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260" r:id="rId7"/>
    <p:sldId id="262" r:id="rId8"/>
    <p:sldId id="263" r:id="rId9"/>
    <p:sldId id="264" r:id="rId10"/>
    <p:sldId id="267" r:id="rId11"/>
    <p:sldId id="304" r:id="rId12"/>
    <p:sldId id="305" r:id="rId13"/>
    <p:sldId id="268" r:id="rId14"/>
    <p:sldId id="269" r:id="rId15"/>
    <p:sldId id="270" r:id="rId16"/>
    <p:sldId id="271" r:id="rId17"/>
    <p:sldId id="272" r:id="rId18"/>
    <p:sldId id="273" r:id="rId19"/>
    <p:sldId id="307" r:id="rId20"/>
    <p:sldId id="308" r:id="rId21"/>
    <p:sldId id="306" r:id="rId22"/>
  </p:sldIdLst>
  <p:sldSz cx="9144000" cy="5143500" type="screen16x9"/>
  <p:notesSz cx="6858000" cy="9144000"/>
  <p:embeddedFontLst>
    <p:embeddedFont>
      <p:font typeface="Space Mono" panose="02000509040000020004"/>
      <p:regular r:id="rId26"/>
    </p:embeddedFont>
    <p:embeddedFont>
      <p:font typeface="Roboto Condensed" panose="0200000000000000000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60"/>
  </p:normalViewPr>
  <p:slideViewPr>
    <p:cSldViewPr snapToGrid="0">
      <p:cViewPr>
        <p:scale>
          <a:sx n="100" d="100"/>
          <a:sy n="100" d="100"/>
        </p:scale>
        <p:origin x="960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efc079dd7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efc079dd7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aeb8e09c3f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aeb8e09c3f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a7a7e9b2d2_0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a7a7e9b2d2_0_1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a7a7e9b2d2_0_1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a7a7e9b2d2_0_1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a7a7e9b2d2_0_1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a7a7e9b2d2_0_1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a7a7e9b2d2_0_1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a7a7e9b2d2_0_1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a7a7e9b2d2_0_1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a7a7e9b2d2_0_1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a7a7e9b2d2_0_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a7a7e9b2d2_0_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0044d3a7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b0044d3a7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efc079dd7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efc079dd7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efc079dd7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efc079dd7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a7a7e9b2d2_0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a7a7e9b2d2_0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aeb8e09c3f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aeb8e09c3f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7a7e9b2d2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7a7e9b2d2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a7a7e9b2d2_0_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a7a7e9b2d2_0_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aeb8e09c3f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aeb8e09c3f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56300" y="1163850"/>
            <a:ext cx="6020700" cy="18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56300" y="3004050"/>
            <a:ext cx="51636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1592075" y="1481750"/>
            <a:ext cx="2425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9pPr>
          </a:lstStyle>
          <a:p/>
        </p:txBody>
      </p:sp>
      <p:sp>
        <p:nvSpPr>
          <p:cNvPr id="83" name="Google Shape;83;p17"/>
          <p:cNvSpPr txBox="1">
            <a:spLocks noGrp="1"/>
          </p:cNvSpPr>
          <p:nvPr>
            <p:ph type="subTitle" idx="2"/>
          </p:nvPr>
        </p:nvSpPr>
        <p:spPr>
          <a:xfrm>
            <a:off x="1592075" y="1978550"/>
            <a:ext cx="2425200" cy="6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4" name="Google Shape;84;p17"/>
          <p:cNvSpPr txBox="1">
            <a:spLocks noGrp="1"/>
          </p:cNvSpPr>
          <p:nvPr>
            <p:ph type="subTitle" idx="3"/>
          </p:nvPr>
        </p:nvSpPr>
        <p:spPr>
          <a:xfrm>
            <a:off x="5774025" y="1481750"/>
            <a:ext cx="2425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9pPr>
          </a:lstStyle>
          <a:p/>
        </p:txBody>
      </p:sp>
      <p:sp>
        <p:nvSpPr>
          <p:cNvPr id="85" name="Google Shape;85;p17"/>
          <p:cNvSpPr txBox="1">
            <a:spLocks noGrp="1"/>
          </p:cNvSpPr>
          <p:nvPr>
            <p:ph type="subTitle" idx="4"/>
          </p:nvPr>
        </p:nvSpPr>
        <p:spPr>
          <a:xfrm>
            <a:off x="5774025" y="1978550"/>
            <a:ext cx="2425200" cy="6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6" name="Google Shape;86;p17"/>
          <p:cNvSpPr txBox="1">
            <a:spLocks noGrp="1"/>
          </p:cNvSpPr>
          <p:nvPr>
            <p:ph type="subTitle" idx="5"/>
          </p:nvPr>
        </p:nvSpPr>
        <p:spPr>
          <a:xfrm>
            <a:off x="1592075" y="2970350"/>
            <a:ext cx="2425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9pPr>
          </a:lstStyle>
          <a:p/>
        </p:txBody>
      </p:sp>
      <p:sp>
        <p:nvSpPr>
          <p:cNvPr id="87" name="Google Shape;87;p17"/>
          <p:cNvSpPr txBox="1">
            <a:spLocks noGrp="1"/>
          </p:cNvSpPr>
          <p:nvPr>
            <p:ph type="subTitle" idx="6"/>
          </p:nvPr>
        </p:nvSpPr>
        <p:spPr>
          <a:xfrm>
            <a:off x="1592075" y="3467150"/>
            <a:ext cx="2425200" cy="6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8" name="Google Shape;88;p17"/>
          <p:cNvSpPr txBox="1">
            <a:spLocks noGrp="1"/>
          </p:cNvSpPr>
          <p:nvPr>
            <p:ph type="subTitle" idx="7"/>
          </p:nvPr>
        </p:nvSpPr>
        <p:spPr>
          <a:xfrm>
            <a:off x="5774025" y="2970350"/>
            <a:ext cx="2425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9pPr>
          </a:lstStyle>
          <a:p/>
        </p:txBody>
      </p:sp>
      <p:sp>
        <p:nvSpPr>
          <p:cNvPr id="89" name="Google Shape;89;p17"/>
          <p:cNvSpPr txBox="1">
            <a:spLocks noGrp="1"/>
          </p:cNvSpPr>
          <p:nvPr>
            <p:ph type="subTitle" idx="8"/>
          </p:nvPr>
        </p:nvSpPr>
        <p:spPr>
          <a:xfrm>
            <a:off x="5774025" y="3467150"/>
            <a:ext cx="2425200" cy="6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9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720000" y="1334954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263450" y="2916038"/>
            <a:ext cx="6617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963925" y="3437388"/>
            <a:ext cx="5216100" cy="449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3502350" y="1256413"/>
            <a:ext cx="2139300" cy="1171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767025" y="1459200"/>
            <a:ext cx="3609900" cy="10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2420375" y="2675550"/>
            <a:ext cx="4303200" cy="12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217175" y="1603250"/>
            <a:ext cx="21144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1217175" y="2071475"/>
            <a:ext cx="2114400" cy="6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1217175" y="3048425"/>
            <a:ext cx="21144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1217175" y="3516650"/>
            <a:ext cx="2114400" cy="6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388100" y="1104900"/>
            <a:ext cx="6367800" cy="27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subTitle" idx="1"/>
          </p:nvPr>
        </p:nvSpPr>
        <p:spPr>
          <a:xfrm>
            <a:off x="988575" y="2692400"/>
            <a:ext cx="21144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l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l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l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l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l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l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l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l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9pPr>
          </a:lstStyle>
          <a:p/>
        </p:txBody>
      </p:sp>
      <p:sp>
        <p:nvSpPr>
          <p:cNvPr id="68" name="Google Shape;68;p14"/>
          <p:cNvSpPr txBox="1">
            <a:spLocks noGrp="1"/>
          </p:cNvSpPr>
          <p:nvPr>
            <p:ph type="subTitle" idx="2"/>
          </p:nvPr>
        </p:nvSpPr>
        <p:spPr>
          <a:xfrm>
            <a:off x="988575" y="3213810"/>
            <a:ext cx="2114400" cy="6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4"/>
          <p:cNvSpPr txBox="1">
            <a:spLocks noGrp="1"/>
          </p:cNvSpPr>
          <p:nvPr>
            <p:ph type="subTitle" idx="3"/>
          </p:nvPr>
        </p:nvSpPr>
        <p:spPr>
          <a:xfrm>
            <a:off x="3514800" y="2692400"/>
            <a:ext cx="21144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ace Mono" panose="02000509040000020004"/>
              <a:buNone/>
              <a:defRPr sz="2000" b="1">
                <a:solidFill>
                  <a:schemeClr val="dk1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l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l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l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l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l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l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l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l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9pPr>
          </a:lstStyle>
          <a:p/>
        </p:txBody>
      </p:sp>
      <p:sp>
        <p:nvSpPr>
          <p:cNvPr id="70" name="Google Shape;70;p14"/>
          <p:cNvSpPr txBox="1">
            <a:spLocks noGrp="1"/>
          </p:cNvSpPr>
          <p:nvPr>
            <p:ph type="subTitle" idx="4"/>
          </p:nvPr>
        </p:nvSpPr>
        <p:spPr>
          <a:xfrm>
            <a:off x="3514800" y="3213810"/>
            <a:ext cx="2114400" cy="6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4"/>
          <p:cNvSpPr txBox="1">
            <a:spLocks noGrp="1"/>
          </p:cNvSpPr>
          <p:nvPr>
            <p:ph type="subTitle" idx="5"/>
          </p:nvPr>
        </p:nvSpPr>
        <p:spPr>
          <a:xfrm>
            <a:off x="6041025" y="2692400"/>
            <a:ext cx="21144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pace Mono" panose="02000509040000020004"/>
              <a:buNone/>
              <a:defRPr sz="2000" b="1">
                <a:solidFill>
                  <a:schemeClr val="dk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l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l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l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l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l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l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l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000"/>
              <a:buFont typeface="Space Mono" panose="02000509040000020004"/>
              <a:buNone/>
              <a:defRPr sz="2000" b="1">
                <a:solidFill>
                  <a:schemeClr val="l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9pPr>
          </a:lstStyle>
          <a:p/>
        </p:txBody>
      </p:sp>
      <p:sp>
        <p:nvSpPr>
          <p:cNvPr id="72" name="Google Shape;72;p14"/>
          <p:cNvSpPr txBox="1">
            <a:spLocks noGrp="1"/>
          </p:cNvSpPr>
          <p:nvPr>
            <p:ph type="subTitle" idx="6"/>
          </p:nvPr>
        </p:nvSpPr>
        <p:spPr>
          <a:xfrm>
            <a:off x="6041025" y="3213810"/>
            <a:ext cx="2114400" cy="6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1963950" y="3474150"/>
            <a:ext cx="5216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Mono" panose="02000509040000020004"/>
              <a:buNone/>
              <a:defRPr sz="18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Mono" panose="02000509040000020004"/>
              <a:buNone/>
              <a:defRPr sz="18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Mono" panose="02000509040000020004"/>
              <a:buNone/>
              <a:defRPr sz="18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Mono" panose="02000509040000020004"/>
              <a:buNone/>
              <a:defRPr sz="18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Mono" panose="02000509040000020004"/>
              <a:buNone/>
              <a:defRPr sz="18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Mono" panose="02000509040000020004"/>
              <a:buNone/>
              <a:defRPr sz="18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Mono" panose="02000509040000020004"/>
              <a:buNone/>
              <a:defRPr sz="18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pace Mono" panose="02000509040000020004"/>
              <a:buNone/>
              <a:defRPr sz="1800" b="1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9pPr>
          </a:lstStyle>
          <a:p/>
        </p:txBody>
      </p:sp>
      <p:sp>
        <p:nvSpPr>
          <p:cNvPr id="80" name="Google Shape;80;p16"/>
          <p:cNvSpPr txBox="1">
            <a:spLocks noGrp="1"/>
          </p:cNvSpPr>
          <p:nvPr>
            <p:ph type="subTitle" idx="1"/>
          </p:nvPr>
        </p:nvSpPr>
        <p:spPr>
          <a:xfrm>
            <a:off x="2331675" y="1822000"/>
            <a:ext cx="4480500" cy="13611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Mono" panose="02000509040000020004"/>
              <a:buNone/>
              <a:defRPr sz="2800" b="1">
                <a:solidFill>
                  <a:schemeClr val="dk1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" panose="02000000000000000000"/>
              <a:buChar char="●"/>
              <a:defRPr sz="1800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 panose="02000000000000000000"/>
              <a:buChar char="○"/>
              <a:defRPr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 panose="02000000000000000000"/>
              <a:buChar char="■"/>
              <a:defRPr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 panose="02000000000000000000"/>
              <a:buChar char="●"/>
              <a:defRPr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 panose="02000000000000000000"/>
              <a:buChar char="○"/>
              <a:defRPr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 panose="02000000000000000000"/>
              <a:buChar char="■"/>
              <a:defRPr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 panose="02000000000000000000"/>
              <a:buChar char="●"/>
              <a:defRPr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 panose="02000000000000000000"/>
              <a:buChar char="○"/>
              <a:defRPr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" panose="02000000000000000000"/>
              <a:buChar char="■"/>
              <a:defRPr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1.png"/><Relationship Id="rId7" Type="http://schemas.openxmlformats.org/officeDocument/2006/relationships/image" Target="../media/image30.jpeg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8.png"/><Relationship Id="rId13" Type="http://schemas.openxmlformats.org/officeDocument/2006/relationships/notesSlide" Target="../notesSlides/notesSlide12.xml"/><Relationship Id="rId12" Type="http://schemas.openxmlformats.org/officeDocument/2006/relationships/slideLayout" Target="../slideLayouts/slideLayout4.xml"/><Relationship Id="rId11" Type="http://schemas.openxmlformats.org/officeDocument/2006/relationships/image" Target="../media/image10.png"/><Relationship Id="rId10" Type="http://schemas.openxmlformats.org/officeDocument/2006/relationships/image" Target="../media/image31.jpe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0.xml"/><Relationship Id="rId3" Type="http://schemas.openxmlformats.org/officeDocument/2006/relationships/slide" Target="slide18.xml"/><Relationship Id="rId2" Type="http://schemas.openxmlformats.org/officeDocument/2006/relationships/slide" Target="slide17.xml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" Target="slide13.xml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" Target="slide13.xml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1"/>
          <p:cNvPicPr preferRelativeResize="0"/>
          <p:nvPr/>
        </p:nvPicPr>
        <p:blipFill rotWithShape="1">
          <a:blip r:embed="rId1"/>
          <a:srcRect l="14418" t="14301" r="16228" b="16374"/>
          <a:stretch>
            <a:fillRect/>
          </a:stretch>
        </p:blipFill>
        <p:spPr>
          <a:xfrm rot="476422">
            <a:off x="-432329" y="-865884"/>
            <a:ext cx="3062058" cy="3060869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3" name="Google Shape;143;p31"/>
          <p:cNvSpPr txBox="1">
            <a:spLocks noGrp="1"/>
          </p:cNvSpPr>
          <p:nvPr>
            <p:ph type="ctrTitle"/>
          </p:nvPr>
        </p:nvSpPr>
        <p:spPr>
          <a:xfrm>
            <a:off x="1814538" y="1279335"/>
            <a:ext cx="6020700" cy="18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 smtClean="0"/>
              <a:t>Space Jub</a:t>
            </a:r>
            <a:endParaRPr sz="6600" dirty="0">
              <a:solidFill>
                <a:schemeClr val="dk1"/>
              </a:solidFill>
            </a:endParaRPr>
          </a:p>
        </p:txBody>
      </p:sp>
      <p:grpSp>
        <p:nvGrpSpPr>
          <p:cNvPr id="145" name="Google Shape;145;p31"/>
          <p:cNvGrpSpPr/>
          <p:nvPr/>
        </p:nvGrpSpPr>
        <p:grpSpPr>
          <a:xfrm>
            <a:off x="-3899629" y="1515750"/>
            <a:ext cx="362199" cy="740102"/>
            <a:chOff x="1129671" y="3124025"/>
            <a:chExt cx="362199" cy="740102"/>
          </a:xfrm>
        </p:grpSpPr>
        <p:sp>
          <p:nvSpPr>
            <p:cNvPr id="146" name="Google Shape;146;p31"/>
            <p:cNvSpPr/>
            <p:nvPr/>
          </p:nvSpPr>
          <p:spPr>
            <a:xfrm>
              <a:off x="1129671" y="3592212"/>
              <a:ext cx="121052" cy="271915"/>
            </a:xfrm>
            <a:custGeom>
              <a:avLst/>
              <a:gdLst/>
              <a:ahLst/>
              <a:cxnLst/>
              <a:rect l="l" t="t" r="r" b="b"/>
              <a:pathLst>
                <a:path w="1141" h="2563" extrusionOk="0">
                  <a:moveTo>
                    <a:pt x="837" y="0"/>
                  </a:moveTo>
                  <a:cubicBezTo>
                    <a:pt x="827" y="0"/>
                    <a:pt x="817" y="4"/>
                    <a:pt x="806" y="12"/>
                  </a:cubicBezTo>
                  <a:cubicBezTo>
                    <a:pt x="0" y="605"/>
                    <a:pt x="27" y="1657"/>
                    <a:pt x="300" y="2516"/>
                  </a:cubicBezTo>
                  <a:cubicBezTo>
                    <a:pt x="312" y="2548"/>
                    <a:pt x="337" y="2563"/>
                    <a:pt x="361" y="2563"/>
                  </a:cubicBezTo>
                  <a:cubicBezTo>
                    <a:pt x="392" y="2563"/>
                    <a:pt x="423" y="2540"/>
                    <a:pt x="427" y="2503"/>
                  </a:cubicBezTo>
                  <a:cubicBezTo>
                    <a:pt x="473" y="1910"/>
                    <a:pt x="533" y="1271"/>
                    <a:pt x="1086" y="924"/>
                  </a:cubicBezTo>
                  <a:cubicBezTo>
                    <a:pt x="1141" y="886"/>
                    <a:pt x="1110" y="806"/>
                    <a:pt x="1056" y="806"/>
                  </a:cubicBezTo>
                  <a:cubicBezTo>
                    <a:pt x="1044" y="806"/>
                    <a:pt x="1032" y="810"/>
                    <a:pt x="1019" y="818"/>
                  </a:cubicBezTo>
                  <a:cubicBezTo>
                    <a:pt x="538" y="1118"/>
                    <a:pt x="394" y="1630"/>
                    <a:pt x="332" y="2157"/>
                  </a:cubicBezTo>
                  <a:lnTo>
                    <a:pt x="332" y="2157"/>
                  </a:lnTo>
                  <a:cubicBezTo>
                    <a:pt x="167" y="1425"/>
                    <a:pt x="213" y="598"/>
                    <a:pt x="866" y="118"/>
                  </a:cubicBezTo>
                  <a:cubicBezTo>
                    <a:pt x="921" y="80"/>
                    <a:pt x="885" y="0"/>
                    <a:pt x="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31"/>
            <p:cNvSpPr/>
            <p:nvPr/>
          </p:nvSpPr>
          <p:spPr>
            <a:xfrm>
              <a:off x="1352040" y="3560703"/>
              <a:ext cx="139830" cy="276053"/>
            </a:xfrm>
            <a:custGeom>
              <a:avLst/>
              <a:gdLst/>
              <a:ahLst/>
              <a:cxnLst/>
              <a:rect l="l" t="t" r="r" b="b"/>
              <a:pathLst>
                <a:path w="1318" h="2602" extrusionOk="0">
                  <a:moveTo>
                    <a:pt x="163" y="0"/>
                  </a:moveTo>
                  <a:cubicBezTo>
                    <a:pt x="107" y="0"/>
                    <a:pt x="72" y="83"/>
                    <a:pt x="129" y="122"/>
                  </a:cubicBezTo>
                  <a:cubicBezTo>
                    <a:pt x="904" y="584"/>
                    <a:pt x="1138" y="1382"/>
                    <a:pt x="993" y="2212"/>
                  </a:cubicBezTo>
                  <a:lnTo>
                    <a:pt x="993" y="2212"/>
                  </a:lnTo>
                  <a:cubicBezTo>
                    <a:pt x="879" y="1679"/>
                    <a:pt x="632" y="1187"/>
                    <a:pt x="122" y="922"/>
                  </a:cubicBezTo>
                  <a:cubicBezTo>
                    <a:pt x="111" y="915"/>
                    <a:pt x="100" y="913"/>
                    <a:pt x="90" y="913"/>
                  </a:cubicBezTo>
                  <a:cubicBezTo>
                    <a:pt x="34" y="913"/>
                    <a:pt x="0" y="994"/>
                    <a:pt x="62" y="1028"/>
                  </a:cubicBezTo>
                  <a:cubicBezTo>
                    <a:pt x="628" y="1328"/>
                    <a:pt x="848" y="1934"/>
                    <a:pt x="921" y="2540"/>
                  </a:cubicBezTo>
                  <a:cubicBezTo>
                    <a:pt x="925" y="2578"/>
                    <a:pt x="957" y="2601"/>
                    <a:pt x="988" y="2601"/>
                  </a:cubicBezTo>
                  <a:cubicBezTo>
                    <a:pt x="1011" y="2601"/>
                    <a:pt x="1033" y="2588"/>
                    <a:pt x="1041" y="2560"/>
                  </a:cubicBezTo>
                  <a:cubicBezTo>
                    <a:pt x="1043" y="2553"/>
                    <a:pt x="1045" y="2547"/>
                    <a:pt x="1047" y="2540"/>
                  </a:cubicBezTo>
                  <a:lnTo>
                    <a:pt x="1047" y="2540"/>
                  </a:lnTo>
                  <a:cubicBezTo>
                    <a:pt x="1047" y="2540"/>
                    <a:pt x="1048" y="2540"/>
                    <a:pt x="1048" y="2540"/>
                  </a:cubicBezTo>
                  <a:cubicBezTo>
                    <a:pt x="1048" y="2539"/>
                    <a:pt x="1048" y="2538"/>
                    <a:pt x="1048" y="2537"/>
                  </a:cubicBezTo>
                  <a:lnTo>
                    <a:pt x="1048" y="2537"/>
                  </a:lnTo>
                  <a:cubicBezTo>
                    <a:pt x="1318" y="1546"/>
                    <a:pt x="1107" y="558"/>
                    <a:pt x="195" y="9"/>
                  </a:cubicBezTo>
                  <a:cubicBezTo>
                    <a:pt x="184" y="3"/>
                    <a:pt x="173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31"/>
            <p:cNvSpPr/>
            <p:nvPr/>
          </p:nvSpPr>
          <p:spPr>
            <a:xfrm>
              <a:off x="1197464" y="3124025"/>
              <a:ext cx="170385" cy="699468"/>
            </a:xfrm>
            <a:custGeom>
              <a:avLst/>
              <a:gdLst/>
              <a:ahLst/>
              <a:cxnLst/>
              <a:rect l="l" t="t" r="r" b="b"/>
              <a:pathLst>
                <a:path w="1606" h="6593" extrusionOk="0">
                  <a:moveTo>
                    <a:pt x="454" y="222"/>
                  </a:moveTo>
                  <a:cubicBezTo>
                    <a:pt x="1046" y="1258"/>
                    <a:pt x="1362" y="2442"/>
                    <a:pt x="1439" y="3632"/>
                  </a:cubicBezTo>
                  <a:cubicBezTo>
                    <a:pt x="1479" y="4185"/>
                    <a:pt x="1459" y="4738"/>
                    <a:pt x="1426" y="5284"/>
                  </a:cubicBezTo>
                  <a:cubicBezTo>
                    <a:pt x="1413" y="5510"/>
                    <a:pt x="1393" y="5737"/>
                    <a:pt x="1366" y="5970"/>
                  </a:cubicBezTo>
                  <a:cubicBezTo>
                    <a:pt x="1366" y="5981"/>
                    <a:pt x="1336" y="6451"/>
                    <a:pt x="1188" y="6451"/>
                  </a:cubicBezTo>
                  <a:cubicBezTo>
                    <a:pt x="1164" y="6451"/>
                    <a:pt x="1137" y="6439"/>
                    <a:pt x="1106" y="6410"/>
                  </a:cubicBezTo>
                  <a:lnTo>
                    <a:pt x="1106" y="6410"/>
                  </a:lnTo>
                  <a:cubicBezTo>
                    <a:pt x="1106" y="6410"/>
                    <a:pt x="1106" y="6410"/>
                    <a:pt x="1106" y="6410"/>
                  </a:cubicBezTo>
                  <a:cubicBezTo>
                    <a:pt x="507" y="5657"/>
                    <a:pt x="314" y="4671"/>
                    <a:pt x="254" y="3732"/>
                  </a:cubicBezTo>
                  <a:cubicBezTo>
                    <a:pt x="171" y="2550"/>
                    <a:pt x="155" y="1374"/>
                    <a:pt x="454" y="222"/>
                  </a:cubicBezTo>
                  <a:close/>
                  <a:moveTo>
                    <a:pt x="437" y="0"/>
                  </a:moveTo>
                  <a:cubicBezTo>
                    <a:pt x="412" y="0"/>
                    <a:pt x="385" y="16"/>
                    <a:pt x="374" y="42"/>
                  </a:cubicBezTo>
                  <a:cubicBezTo>
                    <a:pt x="1" y="1355"/>
                    <a:pt x="41" y="2700"/>
                    <a:pt x="147" y="4039"/>
                  </a:cubicBezTo>
                  <a:cubicBezTo>
                    <a:pt x="220" y="4905"/>
                    <a:pt x="464" y="5798"/>
                    <a:pt x="1009" y="6489"/>
                  </a:cubicBezTo>
                  <a:lnTo>
                    <a:pt x="1009" y="6489"/>
                  </a:lnTo>
                  <a:cubicBezTo>
                    <a:pt x="1012" y="6494"/>
                    <a:pt x="1015" y="6498"/>
                    <a:pt x="1020" y="6503"/>
                  </a:cubicBezTo>
                  <a:cubicBezTo>
                    <a:pt x="1020" y="6503"/>
                    <a:pt x="1020" y="6503"/>
                    <a:pt x="1020" y="6503"/>
                  </a:cubicBezTo>
                  <a:lnTo>
                    <a:pt x="1020" y="6503"/>
                  </a:lnTo>
                  <a:cubicBezTo>
                    <a:pt x="1023" y="6507"/>
                    <a:pt x="1027" y="6511"/>
                    <a:pt x="1031" y="6513"/>
                  </a:cubicBezTo>
                  <a:lnTo>
                    <a:pt x="1031" y="6513"/>
                  </a:lnTo>
                  <a:cubicBezTo>
                    <a:pt x="1095" y="6569"/>
                    <a:pt x="1151" y="6593"/>
                    <a:pt x="1201" y="6593"/>
                  </a:cubicBezTo>
                  <a:cubicBezTo>
                    <a:pt x="1351" y="6593"/>
                    <a:pt x="1436" y="6373"/>
                    <a:pt x="1466" y="6190"/>
                  </a:cubicBezTo>
                  <a:cubicBezTo>
                    <a:pt x="1546" y="5604"/>
                    <a:pt x="1579" y="5011"/>
                    <a:pt x="1586" y="4418"/>
                  </a:cubicBezTo>
                  <a:cubicBezTo>
                    <a:pt x="1606" y="2893"/>
                    <a:pt x="1273" y="1348"/>
                    <a:pt x="487" y="29"/>
                  </a:cubicBezTo>
                  <a:cubicBezTo>
                    <a:pt x="475" y="9"/>
                    <a:pt x="457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31"/>
            <p:cNvSpPr/>
            <p:nvPr/>
          </p:nvSpPr>
          <p:spPr>
            <a:xfrm>
              <a:off x="1292522" y="3541924"/>
              <a:ext cx="31934" cy="201257"/>
            </a:xfrm>
            <a:custGeom>
              <a:avLst/>
              <a:gdLst/>
              <a:ahLst/>
              <a:cxnLst/>
              <a:rect l="l" t="t" r="r" b="b"/>
              <a:pathLst>
                <a:path w="301" h="1897" extrusionOk="0">
                  <a:moveTo>
                    <a:pt x="57" y="1"/>
                  </a:moveTo>
                  <a:cubicBezTo>
                    <a:pt x="29" y="1"/>
                    <a:pt x="0" y="20"/>
                    <a:pt x="4" y="53"/>
                  </a:cubicBezTo>
                  <a:cubicBezTo>
                    <a:pt x="77" y="652"/>
                    <a:pt x="117" y="1258"/>
                    <a:pt x="197" y="1858"/>
                  </a:cubicBezTo>
                  <a:cubicBezTo>
                    <a:pt x="203" y="1885"/>
                    <a:pt x="225" y="1897"/>
                    <a:pt x="246" y="1897"/>
                  </a:cubicBezTo>
                  <a:cubicBezTo>
                    <a:pt x="273" y="1897"/>
                    <a:pt x="301" y="1878"/>
                    <a:pt x="297" y="1845"/>
                  </a:cubicBezTo>
                  <a:cubicBezTo>
                    <a:pt x="237" y="1245"/>
                    <a:pt x="204" y="632"/>
                    <a:pt x="104" y="40"/>
                  </a:cubicBezTo>
                  <a:cubicBezTo>
                    <a:pt x="101" y="13"/>
                    <a:pt x="79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31"/>
            <p:cNvSpPr/>
            <p:nvPr/>
          </p:nvSpPr>
          <p:spPr>
            <a:xfrm>
              <a:off x="1258042" y="3278602"/>
              <a:ext cx="32146" cy="166141"/>
            </a:xfrm>
            <a:custGeom>
              <a:avLst/>
              <a:gdLst/>
              <a:ahLst/>
              <a:cxnLst/>
              <a:rect l="l" t="t" r="r" b="b"/>
              <a:pathLst>
                <a:path w="303" h="1566" extrusionOk="0">
                  <a:moveTo>
                    <a:pt x="64" y="1"/>
                  </a:moveTo>
                  <a:cubicBezTo>
                    <a:pt x="35" y="1"/>
                    <a:pt x="1" y="27"/>
                    <a:pt x="9" y="64"/>
                  </a:cubicBezTo>
                  <a:cubicBezTo>
                    <a:pt x="82" y="550"/>
                    <a:pt x="162" y="1023"/>
                    <a:pt x="196" y="1516"/>
                  </a:cubicBezTo>
                  <a:cubicBezTo>
                    <a:pt x="199" y="1549"/>
                    <a:pt x="226" y="1566"/>
                    <a:pt x="251" y="1566"/>
                  </a:cubicBezTo>
                  <a:cubicBezTo>
                    <a:pt x="277" y="1566"/>
                    <a:pt x="302" y="1549"/>
                    <a:pt x="302" y="1516"/>
                  </a:cubicBezTo>
                  <a:cubicBezTo>
                    <a:pt x="282" y="1016"/>
                    <a:pt x="196" y="524"/>
                    <a:pt x="102" y="37"/>
                  </a:cubicBezTo>
                  <a:cubicBezTo>
                    <a:pt x="100" y="11"/>
                    <a:pt x="83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31"/>
            <p:cNvSpPr/>
            <p:nvPr/>
          </p:nvSpPr>
          <p:spPr>
            <a:xfrm>
              <a:off x="1273744" y="3767902"/>
              <a:ext cx="110336" cy="84344"/>
            </a:xfrm>
            <a:custGeom>
              <a:avLst/>
              <a:gdLst/>
              <a:ahLst/>
              <a:cxnLst/>
              <a:rect l="l" t="t" r="r" b="b"/>
              <a:pathLst>
                <a:path w="1040" h="795" extrusionOk="0">
                  <a:moveTo>
                    <a:pt x="707" y="0"/>
                  </a:moveTo>
                  <a:cubicBezTo>
                    <a:pt x="677" y="0"/>
                    <a:pt x="648" y="22"/>
                    <a:pt x="660" y="54"/>
                  </a:cubicBezTo>
                  <a:cubicBezTo>
                    <a:pt x="734" y="234"/>
                    <a:pt x="940" y="587"/>
                    <a:pt x="660" y="667"/>
                  </a:cubicBezTo>
                  <a:cubicBezTo>
                    <a:pt x="584" y="689"/>
                    <a:pt x="500" y="697"/>
                    <a:pt x="416" y="697"/>
                  </a:cubicBezTo>
                  <a:cubicBezTo>
                    <a:pt x="309" y="697"/>
                    <a:pt x="201" y="684"/>
                    <a:pt x="104" y="667"/>
                  </a:cubicBezTo>
                  <a:lnTo>
                    <a:pt x="104" y="667"/>
                  </a:lnTo>
                  <a:cubicBezTo>
                    <a:pt x="135" y="515"/>
                    <a:pt x="171" y="358"/>
                    <a:pt x="201" y="207"/>
                  </a:cubicBezTo>
                  <a:cubicBezTo>
                    <a:pt x="205" y="174"/>
                    <a:pt x="176" y="152"/>
                    <a:pt x="150" y="152"/>
                  </a:cubicBezTo>
                  <a:cubicBezTo>
                    <a:pt x="134" y="152"/>
                    <a:pt x="119" y="160"/>
                    <a:pt x="114" y="181"/>
                  </a:cubicBezTo>
                  <a:cubicBezTo>
                    <a:pt x="81" y="354"/>
                    <a:pt x="41" y="520"/>
                    <a:pt x="8" y="694"/>
                  </a:cubicBezTo>
                  <a:cubicBezTo>
                    <a:pt x="1" y="714"/>
                    <a:pt x="14" y="747"/>
                    <a:pt x="41" y="747"/>
                  </a:cubicBezTo>
                  <a:cubicBezTo>
                    <a:pt x="161" y="772"/>
                    <a:pt x="299" y="795"/>
                    <a:pt x="434" y="795"/>
                  </a:cubicBezTo>
                  <a:cubicBezTo>
                    <a:pt x="553" y="795"/>
                    <a:pt x="671" y="777"/>
                    <a:pt x="774" y="727"/>
                  </a:cubicBezTo>
                  <a:cubicBezTo>
                    <a:pt x="1040" y="607"/>
                    <a:pt x="827" y="207"/>
                    <a:pt x="760" y="34"/>
                  </a:cubicBezTo>
                  <a:cubicBezTo>
                    <a:pt x="750" y="10"/>
                    <a:pt x="728" y="0"/>
                    <a:pt x="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31"/>
            <p:cNvSpPr/>
            <p:nvPr/>
          </p:nvSpPr>
          <p:spPr>
            <a:xfrm>
              <a:off x="1171895" y="3652685"/>
              <a:ext cx="33313" cy="46575"/>
            </a:xfrm>
            <a:custGeom>
              <a:avLst/>
              <a:gdLst/>
              <a:ahLst/>
              <a:cxnLst/>
              <a:rect l="l" t="t" r="r" b="b"/>
              <a:pathLst>
                <a:path w="314" h="439" extrusionOk="0">
                  <a:moveTo>
                    <a:pt x="262" y="0"/>
                  </a:moveTo>
                  <a:cubicBezTo>
                    <a:pt x="253" y="0"/>
                    <a:pt x="243" y="5"/>
                    <a:pt x="235" y="15"/>
                  </a:cubicBezTo>
                  <a:cubicBezTo>
                    <a:pt x="128" y="115"/>
                    <a:pt x="55" y="248"/>
                    <a:pt x="9" y="388"/>
                  </a:cubicBezTo>
                  <a:cubicBezTo>
                    <a:pt x="1" y="419"/>
                    <a:pt x="25" y="439"/>
                    <a:pt x="50" y="439"/>
                  </a:cubicBezTo>
                  <a:cubicBezTo>
                    <a:pt x="66" y="439"/>
                    <a:pt x="83" y="429"/>
                    <a:pt x="88" y="408"/>
                  </a:cubicBezTo>
                  <a:cubicBezTo>
                    <a:pt x="128" y="281"/>
                    <a:pt x="195" y="161"/>
                    <a:pt x="288" y="68"/>
                  </a:cubicBezTo>
                  <a:cubicBezTo>
                    <a:pt x="313" y="38"/>
                    <a:pt x="290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31"/>
            <p:cNvSpPr/>
            <p:nvPr/>
          </p:nvSpPr>
          <p:spPr>
            <a:xfrm>
              <a:off x="1420257" y="3643137"/>
              <a:ext cx="19839" cy="23340"/>
            </a:xfrm>
            <a:custGeom>
              <a:avLst/>
              <a:gdLst/>
              <a:ahLst/>
              <a:cxnLst/>
              <a:rect l="l" t="t" r="r" b="b"/>
              <a:pathLst>
                <a:path w="187" h="220" extrusionOk="0">
                  <a:moveTo>
                    <a:pt x="47" y="0"/>
                  </a:moveTo>
                  <a:cubicBezTo>
                    <a:pt x="22" y="0"/>
                    <a:pt x="0" y="24"/>
                    <a:pt x="19" y="51"/>
                  </a:cubicBezTo>
                  <a:cubicBezTo>
                    <a:pt x="52" y="98"/>
                    <a:pt x="92" y="145"/>
                    <a:pt x="112" y="198"/>
                  </a:cubicBezTo>
                  <a:cubicBezTo>
                    <a:pt x="117" y="213"/>
                    <a:pt x="130" y="220"/>
                    <a:pt x="143" y="220"/>
                  </a:cubicBezTo>
                  <a:cubicBezTo>
                    <a:pt x="164" y="220"/>
                    <a:pt x="187" y="203"/>
                    <a:pt x="178" y="178"/>
                  </a:cubicBezTo>
                  <a:cubicBezTo>
                    <a:pt x="158" y="118"/>
                    <a:pt x="119" y="65"/>
                    <a:pt x="79" y="18"/>
                  </a:cubicBezTo>
                  <a:cubicBezTo>
                    <a:pt x="70" y="5"/>
                    <a:pt x="58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4" name="Google Shape;154;p31"/>
          <p:cNvGrpSpPr/>
          <p:nvPr/>
        </p:nvGrpSpPr>
        <p:grpSpPr>
          <a:xfrm>
            <a:off x="-4619625" y="2391804"/>
            <a:ext cx="2560328" cy="1094344"/>
            <a:chOff x="0" y="4049154"/>
            <a:chExt cx="2560328" cy="1094344"/>
          </a:xfrm>
        </p:grpSpPr>
        <p:sp>
          <p:nvSpPr>
            <p:cNvPr id="155" name="Google Shape;155;p31"/>
            <p:cNvSpPr/>
            <p:nvPr/>
          </p:nvSpPr>
          <p:spPr>
            <a:xfrm>
              <a:off x="950162" y="4445622"/>
              <a:ext cx="308941" cy="197226"/>
            </a:xfrm>
            <a:custGeom>
              <a:avLst/>
              <a:gdLst/>
              <a:ahLst/>
              <a:cxnLst/>
              <a:rect l="l" t="t" r="r" b="b"/>
              <a:pathLst>
                <a:path w="2912" h="1859" extrusionOk="0">
                  <a:moveTo>
                    <a:pt x="2445" y="87"/>
                  </a:moveTo>
                  <a:cubicBezTo>
                    <a:pt x="2585" y="87"/>
                    <a:pt x="2685" y="107"/>
                    <a:pt x="2745" y="160"/>
                  </a:cubicBezTo>
                  <a:cubicBezTo>
                    <a:pt x="2798" y="200"/>
                    <a:pt x="2825" y="247"/>
                    <a:pt x="2825" y="300"/>
                  </a:cubicBezTo>
                  <a:cubicBezTo>
                    <a:pt x="2825" y="506"/>
                    <a:pt x="2478" y="799"/>
                    <a:pt x="2205" y="1026"/>
                  </a:cubicBezTo>
                  <a:cubicBezTo>
                    <a:pt x="2145" y="1079"/>
                    <a:pt x="2085" y="1126"/>
                    <a:pt x="2032" y="1172"/>
                  </a:cubicBezTo>
                  <a:cubicBezTo>
                    <a:pt x="1659" y="1499"/>
                    <a:pt x="873" y="1718"/>
                    <a:pt x="553" y="1758"/>
                  </a:cubicBezTo>
                  <a:cubicBezTo>
                    <a:pt x="487" y="1772"/>
                    <a:pt x="427" y="1772"/>
                    <a:pt x="380" y="1772"/>
                  </a:cubicBezTo>
                  <a:cubicBezTo>
                    <a:pt x="254" y="1772"/>
                    <a:pt x="167" y="1745"/>
                    <a:pt x="127" y="1692"/>
                  </a:cubicBezTo>
                  <a:cubicBezTo>
                    <a:pt x="94" y="1645"/>
                    <a:pt x="87" y="1572"/>
                    <a:pt x="114" y="1465"/>
                  </a:cubicBezTo>
                  <a:cubicBezTo>
                    <a:pt x="187" y="1166"/>
                    <a:pt x="806" y="553"/>
                    <a:pt x="1199" y="393"/>
                  </a:cubicBezTo>
                  <a:cubicBezTo>
                    <a:pt x="1479" y="280"/>
                    <a:pt x="2059" y="87"/>
                    <a:pt x="2445" y="87"/>
                  </a:cubicBezTo>
                  <a:close/>
                  <a:moveTo>
                    <a:pt x="2445" y="0"/>
                  </a:moveTo>
                  <a:cubicBezTo>
                    <a:pt x="2045" y="0"/>
                    <a:pt x="1453" y="200"/>
                    <a:pt x="1173" y="313"/>
                  </a:cubicBezTo>
                  <a:cubicBezTo>
                    <a:pt x="780" y="473"/>
                    <a:pt x="114" y="1099"/>
                    <a:pt x="27" y="1445"/>
                  </a:cubicBezTo>
                  <a:cubicBezTo>
                    <a:pt x="1" y="1579"/>
                    <a:pt x="7" y="1678"/>
                    <a:pt x="67" y="1745"/>
                  </a:cubicBezTo>
                  <a:cubicBezTo>
                    <a:pt x="120" y="1818"/>
                    <a:pt x="227" y="1858"/>
                    <a:pt x="380" y="1858"/>
                  </a:cubicBezTo>
                  <a:cubicBezTo>
                    <a:pt x="434" y="1858"/>
                    <a:pt x="493" y="1852"/>
                    <a:pt x="560" y="1845"/>
                  </a:cubicBezTo>
                  <a:cubicBezTo>
                    <a:pt x="900" y="1798"/>
                    <a:pt x="1699" y="1579"/>
                    <a:pt x="2085" y="1239"/>
                  </a:cubicBezTo>
                  <a:cubicBezTo>
                    <a:pt x="2139" y="1192"/>
                    <a:pt x="2198" y="1139"/>
                    <a:pt x="2258" y="1092"/>
                  </a:cubicBezTo>
                  <a:cubicBezTo>
                    <a:pt x="2565" y="839"/>
                    <a:pt x="2911" y="546"/>
                    <a:pt x="2904" y="300"/>
                  </a:cubicBezTo>
                  <a:cubicBezTo>
                    <a:pt x="2904" y="220"/>
                    <a:pt x="2871" y="147"/>
                    <a:pt x="2798" y="93"/>
                  </a:cubicBezTo>
                  <a:cubicBezTo>
                    <a:pt x="2725" y="33"/>
                    <a:pt x="2605" y="0"/>
                    <a:pt x="2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31"/>
            <p:cNvSpPr/>
            <p:nvPr/>
          </p:nvSpPr>
          <p:spPr>
            <a:xfrm>
              <a:off x="523353" y="4245107"/>
              <a:ext cx="277114" cy="71294"/>
            </a:xfrm>
            <a:custGeom>
              <a:avLst/>
              <a:gdLst/>
              <a:ahLst/>
              <a:cxnLst/>
              <a:rect l="l" t="t" r="r" b="b"/>
              <a:pathLst>
                <a:path w="2612" h="672" extrusionOk="0">
                  <a:moveTo>
                    <a:pt x="1428" y="82"/>
                  </a:moveTo>
                  <a:cubicBezTo>
                    <a:pt x="1585" y="82"/>
                    <a:pt x="1757" y="94"/>
                    <a:pt x="1919" y="105"/>
                  </a:cubicBezTo>
                  <a:cubicBezTo>
                    <a:pt x="2252" y="132"/>
                    <a:pt x="2452" y="212"/>
                    <a:pt x="2512" y="338"/>
                  </a:cubicBezTo>
                  <a:cubicBezTo>
                    <a:pt x="2525" y="358"/>
                    <a:pt x="2518" y="378"/>
                    <a:pt x="2505" y="398"/>
                  </a:cubicBezTo>
                  <a:cubicBezTo>
                    <a:pt x="2456" y="472"/>
                    <a:pt x="2247" y="546"/>
                    <a:pt x="2020" y="546"/>
                  </a:cubicBezTo>
                  <a:cubicBezTo>
                    <a:pt x="2002" y="546"/>
                    <a:pt x="1984" y="546"/>
                    <a:pt x="1966" y="545"/>
                  </a:cubicBezTo>
                  <a:cubicBezTo>
                    <a:pt x="1815" y="534"/>
                    <a:pt x="1567" y="521"/>
                    <a:pt x="1318" y="521"/>
                  </a:cubicBezTo>
                  <a:cubicBezTo>
                    <a:pt x="1106" y="521"/>
                    <a:pt x="893" y="530"/>
                    <a:pt x="740" y="558"/>
                  </a:cubicBezTo>
                  <a:cubicBezTo>
                    <a:pt x="604" y="580"/>
                    <a:pt x="487" y="590"/>
                    <a:pt x="391" y="590"/>
                  </a:cubicBezTo>
                  <a:cubicBezTo>
                    <a:pt x="227" y="590"/>
                    <a:pt x="123" y="562"/>
                    <a:pt x="94" y="525"/>
                  </a:cubicBezTo>
                  <a:cubicBezTo>
                    <a:pt x="101" y="518"/>
                    <a:pt x="101" y="505"/>
                    <a:pt x="114" y="491"/>
                  </a:cubicBezTo>
                  <a:cubicBezTo>
                    <a:pt x="234" y="305"/>
                    <a:pt x="827" y="158"/>
                    <a:pt x="1120" y="105"/>
                  </a:cubicBezTo>
                  <a:cubicBezTo>
                    <a:pt x="1207" y="88"/>
                    <a:pt x="1313" y="82"/>
                    <a:pt x="1428" y="82"/>
                  </a:cubicBezTo>
                  <a:close/>
                  <a:moveTo>
                    <a:pt x="1430" y="0"/>
                  </a:moveTo>
                  <a:cubicBezTo>
                    <a:pt x="1296" y="0"/>
                    <a:pt x="1190" y="9"/>
                    <a:pt x="1100" y="25"/>
                  </a:cubicBezTo>
                  <a:cubicBezTo>
                    <a:pt x="1013" y="39"/>
                    <a:pt x="214" y="192"/>
                    <a:pt x="41" y="445"/>
                  </a:cubicBezTo>
                  <a:cubicBezTo>
                    <a:pt x="14" y="491"/>
                    <a:pt x="1" y="538"/>
                    <a:pt x="14" y="591"/>
                  </a:cubicBezTo>
                  <a:lnTo>
                    <a:pt x="34" y="585"/>
                  </a:lnTo>
                  <a:cubicBezTo>
                    <a:pt x="94" y="651"/>
                    <a:pt x="234" y="671"/>
                    <a:pt x="374" y="671"/>
                  </a:cubicBezTo>
                  <a:cubicBezTo>
                    <a:pt x="527" y="671"/>
                    <a:pt x="680" y="651"/>
                    <a:pt x="753" y="638"/>
                  </a:cubicBezTo>
                  <a:cubicBezTo>
                    <a:pt x="909" y="613"/>
                    <a:pt x="1129" y="604"/>
                    <a:pt x="1346" y="604"/>
                  </a:cubicBezTo>
                  <a:cubicBezTo>
                    <a:pt x="1583" y="604"/>
                    <a:pt x="1816" y="614"/>
                    <a:pt x="1959" y="625"/>
                  </a:cubicBezTo>
                  <a:cubicBezTo>
                    <a:pt x="1986" y="627"/>
                    <a:pt x="2014" y="628"/>
                    <a:pt x="2041" y="628"/>
                  </a:cubicBezTo>
                  <a:cubicBezTo>
                    <a:pt x="2278" y="628"/>
                    <a:pt x="2501" y="552"/>
                    <a:pt x="2578" y="445"/>
                  </a:cubicBezTo>
                  <a:cubicBezTo>
                    <a:pt x="2605" y="398"/>
                    <a:pt x="2612" y="352"/>
                    <a:pt x="2592" y="305"/>
                  </a:cubicBezTo>
                  <a:cubicBezTo>
                    <a:pt x="2512" y="145"/>
                    <a:pt x="2292" y="52"/>
                    <a:pt x="1926" y="25"/>
                  </a:cubicBezTo>
                  <a:cubicBezTo>
                    <a:pt x="1726" y="9"/>
                    <a:pt x="1564" y="0"/>
                    <a:pt x="1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31"/>
            <p:cNvSpPr/>
            <p:nvPr/>
          </p:nvSpPr>
          <p:spPr>
            <a:xfrm>
              <a:off x="467549" y="4267492"/>
              <a:ext cx="352015" cy="86996"/>
            </a:xfrm>
            <a:custGeom>
              <a:avLst/>
              <a:gdLst/>
              <a:ahLst/>
              <a:cxnLst/>
              <a:rect l="l" t="t" r="r" b="b"/>
              <a:pathLst>
                <a:path w="3318" h="820" extrusionOk="0">
                  <a:moveTo>
                    <a:pt x="3091" y="1"/>
                  </a:moveTo>
                  <a:lnTo>
                    <a:pt x="3078" y="81"/>
                  </a:lnTo>
                  <a:cubicBezTo>
                    <a:pt x="3144" y="94"/>
                    <a:pt x="3224" y="114"/>
                    <a:pt x="3224" y="181"/>
                  </a:cubicBezTo>
                  <a:cubicBezTo>
                    <a:pt x="3231" y="294"/>
                    <a:pt x="3018" y="487"/>
                    <a:pt x="2745" y="560"/>
                  </a:cubicBezTo>
                  <a:cubicBezTo>
                    <a:pt x="2472" y="633"/>
                    <a:pt x="1919" y="640"/>
                    <a:pt x="1519" y="647"/>
                  </a:cubicBezTo>
                  <a:cubicBezTo>
                    <a:pt x="1319" y="653"/>
                    <a:pt x="1166" y="653"/>
                    <a:pt x="1086" y="667"/>
                  </a:cubicBezTo>
                  <a:cubicBezTo>
                    <a:pt x="1020" y="673"/>
                    <a:pt x="946" y="680"/>
                    <a:pt x="873" y="693"/>
                  </a:cubicBezTo>
                  <a:cubicBezTo>
                    <a:pt x="723" y="717"/>
                    <a:pt x="567" y="735"/>
                    <a:pt x="433" y="735"/>
                  </a:cubicBezTo>
                  <a:cubicBezTo>
                    <a:pt x="413" y="735"/>
                    <a:pt x="393" y="734"/>
                    <a:pt x="374" y="733"/>
                  </a:cubicBezTo>
                  <a:cubicBezTo>
                    <a:pt x="147" y="727"/>
                    <a:pt x="101" y="667"/>
                    <a:pt x="94" y="580"/>
                  </a:cubicBezTo>
                  <a:cubicBezTo>
                    <a:pt x="87" y="487"/>
                    <a:pt x="354" y="354"/>
                    <a:pt x="587" y="294"/>
                  </a:cubicBezTo>
                  <a:lnTo>
                    <a:pt x="567" y="214"/>
                  </a:lnTo>
                  <a:cubicBezTo>
                    <a:pt x="407" y="254"/>
                    <a:pt x="1" y="400"/>
                    <a:pt x="14" y="587"/>
                  </a:cubicBezTo>
                  <a:cubicBezTo>
                    <a:pt x="27" y="780"/>
                    <a:pt x="201" y="813"/>
                    <a:pt x="374" y="820"/>
                  </a:cubicBezTo>
                  <a:lnTo>
                    <a:pt x="420" y="820"/>
                  </a:lnTo>
                  <a:cubicBezTo>
                    <a:pt x="567" y="820"/>
                    <a:pt x="727" y="800"/>
                    <a:pt x="880" y="773"/>
                  </a:cubicBezTo>
                  <a:cubicBezTo>
                    <a:pt x="953" y="767"/>
                    <a:pt x="1026" y="753"/>
                    <a:pt x="1100" y="747"/>
                  </a:cubicBezTo>
                  <a:cubicBezTo>
                    <a:pt x="1173" y="740"/>
                    <a:pt x="1333" y="733"/>
                    <a:pt x="1519" y="733"/>
                  </a:cubicBezTo>
                  <a:cubicBezTo>
                    <a:pt x="1926" y="727"/>
                    <a:pt x="2485" y="713"/>
                    <a:pt x="2765" y="640"/>
                  </a:cubicBezTo>
                  <a:cubicBezTo>
                    <a:pt x="3064" y="560"/>
                    <a:pt x="3317" y="347"/>
                    <a:pt x="3311" y="174"/>
                  </a:cubicBezTo>
                  <a:cubicBezTo>
                    <a:pt x="3304" y="121"/>
                    <a:pt x="3278" y="27"/>
                    <a:pt x="3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31"/>
            <p:cNvSpPr/>
            <p:nvPr/>
          </p:nvSpPr>
          <p:spPr>
            <a:xfrm>
              <a:off x="953027" y="4463233"/>
              <a:ext cx="304592" cy="157653"/>
            </a:xfrm>
            <a:custGeom>
              <a:avLst/>
              <a:gdLst/>
              <a:ahLst/>
              <a:cxnLst/>
              <a:rect l="l" t="t" r="r" b="b"/>
              <a:pathLst>
                <a:path w="2871" h="1486" extrusionOk="0">
                  <a:moveTo>
                    <a:pt x="2831" y="1"/>
                  </a:moveTo>
                  <a:lnTo>
                    <a:pt x="2751" y="14"/>
                  </a:lnTo>
                  <a:cubicBezTo>
                    <a:pt x="2784" y="154"/>
                    <a:pt x="2072" y="513"/>
                    <a:pt x="1805" y="653"/>
                  </a:cubicBezTo>
                  <a:cubicBezTo>
                    <a:pt x="1752" y="680"/>
                    <a:pt x="1705" y="707"/>
                    <a:pt x="1665" y="727"/>
                  </a:cubicBezTo>
                  <a:cubicBezTo>
                    <a:pt x="1372" y="880"/>
                    <a:pt x="740" y="1206"/>
                    <a:pt x="580" y="1279"/>
                  </a:cubicBezTo>
                  <a:cubicBezTo>
                    <a:pt x="433" y="1352"/>
                    <a:pt x="221" y="1405"/>
                    <a:pt x="114" y="1405"/>
                  </a:cubicBezTo>
                  <a:cubicBezTo>
                    <a:pt x="85" y="1405"/>
                    <a:pt x="64" y="1401"/>
                    <a:pt x="54" y="1393"/>
                  </a:cubicBezTo>
                  <a:lnTo>
                    <a:pt x="0" y="1459"/>
                  </a:lnTo>
                  <a:cubicBezTo>
                    <a:pt x="27" y="1479"/>
                    <a:pt x="67" y="1486"/>
                    <a:pt x="120" y="1486"/>
                  </a:cubicBezTo>
                  <a:cubicBezTo>
                    <a:pt x="280" y="1486"/>
                    <a:pt x="533" y="1393"/>
                    <a:pt x="613" y="1359"/>
                  </a:cubicBezTo>
                  <a:cubicBezTo>
                    <a:pt x="773" y="1286"/>
                    <a:pt x="1406" y="953"/>
                    <a:pt x="1705" y="800"/>
                  </a:cubicBezTo>
                  <a:cubicBezTo>
                    <a:pt x="1739" y="780"/>
                    <a:pt x="1792" y="753"/>
                    <a:pt x="1845" y="727"/>
                  </a:cubicBezTo>
                  <a:cubicBezTo>
                    <a:pt x="2498" y="394"/>
                    <a:pt x="2871" y="167"/>
                    <a:pt x="28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" name="Google Shape;159;p31"/>
            <p:cNvSpPr/>
            <p:nvPr/>
          </p:nvSpPr>
          <p:spPr>
            <a:xfrm>
              <a:off x="807468" y="4937362"/>
              <a:ext cx="117338" cy="43922"/>
            </a:xfrm>
            <a:custGeom>
              <a:avLst/>
              <a:gdLst/>
              <a:ahLst/>
              <a:cxnLst/>
              <a:rect l="l" t="t" r="r" b="b"/>
              <a:pathLst>
                <a:path w="1106" h="414" extrusionOk="0">
                  <a:moveTo>
                    <a:pt x="899" y="81"/>
                  </a:moveTo>
                  <a:cubicBezTo>
                    <a:pt x="993" y="81"/>
                    <a:pt x="1013" y="94"/>
                    <a:pt x="1013" y="94"/>
                  </a:cubicBezTo>
                  <a:cubicBezTo>
                    <a:pt x="1019" y="114"/>
                    <a:pt x="1019" y="127"/>
                    <a:pt x="1013" y="140"/>
                  </a:cubicBezTo>
                  <a:cubicBezTo>
                    <a:pt x="939" y="254"/>
                    <a:pt x="466" y="327"/>
                    <a:pt x="167" y="327"/>
                  </a:cubicBezTo>
                  <a:lnTo>
                    <a:pt x="93" y="327"/>
                  </a:lnTo>
                  <a:cubicBezTo>
                    <a:pt x="93" y="320"/>
                    <a:pt x="93" y="314"/>
                    <a:pt x="100" y="300"/>
                  </a:cubicBezTo>
                  <a:cubicBezTo>
                    <a:pt x="113" y="260"/>
                    <a:pt x="167" y="207"/>
                    <a:pt x="260" y="180"/>
                  </a:cubicBezTo>
                  <a:cubicBezTo>
                    <a:pt x="373" y="147"/>
                    <a:pt x="706" y="81"/>
                    <a:pt x="899" y="81"/>
                  </a:cubicBezTo>
                  <a:close/>
                  <a:moveTo>
                    <a:pt x="899" y="1"/>
                  </a:moveTo>
                  <a:cubicBezTo>
                    <a:pt x="693" y="1"/>
                    <a:pt x="353" y="67"/>
                    <a:pt x="233" y="100"/>
                  </a:cubicBezTo>
                  <a:cubicBezTo>
                    <a:pt x="100" y="140"/>
                    <a:pt x="27" y="234"/>
                    <a:pt x="14" y="300"/>
                  </a:cubicBezTo>
                  <a:cubicBezTo>
                    <a:pt x="0" y="334"/>
                    <a:pt x="14" y="367"/>
                    <a:pt x="34" y="394"/>
                  </a:cubicBezTo>
                  <a:cubicBezTo>
                    <a:pt x="47" y="400"/>
                    <a:pt x="67" y="414"/>
                    <a:pt x="167" y="414"/>
                  </a:cubicBezTo>
                  <a:cubicBezTo>
                    <a:pt x="320" y="414"/>
                    <a:pt x="966" y="374"/>
                    <a:pt x="1079" y="180"/>
                  </a:cubicBezTo>
                  <a:cubicBezTo>
                    <a:pt x="1106" y="147"/>
                    <a:pt x="1106" y="100"/>
                    <a:pt x="1086" y="54"/>
                  </a:cubicBezTo>
                  <a:cubicBezTo>
                    <a:pt x="1066" y="14"/>
                    <a:pt x="1013" y="1"/>
                    <a:pt x="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" name="Google Shape;160;p31"/>
            <p:cNvSpPr/>
            <p:nvPr/>
          </p:nvSpPr>
          <p:spPr>
            <a:xfrm>
              <a:off x="1261755" y="4761460"/>
              <a:ext cx="161897" cy="89860"/>
            </a:xfrm>
            <a:custGeom>
              <a:avLst/>
              <a:gdLst/>
              <a:ahLst/>
              <a:cxnLst/>
              <a:rect l="l" t="t" r="r" b="b"/>
              <a:pathLst>
                <a:path w="1526" h="847" extrusionOk="0">
                  <a:moveTo>
                    <a:pt x="1093" y="80"/>
                  </a:moveTo>
                  <a:cubicBezTo>
                    <a:pt x="1266" y="80"/>
                    <a:pt x="1386" y="133"/>
                    <a:pt x="1399" y="180"/>
                  </a:cubicBezTo>
                  <a:cubicBezTo>
                    <a:pt x="1426" y="300"/>
                    <a:pt x="1086" y="633"/>
                    <a:pt x="793" y="733"/>
                  </a:cubicBezTo>
                  <a:cubicBezTo>
                    <a:pt x="740" y="753"/>
                    <a:pt x="673" y="759"/>
                    <a:pt x="607" y="759"/>
                  </a:cubicBezTo>
                  <a:cubicBezTo>
                    <a:pt x="354" y="759"/>
                    <a:pt x="114" y="633"/>
                    <a:pt x="107" y="526"/>
                  </a:cubicBezTo>
                  <a:cubicBezTo>
                    <a:pt x="94" y="406"/>
                    <a:pt x="480" y="220"/>
                    <a:pt x="840" y="120"/>
                  </a:cubicBezTo>
                  <a:cubicBezTo>
                    <a:pt x="920" y="93"/>
                    <a:pt x="1006" y="80"/>
                    <a:pt x="1093" y="80"/>
                  </a:cubicBezTo>
                  <a:close/>
                  <a:moveTo>
                    <a:pt x="1093" y="0"/>
                  </a:moveTo>
                  <a:cubicBezTo>
                    <a:pt x="1000" y="0"/>
                    <a:pt x="907" y="14"/>
                    <a:pt x="820" y="40"/>
                  </a:cubicBezTo>
                  <a:cubicBezTo>
                    <a:pt x="787" y="47"/>
                    <a:pt x="1" y="267"/>
                    <a:pt x="21" y="533"/>
                  </a:cubicBezTo>
                  <a:cubicBezTo>
                    <a:pt x="41" y="713"/>
                    <a:pt x="347" y="846"/>
                    <a:pt x="607" y="846"/>
                  </a:cubicBezTo>
                  <a:cubicBezTo>
                    <a:pt x="687" y="846"/>
                    <a:pt x="760" y="833"/>
                    <a:pt x="820" y="813"/>
                  </a:cubicBezTo>
                  <a:cubicBezTo>
                    <a:pt x="1100" y="713"/>
                    <a:pt x="1526" y="353"/>
                    <a:pt x="1479" y="160"/>
                  </a:cubicBezTo>
                  <a:cubicBezTo>
                    <a:pt x="1453" y="60"/>
                    <a:pt x="1306" y="0"/>
                    <a:pt x="10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" name="Google Shape;161;p31"/>
            <p:cNvSpPr/>
            <p:nvPr/>
          </p:nvSpPr>
          <p:spPr>
            <a:xfrm>
              <a:off x="1691429" y="4690802"/>
              <a:ext cx="214201" cy="166141"/>
            </a:xfrm>
            <a:custGeom>
              <a:avLst/>
              <a:gdLst/>
              <a:ahLst/>
              <a:cxnLst/>
              <a:rect l="l" t="t" r="r" b="b"/>
              <a:pathLst>
                <a:path w="2019" h="1566" extrusionOk="0">
                  <a:moveTo>
                    <a:pt x="240" y="80"/>
                  </a:moveTo>
                  <a:cubicBezTo>
                    <a:pt x="493" y="80"/>
                    <a:pt x="893" y="307"/>
                    <a:pt x="1192" y="473"/>
                  </a:cubicBezTo>
                  <a:lnTo>
                    <a:pt x="1279" y="520"/>
                  </a:lnTo>
                  <a:cubicBezTo>
                    <a:pt x="1545" y="666"/>
                    <a:pt x="1878" y="1086"/>
                    <a:pt x="1918" y="1326"/>
                  </a:cubicBezTo>
                  <a:cubicBezTo>
                    <a:pt x="1932" y="1379"/>
                    <a:pt x="1925" y="1419"/>
                    <a:pt x="1905" y="1445"/>
                  </a:cubicBezTo>
                  <a:cubicBezTo>
                    <a:pt x="1872" y="1479"/>
                    <a:pt x="1818" y="1485"/>
                    <a:pt x="1772" y="1485"/>
                  </a:cubicBezTo>
                  <a:cubicBezTo>
                    <a:pt x="1505" y="1485"/>
                    <a:pt x="999" y="1246"/>
                    <a:pt x="566" y="926"/>
                  </a:cubicBezTo>
                  <a:cubicBezTo>
                    <a:pt x="93" y="566"/>
                    <a:pt x="100" y="240"/>
                    <a:pt x="107" y="180"/>
                  </a:cubicBezTo>
                  <a:cubicBezTo>
                    <a:pt x="113" y="127"/>
                    <a:pt x="133" y="100"/>
                    <a:pt x="140" y="100"/>
                  </a:cubicBezTo>
                  <a:cubicBezTo>
                    <a:pt x="167" y="87"/>
                    <a:pt x="200" y="80"/>
                    <a:pt x="240" y="80"/>
                  </a:cubicBezTo>
                  <a:close/>
                  <a:moveTo>
                    <a:pt x="240" y="0"/>
                  </a:moveTo>
                  <a:cubicBezTo>
                    <a:pt x="187" y="0"/>
                    <a:pt x="140" y="7"/>
                    <a:pt x="107" y="27"/>
                  </a:cubicBezTo>
                  <a:cubicBezTo>
                    <a:pt x="60" y="40"/>
                    <a:pt x="33" y="100"/>
                    <a:pt x="27" y="173"/>
                  </a:cubicBezTo>
                  <a:cubicBezTo>
                    <a:pt x="0" y="373"/>
                    <a:pt x="120" y="693"/>
                    <a:pt x="520" y="993"/>
                  </a:cubicBezTo>
                  <a:cubicBezTo>
                    <a:pt x="973" y="1332"/>
                    <a:pt x="1485" y="1565"/>
                    <a:pt x="1772" y="1565"/>
                  </a:cubicBezTo>
                  <a:cubicBezTo>
                    <a:pt x="1858" y="1565"/>
                    <a:pt x="1925" y="1545"/>
                    <a:pt x="1965" y="1499"/>
                  </a:cubicBezTo>
                  <a:cubicBezTo>
                    <a:pt x="2005" y="1452"/>
                    <a:pt x="2018" y="1392"/>
                    <a:pt x="2005" y="1312"/>
                  </a:cubicBezTo>
                  <a:cubicBezTo>
                    <a:pt x="1952" y="1046"/>
                    <a:pt x="1605" y="606"/>
                    <a:pt x="1319" y="446"/>
                  </a:cubicBezTo>
                  <a:lnTo>
                    <a:pt x="1232" y="400"/>
                  </a:lnTo>
                  <a:cubicBezTo>
                    <a:pt x="926" y="227"/>
                    <a:pt x="51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" name="Google Shape;162;p31"/>
            <p:cNvSpPr/>
            <p:nvPr/>
          </p:nvSpPr>
          <p:spPr>
            <a:xfrm>
              <a:off x="1574091" y="4371888"/>
              <a:ext cx="149166" cy="74477"/>
            </a:xfrm>
            <a:custGeom>
              <a:avLst/>
              <a:gdLst/>
              <a:ahLst/>
              <a:cxnLst/>
              <a:rect l="l" t="t" r="r" b="b"/>
              <a:pathLst>
                <a:path w="1406" h="702" extrusionOk="0">
                  <a:moveTo>
                    <a:pt x="283" y="1"/>
                  </a:moveTo>
                  <a:cubicBezTo>
                    <a:pt x="229" y="1"/>
                    <a:pt x="181" y="4"/>
                    <a:pt x="140" y="9"/>
                  </a:cubicBezTo>
                  <a:cubicBezTo>
                    <a:pt x="60" y="22"/>
                    <a:pt x="21" y="42"/>
                    <a:pt x="14" y="76"/>
                  </a:cubicBezTo>
                  <a:cubicBezTo>
                    <a:pt x="1" y="96"/>
                    <a:pt x="14" y="116"/>
                    <a:pt x="21" y="136"/>
                  </a:cubicBezTo>
                  <a:cubicBezTo>
                    <a:pt x="87" y="249"/>
                    <a:pt x="487" y="595"/>
                    <a:pt x="1159" y="702"/>
                  </a:cubicBezTo>
                  <a:lnTo>
                    <a:pt x="1173" y="615"/>
                  </a:lnTo>
                  <a:cubicBezTo>
                    <a:pt x="547" y="522"/>
                    <a:pt x="174" y="202"/>
                    <a:pt x="100" y="102"/>
                  </a:cubicBezTo>
                  <a:cubicBezTo>
                    <a:pt x="131" y="95"/>
                    <a:pt x="197" y="87"/>
                    <a:pt x="288" y="87"/>
                  </a:cubicBezTo>
                  <a:cubicBezTo>
                    <a:pt x="354" y="87"/>
                    <a:pt x="433" y="91"/>
                    <a:pt x="520" y="102"/>
                  </a:cubicBezTo>
                  <a:cubicBezTo>
                    <a:pt x="700" y="129"/>
                    <a:pt x="1133" y="216"/>
                    <a:pt x="1339" y="502"/>
                  </a:cubicBezTo>
                  <a:lnTo>
                    <a:pt x="1406" y="455"/>
                  </a:lnTo>
                  <a:cubicBezTo>
                    <a:pt x="1165" y="117"/>
                    <a:pt x="617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" name="Google Shape;163;p31"/>
            <p:cNvSpPr/>
            <p:nvPr/>
          </p:nvSpPr>
          <p:spPr>
            <a:xfrm>
              <a:off x="531841" y="4673085"/>
              <a:ext cx="186723" cy="121688"/>
            </a:xfrm>
            <a:custGeom>
              <a:avLst/>
              <a:gdLst/>
              <a:ahLst/>
              <a:cxnLst/>
              <a:rect l="l" t="t" r="r" b="b"/>
              <a:pathLst>
                <a:path w="1760" h="1147" extrusionOk="0">
                  <a:moveTo>
                    <a:pt x="387" y="87"/>
                  </a:moveTo>
                  <a:cubicBezTo>
                    <a:pt x="494" y="87"/>
                    <a:pt x="933" y="240"/>
                    <a:pt x="1006" y="294"/>
                  </a:cubicBezTo>
                  <a:cubicBezTo>
                    <a:pt x="1040" y="314"/>
                    <a:pt x="1073" y="320"/>
                    <a:pt x="1113" y="320"/>
                  </a:cubicBezTo>
                  <a:cubicBezTo>
                    <a:pt x="1180" y="334"/>
                    <a:pt x="1266" y="347"/>
                    <a:pt x="1393" y="480"/>
                  </a:cubicBezTo>
                  <a:cubicBezTo>
                    <a:pt x="1586" y="693"/>
                    <a:pt x="1659" y="946"/>
                    <a:pt x="1599" y="1026"/>
                  </a:cubicBezTo>
                  <a:cubicBezTo>
                    <a:pt x="1593" y="1040"/>
                    <a:pt x="1566" y="1060"/>
                    <a:pt x="1479" y="1060"/>
                  </a:cubicBezTo>
                  <a:cubicBezTo>
                    <a:pt x="1339" y="1060"/>
                    <a:pt x="1146" y="1006"/>
                    <a:pt x="1080" y="980"/>
                  </a:cubicBezTo>
                  <a:cubicBezTo>
                    <a:pt x="1053" y="966"/>
                    <a:pt x="1033" y="960"/>
                    <a:pt x="1013" y="946"/>
                  </a:cubicBezTo>
                  <a:cubicBezTo>
                    <a:pt x="927" y="913"/>
                    <a:pt x="840" y="873"/>
                    <a:pt x="727" y="840"/>
                  </a:cubicBezTo>
                  <a:cubicBezTo>
                    <a:pt x="587" y="807"/>
                    <a:pt x="281" y="573"/>
                    <a:pt x="181" y="474"/>
                  </a:cubicBezTo>
                  <a:cubicBezTo>
                    <a:pt x="87" y="374"/>
                    <a:pt x="87" y="274"/>
                    <a:pt x="94" y="187"/>
                  </a:cubicBezTo>
                  <a:cubicBezTo>
                    <a:pt x="101" y="141"/>
                    <a:pt x="294" y="87"/>
                    <a:pt x="387" y="87"/>
                  </a:cubicBezTo>
                  <a:close/>
                  <a:moveTo>
                    <a:pt x="387" y="1"/>
                  </a:moveTo>
                  <a:cubicBezTo>
                    <a:pt x="380" y="1"/>
                    <a:pt x="27" y="27"/>
                    <a:pt x="14" y="180"/>
                  </a:cubicBezTo>
                  <a:cubicBezTo>
                    <a:pt x="1" y="287"/>
                    <a:pt x="7" y="407"/>
                    <a:pt x="121" y="527"/>
                  </a:cubicBezTo>
                  <a:cubicBezTo>
                    <a:pt x="227" y="640"/>
                    <a:pt x="547" y="886"/>
                    <a:pt x="707" y="920"/>
                  </a:cubicBezTo>
                  <a:cubicBezTo>
                    <a:pt x="813" y="946"/>
                    <a:pt x="893" y="986"/>
                    <a:pt x="973" y="1026"/>
                  </a:cubicBezTo>
                  <a:cubicBezTo>
                    <a:pt x="1000" y="1033"/>
                    <a:pt x="1020" y="1046"/>
                    <a:pt x="1046" y="1053"/>
                  </a:cubicBezTo>
                  <a:cubicBezTo>
                    <a:pt x="1120" y="1086"/>
                    <a:pt x="1326" y="1146"/>
                    <a:pt x="1479" y="1146"/>
                  </a:cubicBezTo>
                  <a:cubicBezTo>
                    <a:pt x="1573" y="1146"/>
                    <a:pt x="1633" y="1120"/>
                    <a:pt x="1666" y="1080"/>
                  </a:cubicBezTo>
                  <a:cubicBezTo>
                    <a:pt x="1759" y="946"/>
                    <a:pt x="1666" y="653"/>
                    <a:pt x="1453" y="427"/>
                  </a:cubicBezTo>
                  <a:cubicBezTo>
                    <a:pt x="1306" y="267"/>
                    <a:pt x="1200" y="254"/>
                    <a:pt x="1126" y="240"/>
                  </a:cubicBezTo>
                  <a:cubicBezTo>
                    <a:pt x="1093" y="234"/>
                    <a:pt x="1073" y="234"/>
                    <a:pt x="1053" y="220"/>
                  </a:cubicBezTo>
                  <a:cubicBezTo>
                    <a:pt x="967" y="167"/>
                    <a:pt x="514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" name="Google Shape;164;p31"/>
            <p:cNvSpPr/>
            <p:nvPr/>
          </p:nvSpPr>
          <p:spPr>
            <a:xfrm>
              <a:off x="2045353" y="4506625"/>
              <a:ext cx="136647" cy="105774"/>
            </a:xfrm>
            <a:custGeom>
              <a:avLst/>
              <a:gdLst/>
              <a:ahLst/>
              <a:cxnLst/>
              <a:rect l="l" t="t" r="r" b="b"/>
              <a:pathLst>
                <a:path w="1288" h="997" extrusionOk="0">
                  <a:moveTo>
                    <a:pt x="703" y="1"/>
                  </a:moveTo>
                  <a:cubicBezTo>
                    <a:pt x="617" y="1"/>
                    <a:pt x="529" y="22"/>
                    <a:pt x="447" y="31"/>
                  </a:cubicBezTo>
                  <a:cubicBezTo>
                    <a:pt x="367" y="38"/>
                    <a:pt x="281" y="44"/>
                    <a:pt x="201" y="71"/>
                  </a:cubicBezTo>
                  <a:cubicBezTo>
                    <a:pt x="81" y="124"/>
                    <a:pt x="1" y="271"/>
                    <a:pt x="107" y="391"/>
                  </a:cubicBezTo>
                  <a:cubicBezTo>
                    <a:pt x="274" y="584"/>
                    <a:pt x="427" y="837"/>
                    <a:pt x="640" y="990"/>
                  </a:cubicBezTo>
                  <a:cubicBezTo>
                    <a:pt x="647" y="995"/>
                    <a:pt x="654" y="997"/>
                    <a:pt x="661" y="997"/>
                  </a:cubicBezTo>
                  <a:cubicBezTo>
                    <a:pt x="692" y="997"/>
                    <a:pt x="714" y="951"/>
                    <a:pt x="687" y="924"/>
                  </a:cubicBezTo>
                  <a:cubicBezTo>
                    <a:pt x="580" y="810"/>
                    <a:pt x="460" y="697"/>
                    <a:pt x="374" y="571"/>
                  </a:cubicBezTo>
                  <a:cubicBezTo>
                    <a:pt x="327" y="511"/>
                    <a:pt x="294" y="451"/>
                    <a:pt x="241" y="404"/>
                  </a:cubicBezTo>
                  <a:cubicBezTo>
                    <a:pt x="107" y="271"/>
                    <a:pt x="221" y="151"/>
                    <a:pt x="361" y="131"/>
                  </a:cubicBezTo>
                  <a:cubicBezTo>
                    <a:pt x="468" y="119"/>
                    <a:pt x="587" y="91"/>
                    <a:pt x="701" y="91"/>
                  </a:cubicBezTo>
                  <a:cubicBezTo>
                    <a:pt x="770" y="91"/>
                    <a:pt x="837" y="101"/>
                    <a:pt x="900" y="131"/>
                  </a:cubicBezTo>
                  <a:cubicBezTo>
                    <a:pt x="1040" y="198"/>
                    <a:pt x="1120" y="377"/>
                    <a:pt x="1220" y="497"/>
                  </a:cubicBezTo>
                  <a:cubicBezTo>
                    <a:pt x="1225" y="504"/>
                    <a:pt x="1232" y="507"/>
                    <a:pt x="1240" y="507"/>
                  </a:cubicBezTo>
                  <a:cubicBezTo>
                    <a:pt x="1262" y="507"/>
                    <a:pt x="1288" y="482"/>
                    <a:pt x="1273" y="457"/>
                  </a:cubicBezTo>
                  <a:cubicBezTo>
                    <a:pt x="1153" y="264"/>
                    <a:pt x="1040" y="84"/>
                    <a:pt x="820" y="18"/>
                  </a:cubicBezTo>
                  <a:cubicBezTo>
                    <a:pt x="782" y="5"/>
                    <a:pt x="743" y="1"/>
                    <a:pt x="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" name="Google Shape;165;p31"/>
            <p:cNvSpPr/>
            <p:nvPr/>
          </p:nvSpPr>
          <p:spPr>
            <a:xfrm>
              <a:off x="2117708" y="4556489"/>
              <a:ext cx="134844" cy="111079"/>
            </a:xfrm>
            <a:custGeom>
              <a:avLst/>
              <a:gdLst/>
              <a:ahLst/>
              <a:cxnLst/>
              <a:rect l="l" t="t" r="r" b="b"/>
              <a:pathLst>
                <a:path w="1271" h="1047" extrusionOk="0">
                  <a:moveTo>
                    <a:pt x="572" y="0"/>
                  </a:moveTo>
                  <a:cubicBezTo>
                    <a:pt x="545" y="0"/>
                    <a:pt x="523" y="39"/>
                    <a:pt x="544" y="61"/>
                  </a:cubicBezTo>
                  <a:cubicBezTo>
                    <a:pt x="611" y="127"/>
                    <a:pt x="684" y="181"/>
                    <a:pt x="757" y="234"/>
                  </a:cubicBezTo>
                  <a:cubicBezTo>
                    <a:pt x="897" y="334"/>
                    <a:pt x="951" y="440"/>
                    <a:pt x="1024" y="580"/>
                  </a:cubicBezTo>
                  <a:cubicBezTo>
                    <a:pt x="1077" y="680"/>
                    <a:pt x="1210" y="807"/>
                    <a:pt x="1117" y="920"/>
                  </a:cubicBezTo>
                  <a:cubicBezTo>
                    <a:pt x="1098" y="942"/>
                    <a:pt x="1066" y="949"/>
                    <a:pt x="1031" y="949"/>
                  </a:cubicBezTo>
                  <a:cubicBezTo>
                    <a:pt x="982" y="949"/>
                    <a:pt x="926" y="934"/>
                    <a:pt x="891" y="926"/>
                  </a:cubicBezTo>
                  <a:cubicBezTo>
                    <a:pt x="624" y="860"/>
                    <a:pt x="318" y="700"/>
                    <a:pt x="98" y="534"/>
                  </a:cubicBezTo>
                  <a:cubicBezTo>
                    <a:pt x="87" y="524"/>
                    <a:pt x="76" y="520"/>
                    <a:pt x="65" y="520"/>
                  </a:cubicBezTo>
                  <a:cubicBezTo>
                    <a:pt x="29" y="520"/>
                    <a:pt x="1" y="564"/>
                    <a:pt x="32" y="600"/>
                  </a:cubicBezTo>
                  <a:cubicBezTo>
                    <a:pt x="171" y="733"/>
                    <a:pt x="378" y="820"/>
                    <a:pt x="551" y="900"/>
                  </a:cubicBezTo>
                  <a:cubicBezTo>
                    <a:pt x="678" y="963"/>
                    <a:pt x="854" y="1046"/>
                    <a:pt x="1011" y="1046"/>
                  </a:cubicBezTo>
                  <a:cubicBezTo>
                    <a:pt x="1036" y="1046"/>
                    <a:pt x="1060" y="1044"/>
                    <a:pt x="1084" y="1040"/>
                  </a:cubicBezTo>
                  <a:cubicBezTo>
                    <a:pt x="1250" y="1000"/>
                    <a:pt x="1270" y="840"/>
                    <a:pt x="1210" y="700"/>
                  </a:cubicBezTo>
                  <a:cubicBezTo>
                    <a:pt x="1190" y="640"/>
                    <a:pt x="1144" y="587"/>
                    <a:pt x="1110" y="534"/>
                  </a:cubicBezTo>
                  <a:cubicBezTo>
                    <a:pt x="1057" y="454"/>
                    <a:pt x="1031" y="367"/>
                    <a:pt x="971" y="287"/>
                  </a:cubicBezTo>
                  <a:cubicBezTo>
                    <a:pt x="884" y="167"/>
                    <a:pt x="711" y="94"/>
                    <a:pt x="591" y="7"/>
                  </a:cubicBezTo>
                  <a:cubicBezTo>
                    <a:pt x="585" y="2"/>
                    <a:pt x="578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" name="Google Shape;166;p31"/>
            <p:cNvSpPr/>
            <p:nvPr/>
          </p:nvSpPr>
          <p:spPr>
            <a:xfrm>
              <a:off x="2087047" y="4524343"/>
              <a:ext cx="120309" cy="103652"/>
            </a:xfrm>
            <a:custGeom>
              <a:avLst/>
              <a:gdLst/>
              <a:ahLst/>
              <a:cxnLst/>
              <a:rect l="l" t="t" r="r" b="b"/>
              <a:pathLst>
                <a:path w="1134" h="977" extrusionOk="0">
                  <a:moveTo>
                    <a:pt x="239" y="89"/>
                  </a:moveTo>
                  <a:lnTo>
                    <a:pt x="239" y="89"/>
                  </a:lnTo>
                  <a:cubicBezTo>
                    <a:pt x="243" y="92"/>
                    <a:pt x="248" y="95"/>
                    <a:pt x="254" y="97"/>
                  </a:cubicBezTo>
                  <a:cubicBezTo>
                    <a:pt x="440" y="131"/>
                    <a:pt x="587" y="364"/>
                    <a:pt x="727" y="484"/>
                  </a:cubicBezTo>
                  <a:cubicBezTo>
                    <a:pt x="813" y="557"/>
                    <a:pt x="893" y="637"/>
                    <a:pt x="967" y="730"/>
                  </a:cubicBezTo>
                  <a:cubicBezTo>
                    <a:pt x="1000" y="783"/>
                    <a:pt x="1033" y="837"/>
                    <a:pt x="1040" y="903"/>
                  </a:cubicBezTo>
                  <a:lnTo>
                    <a:pt x="1040" y="903"/>
                  </a:lnTo>
                  <a:cubicBezTo>
                    <a:pt x="1038" y="896"/>
                    <a:pt x="853" y="823"/>
                    <a:pt x="827" y="803"/>
                  </a:cubicBezTo>
                  <a:cubicBezTo>
                    <a:pt x="647" y="690"/>
                    <a:pt x="500" y="504"/>
                    <a:pt x="360" y="337"/>
                  </a:cubicBezTo>
                  <a:cubicBezTo>
                    <a:pt x="314" y="284"/>
                    <a:pt x="247" y="244"/>
                    <a:pt x="194" y="197"/>
                  </a:cubicBezTo>
                  <a:cubicBezTo>
                    <a:pt x="167" y="171"/>
                    <a:pt x="134" y="151"/>
                    <a:pt x="107" y="117"/>
                  </a:cubicBezTo>
                  <a:cubicBezTo>
                    <a:pt x="102" y="112"/>
                    <a:pt x="184" y="97"/>
                    <a:pt x="239" y="89"/>
                  </a:cubicBezTo>
                  <a:close/>
                  <a:moveTo>
                    <a:pt x="215" y="1"/>
                  </a:moveTo>
                  <a:cubicBezTo>
                    <a:pt x="138" y="1"/>
                    <a:pt x="36" y="15"/>
                    <a:pt x="21" y="84"/>
                  </a:cubicBezTo>
                  <a:cubicBezTo>
                    <a:pt x="1" y="191"/>
                    <a:pt x="174" y="277"/>
                    <a:pt x="247" y="337"/>
                  </a:cubicBezTo>
                  <a:cubicBezTo>
                    <a:pt x="507" y="557"/>
                    <a:pt x="687" y="950"/>
                    <a:pt x="1073" y="976"/>
                  </a:cubicBezTo>
                  <a:cubicBezTo>
                    <a:pt x="1093" y="976"/>
                    <a:pt x="1106" y="956"/>
                    <a:pt x="1113" y="936"/>
                  </a:cubicBezTo>
                  <a:cubicBezTo>
                    <a:pt x="1133" y="730"/>
                    <a:pt x="913" y="550"/>
                    <a:pt x="780" y="430"/>
                  </a:cubicBezTo>
                  <a:cubicBezTo>
                    <a:pt x="642" y="299"/>
                    <a:pt x="499" y="79"/>
                    <a:pt x="317" y="26"/>
                  </a:cubicBezTo>
                  <a:lnTo>
                    <a:pt x="317" y="26"/>
                  </a:lnTo>
                  <a:cubicBezTo>
                    <a:pt x="311" y="13"/>
                    <a:pt x="299" y="4"/>
                    <a:pt x="281" y="4"/>
                  </a:cubicBezTo>
                  <a:cubicBezTo>
                    <a:pt x="265" y="2"/>
                    <a:pt x="24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" name="Google Shape;167;p31"/>
            <p:cNvSpPr/>
            <p:nvPr/>
          </p:nvSpPr>
          <p:spPr>
            <a:xfrm>
              <a:off x="0" y="4059763"/>
              <a:ext cx="755909" cy="473915"/>
            </a:xfrm>
            <a:custGeom>
              <a:avLst/>
              <a:gdLst/>
              <a:ahLst/>
              <a:cxnLst/>
              <a:rect l="l" t="t" r="r" b="b"/>
              <a:pathLst>
                <a:path w="7125" h="4467" extrusionOk="0">
                  <a:moveTo>
                    <a:pt x="7065" y="0"/>
                  </a:moveTo>
                  <a:cubicBezTo>
                    <a:pt x="7063" y="0"/>
                    <a:pt x="7061" y="0"/>
                    <a:pt x="7058" y="1"/>
                  </a:cubicBezTo>
                  <a:cubicBezTo>
                    <a:pt x="6239" y="61"/>
                    <a:pt x="5400" y="154"/>
                    <a:pt x="4614" y="414"/>
                  </a:cubicBezTo>
                  <a:cubicBezTo>
                    <a:pt x="4041" y="607"/>
                    <a:pt x="3522" y="946"/>
                    <a:pt x="3029" y="1293"/>
                  </a:cubicBezTo>
                  <a:cubicBezTo>
                    <a:pt x="2436" y="1712"/>
                    <a:pt x="1877" y="2192"/>
                    <a:pt x="1357" y="2711"/>
                  </a:cubicBezTo>
                  <a:cubicBezTo>
                    <a:pt x="851" y="3217"/>
                    <a:pt x="372" y="3770"/>
                    <a:pt x="19" y="4396"/>
                  </a:cubicBezTo>
                  <a:cubicBezTo>
                    <a:pt x="0" y="4433"/>
                    <a:pt x="29" y="4466"/>
                    <a:pt x="60" y="4466"/>
                  </a:cubicBezTo>
                  <a:cubicBezTo>
                    <a:pt x="74" y="4466"/>
                    <a:pt x="88" y="4460"/>
                    <a:pt x="99" y="4443"/>
                  </a:cubicBezTo>
                  <a:cubicBezTo>
                    <a:pt x="845" y="3224"/>
                    <a:pt x="1930" y="2205"/>
                    <a:pt x="3082" y="1379"/>
                  </a:cubicBezTo>
                  <a:cubicBezTo>
                    <a:pt x="3549" y="1046"/>
                    <a:pt x="4041" y="727"/>
                    <a:pt x="4581" y="533"/>
                  </a:cubicBezTo>
                  <a:cubicBezTo>
                    <a:pt x="5367" y="240"/>
                    <a:pt x="6233" y="160"/>
                    <a:pt x="7058" y="101"/>
                  </a:cubicBezTo>
                  <a:cubicBezTo>
                    <a:pt x="7123" y="94"/>
                    <a:pt x="7125" y="0"/>
                    <a:pt x="7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" name="Google Shape;168;p31"/>
            <p:cNvSpPr/>
            <p:nvPr/>
          </p:nvSpPr>
          <p:spPr>
            <a:xfrm>
              <a:off x="819457" y="4052018"/>
              <a:ext cx="96862" cy="14216"/>
            </a:xfrm>
            <a:custGeom>
              <a:avLst/>
              <a:gdLst/>
              <a:ahLst/>
              <a:cxnLst/>
              <a:rect l="l" t="t" r="r" b="b"/>
              <a:pathLst>
                <a:path w="913" h="134" extrusionOk="0">
                  <a:moveTo>
                    <a:pt x="846" y="0"/>
                  </a:moveTo>
                  <a:cubicBezTo>
                    <a:pt x="587" y="14"/>
                    <a:pt x="327" y="20"/>
                    <a:pt x="67" y="34"/>
                  </a:cubicBezTo>
                  <a:cubicBezTo>
                    <a:pt x="0" y="34"/>
                    <a:pt x="0" y="134"/>
                    <a:pt x="67" y="134"/>
                  </a:cubicBezTo>
                  <a:cubicBezTo>
                    <a:pt x="327" y="120"/>
                    <a:pt x="587" y="114"/>
                    <a:pt x="846" y="100"/>
                  </a:cubicBezTo>
                  <a:cubicBezTo>
                    <a:pt x="913" y="100"/>
                    <a:pt x="913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" name="Google Shape;169;p31"/>
            <p:cNvSpPr/>
            <p:nvPr/>
          </p:nvSpPr>
          <p:spPr>
            <a:xfrm>
              <a:off x="977746" y="4049154"/>
              <a:ext cx="81373" cy="12095"/>
            </a:xfrm>
            <a:custGeom>
              <a:avLst/>
              <a:gdLst/>
              <a:ahLst/>
              <a:cxnLst/>
              <a:rect l="l" t="t" r="r" b="b"/>
              <a:pathLst>
                <a:path w="767" h="114" extrusionOk="0">
                  <a:moveTo>
                    <a:pt x="700" y="1"/>
                  </a:moveTo>
                  <a:cubicBezTo>
                    <a:pt x="487" y="7"/>
                    <a:pt x="273" y="7"/>
                    <a:pt x="60" y="14"/>
                  </a:cubicBezTo>
                  <a:cubicBezTo>
                    <a:pt x="0" y="14"/>
                    <a:pt x="0" y="114"/>
                    <a:pt x="60" y="114"/>
                  </a:cubicBezTo>
                  <a:cubicBezTo>
                    <a:pt x="273" y="107"/>
                    <a:pt x="487" y="107"/>
                    <a:pt x="700" y="101"/>
                  </a:cubicBezTo>
                  <a:cubicBezTo>
                    <a:pt x="766" y="101"/>
                    <a:pt x="766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" name="Google Shape;170;p31"/>
            <p:cNvSpPr/>
            <p:nvPr/>
          </p:nvSpPr>
          <p:spPr>
            <a:xfrm>
              <a:off x="1095085" y="4050533"/>
              <a:ext cx="1465244" cy="1092965"/>
            </a:xfrm>
            <a:custGeom>
              <a:avLst/>
              <a:gdLst/>
              <a:ahLst/>
              <a:cxnLst/>
              <a:rect l="l" t="t" r="r" b="b"/>
              <a:pathLst>
                <a:path w="13811" h="10302" extrusionOk="0">
                  <a:moveTo>
                    <a:pt x="60" y="1"/>
                  </a:moveTo>
                  <a:cubicBezTo>
                    <a:pt x="0" y="1"/>
                    <a:pt x="2" y="94"/>
                    <a:pt x="67" y="101"/>
                  </a:cubicBezTo>
                  <a:cubicBezTo>
                    <a:pt x="1165" y="168"/>
                    <a:pt x="2244" y="447"/>
                    <a:pt x="3283" y="780"/>
                  </a:cubicBezTo>
                  <a:cubicBezTo>
                    <a:pt x="3989" y="1000"/>
                    <a:pt x="4722" y="1233"/>
                    <a:pt x="5388" y="1566"/>
                  </a:cubicBezTo>
                  <a:cubicBezTo>
                    <a:pt x="6074" y="1906"/>
                    <a:pt x="6713" y="2345"/>
                    <a:pt x="7353" y="2758"/>
                  </a:cubicBezTo>
                  <a:cubicBezTo>
                    <a:pt x="7646" y="2951"/>
                    <a:pt x="7946" y="3151"/>
                    <a:pt x="8239" y="3344"/>
                  </a:cubicBezTo>
                  <a:cubicBezTo>
                    <a:pt x="8392" y="3444"/>
                    <a:pt x="8545" y="3551"/>
                    <a:pt x="8711" y="3624"/>
                  </a:cubicBezTo>
                  <a:cubicBezTo>
                    <a:pt x="8951" y="3724"/>
                    <a:pt x="9198" y="3791"/>
                    <a:pt x="9444" y="3857"/>
                  </a:cubicBezTo>
                  <a:cubicBezTo>
                    <a:pt x="9690" y="3931"/>
                    <a:pt x="9970" y="3971"/>
                    <a:pt x="10203" y="4070"/>
                  </a:cubicBezTo>
                  <a:cubicBezTo>
                    <a:pt x="10510" y="4204"/>
                    <a:pt x="10703" y="4557"/>
                    <a:pt x="10863" y="4836"/>
                  </a:cubicBezTo>
                  <a:cubicBezTo>
                    <a:pt x="11042" y="5156"/>
                    <a:pt x="11216" y="5476"/>
                    <a:pt x="11415" y="5782"/>
                  </a:cubicBezTo>
                  <a:cubicBezTo>
                    <a:pt x="11895" y="6508"/>
                    <a:pt x="12468" y="7161"/>
                    <a:pt x="12961" y="7880"/>
                  </a:cubicBezTo>
                  <a:cubicBezTo>
                    <a:pt x="13447" y="8586"/>
                    <a:pt x="13620" y="9439"/>
                    <a:pt x="13733" y="10278"/>
                  </a:cubicBezTo>
                  <a:cubicBezTo>
                    <a:pt x="13736" y="10294"/>
                    <a:pt x="13750" y="10302"/>
                    <a:pt x="13766" y="10302"/>
                  </a:cubicBezTo>
                  <a:cubicBezTo>
                    <a:pt x="13787" y="10302"/>
                    <a:pt x="13810" y="10288"/>
                    <a:pt x="13806" y="10264"/>
                  </a:cubicBezTo>
                  <a:cubicBezTo>
                    <a:pt x="13740" y="9718"/>
                    <a:pt x="13647" y="9172"/>
                    <a:pt x="13453" y="8653"/>
                  </a:cubicBezTo>
                  <a:cubicBezTo>
                    <a:pt x="13247" y="8100"/>
                    <a:pt x="12901" y="7634"/>
                    <a:pt x="12554" y="7174"/>
                  </a:cubicBezTo>
                  <a:cubicBezTo>
                    <a:pt x="12181" y="6681"/>
                    <a:pt x="11795" y="6195"/>
                    <a:pt x="11449" y="5676"/>
                  </a:cubicBezTo>
                  <a:cubicBezTo>
                    <a:pt x="11182" y="5269"/>
                    <a:pt x="10989" y="4823"/>
                    <a:pt x="10709" y="4423"/>
                  </a:cubicBezTo>
                  <a:cubicBezTo>
                    <a:pt x="10610" y="4277"/>
                    <a:pt x="10483" y="4144"/>
                    <a:pt x="10337" y="4037"/>
                  </a:cubicBezTo>
                  <a:cubicBezTo>
                    <a:pt x="10203" y="3951"/>
                    <a:pt x="10037" y="3924"/>
                    <a:pt x="9884" y="3884"/>
                  </a:cubicBezTo>
                  <a:cubicBezTo>
                    <a:pt x="9511" y="3784"/>
                    <a:pt x="9131" y="3684"/>
                    <a:pt x="8765" y="3544"/>
                  </a:cubicBezTo>
                  <a:cubicBezTo>
                    <a:pt x="8585" y="3478"/>
                    <a:pt x="8418" y="3351"/>
                    <a:pt x="8259" y="3245"/>
                  </a:cubicBezTo>
                  <a:cubicBezTo>
                    <a:pt x="7959" y="3045"/>
                    <a:pt x="7659" y="2852"/>
                    <a:pt x="7359" y="2652"/>
                  </a:cubicBezTo>
                  <a:cubicBezTo>
                    <a:pt x="6847" y="2319"/>
                    <a:pt x="6334" y="1986"/>
                    <a:pt x="5801" y="1679"/>
                  </a:cubicBezTo>
                  <a:cubicBezTo>
                    <a:pt x="5415" y="1460"/>
                    <a:pt x="5008" y="1293"/>
                    <a:pt x="4595" y="1133"/>
                  </a:cubicBezTo>
                  <a:cubicBezTo>
                    <a:pt x="3150" y="580"/>
                    <a:pt x="1618" y="94"/>
                    <a:pt x="67" y="1"/>
                  </a:cubicBezTo>
                  <a:cubicBezTo>
                    <a:pt x="64" y="1"/>
                    <a:pt x="62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31"/>
            <p:cNvSpPr/>
            <p:nvPr/>
          </p:nvSpPr>
          <p:spPr>
            <a:xfrm>
              <a:off x="1632866" y="4693773"/>
              <a:ext cx="310427" cy="203698"/>
            </a:xfrm>
            <a:custGeom>
              <a:avLst/>
              <a:gdLst/>
              <a:ahLst/>
              <a:cxnLst/>
              <a:rect l="l" t="t" r="r" b="b"/>
              <a:pathLst>
                <a:path w="2926" h="1920" extrusionOk="0">
                  <a:moveTo>
                    <a:pt x="582" y="0"/>
                  </a:moveTo>
                  <a:cubicBezTo>
                    <a:pt x="1" y="0"/>
                    <a:pt x="966" y="1132"/>
                    <a:pt x="1098" y="1271"/>
                  </a:cubicBezTo>
                  <a:cubicBezTo>
                    <a:pt x="1371" y="1564"/>
                    <a:pt x="1744" y="1890"/>
                    <a:pt x="2164" y="1917"/>
                  </a:cubicBezTo>
                  <a:cubicBezTo>
                    <a:pt x="2188" y="1919"/>
                    <a:pt x="2212" y="1920"/>
                    <a:pt x="2235" y="1920"/>
                  </a:cubicBezTo>
                  <a:cubicBezTo>
                    <a:pt x="2634" y="1920"/>
                    <a:pt x="2926" y="1659"/>
                    <a:pt x="2517" y="1344"/>
                  </a:cubicBezTo>
                  <a:cubicBezTo>
                    <a:pt x="2507" y="1337"/>
                    <a:pt x="2497" y="1334"/>
                    <a:pt x="2488" y="1334"/>
                  </a:cubicBezTo>
                  <a:cubicBezTo>
                    <a:pt x="2445" y="1334"/>
                    <a:pt x="2412" y="1398"/>
                    <a:pt x="2450" y="1431"/>
                  </a:cubicBezTo>
                  <a:cubicBezTo>
                    <a:pt x="2597" y="1511"/>
                    <a:pt x="2597" y="1631"/>
                    <a:pt x="2437" y="1784"/>
                  </a:cubicBezTo>
                  <a:cubicBezTo>
                    <a:pt x="2391" y="1798"/>
                    <a:pt x="2344" y="1805"/>
                    <a:pt x="2297" y="1805"/>
                  </a:cubicBezTo>
                  <a:cubicBezTo>
                    <a:pt x="2151" y="1805"/>
                    <a:pt x="2003" y="1746"/>
                    <a:pt x="1877" y="1690"/>
                  </a:cubicBezTo>
                  <a:cubicBezTo>
                    <a:pt x="1744" y="1637"/>
                    <a:pt x="1591" y="1551"/>
                    <a:pt x="1478" y="1457"/>
                  </a:cubicBezTo>
                  <a:cubicBezTo>
                    <a:pt x="1345" y="1351"/>
                    <a:pt x="1225" y="1218"/>
                    <a:pt x="1112" y="1091"/>
                  </a:cubicBezTo>
                  <a:cubicBezTo>
                    <a:pt x="952" y="925"/>
                    <a:pt x="805" y="745"/>
                    <a:pt x="672" y="552"/>
                  </a:cubicBezTo>
                  <a:cubicBezTo>
                    <a:pt x="567" y="400"/>
                    <a:pt x="370" y="112"/>
                    <a:pt x="675" y="112"/>
                  </a:cubicBezTo>
                  <a:cubicBezTo>
                    <a:pt x="678" y="112"/>
                    <a:pt x="682" y="112"/>
                    <a:pt x="685" y="112"/>
                  </a:cubicBezTo>
                  <a:cubicBezTo>
                    <a:pt x="745" y="112"/>
                    <a:pt x="759" y="19"/>
                    <a:pt x="699" y="12"/>
                  </a:cubicBezTo>
                  <a:cubicBezTo>
                    <a:pt x="654" y="4"/>
                    <a:pt x="615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31"/>
            <p:cNvSpPr/>
            <p:nvPr/>
          </p:nvSpPr>
          <p:spPr>
            <a:xfrm>
              <a:off x="395724" y="4423236"/>
              <a:ext cx="46044" cy="32358"/>
            </a:xfrm>
            <a:custGeom>
              <a:avLst/>
              <a:gdLst/>
              <a:ahLst/>
              <a:cxnLst/>
              <a:rect l="l" t="t" r="r" b="b"/>
              <a:pathLst>
                <a:path w="434" h="305" extrusionOk="0">
                  <a:moveTo>
                    <a:pt x="357" y="0"/>
                  </a:moveTo>
                  <a:cubicBezTo>
                    <a:pt x="344" y="0"/>
                    <a:pt x="330" y="6"/>
                    <a:pt x="318" y="18"/>
                  </a:cubicBezTo>
                  <a:cubicBezTo>
                    <a:pt x="238" y="91"/>
                    <a:pt x="152" y="151"/>
                    <a:pt x="52" y="204"/>
                  </a:cubicBezTo>
                  <a:cubicBezTo>
                    <a:pt x="1" y="233"/>
                    <a:pt x="32" y="305"/>
                    <a:pt x="79" y="305"/>
                  </a:cubicBezTo>
                  <a:cubicBezTo>
                    <a:pt x="87" y="305"/>
                    <a:pt x="96" y="303"/>
                    <a:pt x="105" y="298"/>
                  </a:cubicBezTo>
                  <a:cubicBezTo>
                    <a:pt x="218" y="244"/>
                    <a:pt x="311" y="178"/>
                    <a:pt x="398" y="98"/>
                  </a:cubicBezTo>
                  <a:cubicBezTo>
                    <a:pt x="434" y="57"/>
                    <a:pt x="399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31"/>
            <p:cNvSpPr/>
            <p:nvPr/>
          </p:nvSpPr>
          <p:spPr>
            <a:xfrm>
              <a:off x="749860" y="4590863"/>
              <a:ext cx="36496" cy="50076"/>
            </a:xfrm>
            <a:custGeom>
              <a:avLst/>
              <a:gdLst/>
              <a:ahLst/>
              <a:cxnLst/>
              <a:rect l="l" t="t" r="r" b="b"/>
              <a:pathLst>
                <a:path w="344" h="472" extrusionOk="0">
                  <a:moveTo>
                    <a:pt x="80" y="1"/>
                  </a:moveTo>
                  <a:cubicBezTo>
                    <a:pt x="41" y="1"/>
                    <a:pt x="1" y="44"/>
                    <a:pt x="24" y="90"/>
                  </a:cubicBezTo>
                  <a:cubicBezTo>
                    <a:pt x="84" y="210"/>
                    <a:pt x="137" y="336"/>
                    <a:pt x="217" y="449"/>
                  </a:cubicBezTo>
                  <a:cubicBezTo>
                    <a:pt x="230" y="465"/>
                    <a:pt x="248" y="471"/>
                    <a:pt x="265" y="471"/>
                  </a:cubicBezTo>
                  <a:cubicBezTo>
                    <a:pt x="306" y="471"/>
                    <a:pt x="343" y="432"/>
                    <a:pt x="310" y="389"/>
                  </a:cubicBezTo>
                  <a:cubicBezTo>
                    <a:pt x="237" y="276"/>
                    <a:pt x="184" y="150"/>
                    <a:pt x="124" y="30"/>
                  </a:cubicBez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31"/>
            <p:cNvSpPr/>
            <p:nvPr/>
          </p:nvSpPr>
          <p:spPr>
            <a:xfrm>
              <a:off x="1438187" y="4496759"/>
              <a:ext cx="25780" cy="43922"/>
            </a:xfrm>
            <a:custGeom>
              <a:avLst/>
              <a:gdLst/>
              <a:ahLst/>
              <a:cxnLst/>
              <a:rect l="l" t="t" r="r" b="b"/>
              <a:pathLst>
                <a:path w="243" h="414" extrusionOk="0">
                  <a:moveTo>
                    <a:pt x="80" y="0"/>
                  </a:moveTo>
                  <a:cubicBezTo>
                    <a:pt x="39" y="0"/>
                    <a:pt x="0" y="57"/>
                    <a:pt x="36" y="98"/>
                  </a:cubicBezTo>
                  <a:cubicBezTo>
                    <a:pt x="103" y="171"/>
                    <a:pt x="129" y="264"/>
                    <a:pt x="136" y="364"/>
                  </a:cubicBezTo>
                  <a:cubicBezTo>
                    <a:pt x="136" y="397"/>
                    <a:pt x="163" y="414"/>
                    <a:pt x="189" y="414"/>
                  </a:cubicBezTo>
                  <a:cubicBezTo>
                    <a:pt x="216" y="414"/>
                    <a:pt x="243" y="397"/>
                    <a:pt x="243" y="364"/>
                  </a:cubicBezTo>
                  <a:cubicBezTo>
                    <a:pt x="243" y="231"/>
                    <a:pt x="209" y="111"/>
                    <a:pt x="116" y="18"/>
                  </a:cubicBezTo>
                  <a:cubicBezTo>
                    <a:pt x="105" y="5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31"/>
            <p:cNvSpPr/>
            <p:nvPr/>
          </p:nvSpPr>
          <p:spPr>
            <a:xfrm>
              <a:off x="2021694" y="4706398"/>
              <a:ext cx="34162" cy="23340"/>
            </a:xfrm>
            <a:custGeom>
              <a:avLst/>
              <a:gdLst/>
              <a:ahLst/>
              <a:cxnLst/>
              <a:rect l="l" t="t" r="r" b="b"/>
              <a:pathLst>
                <a:path w="322" h="220" extrusionOk="0">
                  <a:moveTo>
                    <a:pt x="76" y="1"/>
                  </a:moveTo>
                  <a:cubicBezTo>
                    <a:pt x="34" y="1"/>
                    <a:pt x="1" y="50"/>
                    <a:pt x="37" y="86"/>
                  </a:cubicBezTo>
                  <a:cubicBezTo>
                    <a:pt x="84" y="140"/>
                    <a:pt x="144" y="180"/>
                    <a:pt x="211" y="213"/>
                  </a:cubicBezTo>
                  <a:cubicBezTo>
                    <a:pt x="220" y="217"/>
                    <a:pt x="229" y="220"/>
                    <a:pt x="237" y="220"/>
                  </a:cubicBezTo>
                  <a:cubicBezTo>
                    <a:pt x="290" y="220"/>
                    <a:pt x="321" y="142"/>
                    <a:pt x="264" y="113"/>
                  </a:cubicBezTo>
                  <a:cubicBezTo>
                    <a:pt x="211" y="86"/>
                    <a:pt x="157" y="60"/>
                    <a:pt x="111" y="13"/>
                  </a:cubicBezTo>
                  <a:cubicBezTo>
                    <a:pt x="99" y="4"/>
                    <a:pt x="8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31"/>
            <p:cNvSpPr/>
            <p:nvPr/>
          </p:nvSpPr>
          <p:spPr>
            <a:xfrm>
              <a:off x="1863829" y="4462491"/>
              <a:ext cx="16338" cy="10079"/>
            </a:xfrm>
            <a:custGeom>
              <a:avLst/>
              <a:gdLst/>
              <a:ahLst/>
              <a:cxnLst/>
              <a:rect l="l" t="t" r="r" b="b"/>
              <a:pathLst>
                <a:path w="154" h="95" extrusionOk="0">
                  <a:moveTo>
                    <a:pt x="93" y="1"/>
                  </a:moveTo>
                  <a:cubicBezTo>
                    <a:pt x="91" y="1"/>
                    <a:pt x="89" y="1"/>
                    <a:pt x="87" y="1"/>
                  </a:cubicBezTo>
                  <a:lnTo>
                    <a:pt x="60" y="1"/>
                  </a:lnTo>
                  <a:cubicBezTo>
                    <a:pt x="0" y="1"/>
                    <a:pt x="0" y="94"/>
                    <a:pt x="60" y="94"/>
                  </a:cubicBezTo>
                  <a:lnTo>
                    <a:pt x="87" y="94"/>
                  </a:lnTo>
                  <a:cubicBezTo>
                    <a:pt x="151" y="94"/>
                    <a:pt x="153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31"/>
            <p:cNvSpPr/>
            <p:nvPr/>
          </p:nvSpPr>
          <p:spPr>
            <a:xfrm>
              <a:off x="1096782" y="4906064"/>
              <a:ext cx="25250" cy="24083"/>
            </a:xfrm>
            <a:custGeom>
              <a:avLst/>
              <a:gdLst/>
              <a:ahLst/>
              <a:cxnLst/>
              <a:rect l="l" t="t" r="r" b="b"/>
              <a:pathLst>
                <a:path w="238" h="227" extrusionOk="0">
                  <a:moveTo>
                    <a:pt x="80" y="0"/>
                  </a:moveTo>
                  <a:cubicBezTo>
                    <a:pt x="42" y="0"/>
                    <a:pt x="1" y="43"/>
                    <a:pt x="24" y="89"/>
                  </a:cubicBezTo>
                  <a:cubicBezTo>
                    <a:pt x="51" y="136"/>
                    <a:pt x="84" y="169"/>
                    <a:pt x="117" y="209"/>
                  </a:cubicBezTo>
                  <a:cubicBezTo>
                    <a:pt x="130" y="221"/>
                    <a:pt x="143" y="227"/>
                    <a:pt x="157" y="227"/>
                  </a:cubicBezTo>
                  <a:cubicBezTo>
                    <a:pt x="200" y="227"/>
                    <a:pt x="238" y="170"/>
                    <a:pt x="197" y="129"/>
                  </a:cubicBezTo>
                  <a:cubicBezTo>
                    <a:pt x="170" y="96"/>
                    <a:pt x="144" y="62"/>
                    <a:pt x="124" y="29"/>
                  </a:cubicBezTo>
                  <a:cubicBezTo>
                    <a:pt x="114" y="9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" name="Google Shape;178;p31"/>
            <p:cNvSpPr/>
            <p:nvPr/>
          </p:nvSpPr>
          <p:spPr>
            <a:xfrm>
              <a:off x="1607722" y="5014385"/>
              <a:ext cx="39785" cy="21325"/>
            </a:xfrm>
            <a:custGeom>
              <a:avLst/>
              <a:gdLst/>
              <a:ahLst/>
              <a:cxnLst/>
              <a:rect l="l" t="t" r="r" b="b"/>
              <a:pathLst>
                <a:path w="375" h="201" extrusionOk="0">
                  <a:moveTo>
                    <a:pt x="278" y="1"/>
                  </a:moveTo>
                  <a:cubicBezTo>
                    <a:pt x="269" y="1"/>
                    <a:pt x="259" y="3"/>
                    <a:pt x="250" y="7"/>
                  </a:cubicBezTo>
                  <a:cubicBezTo>
                    <a:pt x="190" y="41"/>
                    <a:pt x="123" y="60"/>
                    <a:pt x="63" y="94"/>
                  </a:cubicBezTo>
                  <a:cubicBezTo>
                    <a:pt x="1" y="128"/>
                    <a:pt x="35" y="201"/>
                    <a:pt x="88" y="201"/>
                  </a:cubicBezTo>
                  <a:cubicBezTo>
                    <a:pt x="97" y="201"/>
                    <a:pt x="107" y="199"/>
                    <a:pt x="116" y="194"/>
                  </a:cubicBezTo>
                  <a:cubicBezTo>
                    <a:pt x="183" y="167"/>
                    <a:pt x="250" y="147"/>
                    <a:pt x="316" y="114"/>
                  </a:cubicBezTo>
                  <a:cubicBezTo>
                    <a:pt x="374" y="85"/>
                    <a:pt x="337" y="1"/>
                    <a:pt x="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179;p31"/>
            <p:cNvSpPr/>
            <p:nvPr/>
          </p:nvSpPr>
          <p:spPr>
            <a:xfrm>
              <a:off x="2149005" y="4928874"/>
              <a:ext cx="30130" cy="30767"/>
            </a:xfrm>
            <a:custGeom>
              <a:avLst/>
              <a:gdLst/>
              <a:ahLst/>
              <a:cxnLst/>
              <a:rect l="l" t="t" r="r" b="b"/>
              <a:pathLst>
                <a:path w="284" h="290" extrusionOk="0">
                  <a:moveTo>
                    <a:pt x="199" y="1"/>
                  </a:moveTo>
                  <a:cubicBezTo>
                    <a:pt x="179" y="1"/>
                    <a:pt x="160" y="10"/>
                    <a:pt x="149" y="34"/>
                  </a:cubicBezTo>
                  <a:cubicBezTo>
                    <a:pt x="129" y="81"/>
                    <a:pt x="109" y="147"/>
                    <a:pt x="63" y="174"/>
                  </a:cubicBezTo>
                  <a:cubicBezTo>
                    <a:pt x="1" y="208"/>
                    <a:pt x="39" y="289"/>
                    <a:pt x="93" y="289"/>
                  </a:cubicBezTo>
                  <a:cubicBezTo>
                    <a:pt x="102" y="289"/>
                    <a:pt x="113" y="287"/>
                    <a:pt x="123" y="280"/>
                  </a:cubicBezTo>
                  <a:cubicBezTo>
                    <a:pt x="196" y="240"/>
                    <a:pt x="223" y="167"/>
                    <a:pt x="256" y="94"/>
                  </a:cubicBezTo>
                  <a:cubicBezTo>
                    <a:pt x="283" y="44"/>
                    <a:pt x="240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1162135" y="4218159"/>
              <a:ext cx="148530" cy="71400"/>
            </a:xfrm>
            <a:custGeom>
              <a:avLst/>
              <a:gdLst/>
              <a:ahLst/>
              <a:cxnLst/>
              <a:rect l="l" t="t" r="r" b="b"/>
              <a:pathLst>
                <a:path w="1400" h="673" extrusionOk="0">
                  <a:moveTo>
                    <a:pt x="374" y="0"/>
                  </a:moveTo>
                  <a:cubicBezTo>
                    <a:pt x="179" y="0"/>
                    <a:pt x="30" y="59"/>
                    <a:pt x="27" y="246"/>
                  </a:cubicBezTo>
                  <a:cubicBezTo>
                    <a:pt x="21" y="412"/>
                    <a:pt x="407" y="486"/>
                    <a:pt x="513" y="512"/>
                  </a:cubicBezTo>
                  <a:cubicBezTo>
                    <a:pt x="787" y="586"/>
                    <a:pt x="1073" y="639"/>
                    <a:pt x="1353" y="672"/>
                  </a:cubicBezTo>
                  <a:cubicBezTo>
                    <a:pt x="1393" y="672"/>
                    <a:pt x="1399" y="612"/>
                    <a:pt x="1366" y="606"/>
                  </a:cubicBezTo>
                  <a:cubicBezTo>
                    <a:pt x="973" y="552"/>
                    <a:pt x="507" y="506"/>
                    <a:pt x="161" y="299"/>
                  </a:cubicBezTo>
                  <a:cubicBezTo>
                    <a:pt x="1" y="206"/>
                    <a:pt x="220" y="99"/>
                    <a:pt x="314" y="86"/>
                  </a:cubicBezTo>
                  <a:cubicBezTo>
                    <a:pt x="340" y="83"/>
                    <a:pt x="367" y="82"/>
                    <a:pt x="393" y="82"/>
                  </a:cubicBezTo>
                  <a:cubicBezTo>
                    <a:pt x="489" y="82"/>
                    <a:pt x="586" y="99"/>
                    <a:pt x="680" y="119"/>
                  </a:cubicBezTo>
                  <a:cubicBezTo>
                    <a:pt x="866" y="153"/>
                    <a:pt x="1060" y="226"/>
                    <a:pt x="1253" y="239"/>
                  </a:cubicBezTo>
                  <a:cubicBezTo>
                    <a:pt x="1293" y="239"/>
                    <a:pt x="1299" y="179"/>
                    <a:pt x="1259" y="173"/>
                  </a:cubicBezTo>
                  <a:cubicBezTo>
                    <a:pt x="1120" y="152"/>
                    <a:pt x="68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" name="Google Shape;181;p31"/>
            <p:cNvSpPr/>
            <p:nvPr/>
          </p:nvSpPr>
          <p:spPr>
            <a:xfrm>
              <a:off x="1345144" y="4273009"/>
              <a:ext cx="21325" cy="19309"/>
            </a:xfrm>
            <a:custGeom>
              <a:avLst/>
              <a:gdLst/>
              <a:ahLst/>
              <a:cxnLst/>
              <a:rect l="l" t="t" r="r" b="b"/>
              <a:pathLst>
                <a:path w="201" h="182" extrusionOk="0">
                  <a:moveTo>
                    <a:pt x="112" y="1"/>
                  </a:moveTo>
                  <a:cubicBezTo>
                    <a:pt x="84" y="1"/>
                    <a:pt x="61" y="34"/>
                    <a:pt x="87" y="55"/>
                  </a:cubicBezTo>
                  <a:cubicBezTo>
                    <a:pt x="98" y="70"/>
                    <a:pt x="111" y="80"/>
                    <a:pt x="126" y="87"/>
                  </a:cubicBezTo>
                  <a:lnTo>
                    <a:pt x="126" y="87"/>
                  </a:lnTo>
                  <a:cubicBezTo>
                    <a:pt x="122" y="98"/>
                    <a:pt x="117" y="108"/>
                    <a:pt x="107" y="115"/>
                  </a:cubicBezTo>
                  <a:cubicBezTo>
                    <a:pt x="97" y="122"/>
                    <a:pt x="84" y="124"/>
                    <a:pt x="71" y="124"/>
                  </a:cubicBezTo>
                  <a:cubicBezTo>
                    <a:pt x="57" y="124"/>
                    <a:pt x="44" y="122"/>
                    <a:pt x="34" y="122"/>
                  </a:cubicBezTo>
                  <a:cubicBezTo>
                    <a:pt x="1" y="122"/>
                    <a:pt x="1" y="182"/>
                    <a:pt x="34" y="182"/>
                  </a:cubicBezTo>
                  <a:cubicBezTo>
                    <a:pt x="74" y="182"/>
                    <a:pt x="107" y="182"/>
                    <a:pt x="141" y="162"/>
                  </a:cubicBezTo>
                  <a:cubicBezTo>
                    <a:pt x="174" y="149"/>
                    <a:pt x="194" y="109"/>
                    <a:pt x="200" y="75"/>
                  </a:cubicBezTo>
                  <a:cubicBezTo>
                    <a:pt x="200" y="55"/>
                    <a:pt x="194" y="35"/>
                    <a:pt x="174" y="29"/>
                  </a:cubicBezTo>
                  <a:cubicBezTo>
                    <a:pt x="160" y="29"/>
                    <a:pt x="147" y="22"/>
                    <a:pt x="134" y="9"/>
                  </a:cubicBez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2" name="Google Shape;182;p31"/>
          <p:cNvGrpSpPr/>
          <p:nvPr/>
        </p:nvGrpSpPr>
        <p:grpSpPr>
          <a:xfrm rot="-3591135">
            <a:off x="49111" y="3326028"/>
            <a:ext cx="1868263" cy="1975586"/>
            <a:chOff x="1711500" y="3815775"/>
            <a:chExt cx="675425" cy="714225"/>
          </a:xfrm>
        </p:grpSpPr>
        <p:sp>
          <p:nvSpPr>
            <p:cNvPr id="183" name="Google Shape;183;p31"/>
            <p:cNvSpPr/>
            <p:nvPr/>
          </p:nvSpPr>
          <p:spPr>
            <a:xfrm>
              <a:off x="1954400" y="4188450"/>
              <a:ext cx="61925" cy="176900"/>
            </a:xfrm>
            <a:custGeom>
              <a:avLst/>
              <a:gdLst/>
              <a:ahLst/>
              <a:cxnLst/>
              <a:rect l="l" t="t" r="r" b="b"/>
              <a:pathLst>
                <a:path w="2477" h="7076" extrusionOk="0">
                  <a:moveTo>
                    <a:pt x="2417" y="0"/>
                  </a:moveTo>
                  <a:cubicBezTo>
                    <a:pt x="2394" y="0"/>
                    <a:pt x="2382" y="0"/>
                    <a:pt x="2358" y="12"/>
                  </a:cubicBezTo>
                  <a:cubicBezTo>
                    <a:pt x="2346" y="24"/>
                    <a:pt x="2334" y="36"/>
                    <a:pt x="2334" y="60"/>
                  </a:cubicBezTo>
                  <a:cubicBezTo>
                    <a:pt x="2286" y="179"/>
                    <a:pt x="2239" y="310"/>
                    <a:pt x="2203" y="429"/>
                  </a:cubicBezTo>
                  <a:cubicBezTo>
                    <a:pt x="2179" y="500"/>
                    <a:pt x="2155" y="572"/>
                    <a:pt x="2132" y="643"/>
                  </a:cubicBezTo>
                  <a:cubicBezTo>
                    <a:pt x="2060" y="857"/>
                    <a:pt x="1989" y="1084"/>
                    <a:pt x="1917" y="1298"/>
                  </a:cubicBezTo>
                  <a:cubicBezTo>
                    <a:pt x="1834" y="1560"/>
                    <a:pt x="1751" y="1822"/>
                    <a:pt x="1667" y="2084"/>
                  </a:cubicBezTo>
                  <a:cubicBezTo>
                    <a:pt x="1608" y="2298"/>
                    <a:pt x="1536" y="2512"/>
                    <a:pt x="1465" y="2727"/>
                  </a:cubicBezTo>
                  <a:cubicBezTo>
                    <a:pt x="1441" y="2810"/>
                    <a:pt x="1417" y="2893"/>
                    <a:pt x="1393" y="2977"/>
                  </a:cubicBezTo>
                  <a:cubicBezTo>
                    <a:pt x="1322" y="3179"/>
                    <a:pt x="1251" y="3393"/>
                    <a:pt x="1191" y="3596"/>
                  </a:cubicBezTo>
                  <a:cubicBezTo>
                    <a:pt x="1155" y="3703"/>
                    <a:pt x="1120" y="3810"/>
                    <a:pt x="1084" y="3917"/>
                  </a:cubicBezTo>
                  <a:cubicBezTo>
                    <a:pt x="1012" y="4108"/>
                    <a:pt x="953" y="4298"/>
                    <a:pt x="882" y="4489"/>
                  </a:cubicBezTo>
                  <a:cubicBezTo>
                    <a:pt x="870" y="4536"/>
                    <a:pt x="846" y="4584"/>
                    <a:pt x="834" y="4632"/>
                  </a:cubicBezTo>
                  <a:cubicBezTo>
                    <a:pt x="798" y="4739"/>
                    <a:pt x="751" y="4846"/>
                    <a:pt x="715" y="4953"/>
                  </a:cubicBezTo>
                  <a:cubicBezTo>
                    <a:pt x="703" y="4989"/>
                    <a:pt x="691" y="5025"/>
                    <a:pt x="679" y="5060"/>
                  </a:cubicBezTo>
                  <a:cubicBezTo>
                    <a:pt x="679" y="5048"/>
                    <a:pt x="679" y="5048"/>
                    <a:pt x="679" y="5037"/>
                  </a:cubicBezTo>
                  <a:cubicBezTo>
                    <a:pt x="572" y="5346"/>
                    <a:pt x="453" y="5644"/>
                    <a:pt x="346" y="5953"/>
                  </a:cubicBezTo>
                  <a:cubicBezTo>
                    <a:pt x="239" y="6251"/>
                    <a:pt x="131" y="6561"/>
                    <a:pt x="36" y="6870"/>
                  </a:cubicBezTo>
                  <a:cubicBezTo>
                    <a:pt x="24" y="6894"/>
                    <a:pt x="12" y="6906"/>
                    <a:pt x="12" y="6930"/>
                  </a:cubicBezTo>
                  <a:cubicBezTo>
                    <a:pt x="12" y="6942"/>
                    <a:pt x="0" y="6953"/>
                    <a:pt x="0" y="6965"/>
                  </a:cubicBezTo>
                  <a:cubicBezTo>
                    <a:pt x="0" y="6965"/>
                    <a:pt x="0" y="6977"/>
                    <a:pt x="0" y="6977"/>
                  </a:cubicBezTo>
                  <a:cubicBezTo>
                    <a:pt x="0" y="6989"/>
                    <a:pt x="0" y="7001"/>
                    <a:pt x="0" y="7013"/>
                  </a:cubicBezTo>
                  <a:cubicBezTo>
                    <a:pt x="0" y="7049"/>
                    <a:pt x="36" y="7072"/>
                    <a:pt x="60" y="7072"/>
                  </a:cubicBezTo>
                  <a:cubicBezTo>
                    <a:pt x="66" y="7075"/>
                    <a:pt x="73" y="7076"/>
                    <a:pt x="80" y="7076"/>
                  </a:cubicBezTo>
                  <a:cubicBezTo>
                    <a:pt x="111" y="7076"/>
                    <a:pt x="143" y="7054"/>
                    <a:pt x="143" y="7025"/>
                  </a:cubicBezTo>
                  <a:cubicBezTo>
                    <a:pt x="155" y="7013"/>
                    <a:pt x="155" y="7001"/>
                    <a:pt x="143" y="6989"/>
                  </a:cubicBezTo>
                  <a:cubicBezTo>
                    <a:pt x="155" y="6965"/>
                    <a:pt x="155" y="6942"/>
                    <a:pt x="167" y="6930"/>
                  </a:cubicBezTo>
                  <a:cubicBezTo>
                    <a:pt x="167" y="6906"/>
                    <a:pt x="179" y="6894"/>
                    <a:pt x="179" y="6870"/>
                  </a:cubicBezTo>
                  <a:cubicBezTo>
                    <a:pt x="191" y="6834"/>
                    <a:pt x="215" y="6787"/>
                    <a:pt x="227" y="6751"/>
                  </a:cubicBezTo>
                  <a:cubicBezTo>
                    <a:pt x="250" y="6680"/>
                    <a:pt x="274" y="6596"/>
                    <a:pt x="298" y="6525"/>
                  </a:cubicBezTo>
                  <a:cubicBezTo>
                    <a:pt x="346" y="6382"/>
                    <a:pt x="393" y="6239"/>
                    <a:pt x="441" y="6108"/>
                  </a:cubicBezTo>
                  <a:cubicBezTo>
                    <a:pt x="477" y="6037"/>
                    <a:pt x="501" y="5965"/>
                    <a:pt x="524" y="5882"/>
                  </a:cubicBezTo>
                  <a:cubicBezTo>
                    <a:pt x="572" y="5763"/>
                    <a:pt x="608" y="5644"/>
                    <a:pt x="655" y="5537"/>
                  </a:cubicBezTo>
                  <a:cubicBezTo>
                    <a:pt x="715" y="5394"/>
                    <a:pt x="762" y="5239"/>
                    <a:pt x="822" y="5084"/>
                  </a:cubicBezTo>
                  <a:cubicBezTo>
                    <a:pt x="882" y="4917"/>
                    <a:pt x="953" y="4751"/>
                    <a:pt x="1012" y="4572"/>
                  </a:cubicBezTo>
                  <a:cubicBezTo>
                    <a:pt x="1060" y="4441"/>
                    <a:pt x="1108" y="4298"/>
                    <a:pt x="1155" y="4155"/>
                  </a:cubicBezTo>
                  <a:cubicBezTo>
                    <a:pt x="1191" y="4036"/>
                    <a:pt x="1239" y="3917"/>
                    <a:pt x="1274" y="3798"/>
                  </a:cubicBezTo>
                  <a:cubicBezTo>
                    <a:pt x="1346" y="3596"/>
                    <a:pt x="1405" y="3382"/>
                    <a:pt x="1477" y="3179"/>
                  </a:cubicBezTo>
                  <a:cubicBezTo>
                    <a:pt x="1513" y="3084"/>
                    <a:pt x="1548" y="2989"/>
                    <a:pt x="1572" y="2881"/>
                  </a:cubicBezTo>
                  <a:cubicBezTo>
                    <a:pt x="1691" y="2500"/>
                    <a:pt x="1822" y="2119"/>
                    <a:pt x="1941" y="1738"/>
                  </a:cubicBezTo>
                  <a:cubicBezTo>
                    <a:pt x="2025" y="1453"/>
                    <a:pt x="2120" y="1167"/>
                    <a:pt x="2215" y="881"/>
                  </a:cubicBezTo>
                  <a:cubicBezTo>
                    <a:pt x="2251" y="762"/>
                    <a:pt x="2286" y="631"/>
                    <a:pt x="2334" y="512"/>
                  </a:cubicBezTo>
                  <a:cubicBezTo>
                    <a:pt x="2382" y="369"/>
                    <a:pt x="2429" y="226"/>
                    <a:pt x="2477" y="95"/>
                  </a:cubicBezTo>
                  <a:cubicBezTo>
                    <a:pt x="2477" y="72"/>
                    <a:pt x="2477" y="48"/>
                    <a:pt x="2465" y="36"/>
                  </a:cubicBezTo>
                  <a:cubicBezTo>
                    <a:pt x="2453" y="24"/>
                    <a:pt x="2453" y="12"/>
                    <a:pt x="2441" y="12"/>
                  </a:cubicBezTo>
                  <a:cubicBezTo>
                    <a:pt x="2429" y="12"/>
                    <a:pt x="2429" y="0"/>
                    <a:pt x="2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184;p31"/>
            <p:cNvSpPr/>
            <p:nvPr/>
          </p:nvSpPr>
          <p:spPr>
            <a:xfrm>
              <a:off x="2212175" y="4352850"/>
              <a:ext cx="162550" cy="166900"/>
            </a:xfrm>
            <a:custGeom>
              <a:avLst/>
              <a:gdLst/>
              <a:ahLst/>
              <a:cxnLst/>
              <a:rect l="l" t="t" r="r" b="b"/>
              <a:pathLst>
                <a:path w="6502" h="6676" extrusionOk="0">
                  <a:moveTo>
                    <a:pt x="6415" y="1"/>
                  </a:moveTo>
                  <a:cubicBezTo>
                    <a:pt x="6394" y="1"/>
                    <a:pt x="6372" y="6"/>
                    <a:pt x="6358" y="20"/>
                  </a:cubicBezTo>
                  <a:cubicBezTo>
                    <a:pt x="6132" y="235"/>
                    <a:pt x="5906" y="449"/>
                    <a:pt x="5680" y="663"/>
                  </a:cubicBezTo>
                  <a:cubicBezTo>
                    <a:pt x="5549" y="794"/>
                    <a:pt x="5406" y="925"/>
                    <a:pt x="5275" y="1056"/>
                  </a:cubicBezTo>
                  <a:cubicBezTo>
                    <a:pt x="5120" y="1199"/>
                    <a:pt x="4977" y="1342"/>
                    <a:pt x="4822" y="1485"/>
                  </a:cubicBezTo>
                  <a:cubicBezTo>
                    <a:pt x="4763" y="1556"/>
                    <a:pt x="4691" y="1616"/>
                    <a:pt x="4620" y="1687"/>
                  </a:cubicBezTo>
                  <a:cubicBezTo>
                    <a:pt x="4560" y="1747"/>
                    <a:pt x="4501" y="1806"/>
                    <a:pt x="4453" y="1866"/>
                  </a:cubicBezTo>
                  <a:cubicBezTo>
                    <a:pt x="4287" y="2044"/>
                    <a:pt x="4120" y="2223"/>
                    <a:pt x="3953" y="2413"/>
                  </a:cubicBezTo>
                  <a:cubicBezTo>
                    <a:pt x="3870" y="2509"/>
                    <a:pt x="3775" y="2604"/>
                    <a:pt x="3691" y="2699"/>
                  </a:cubicBezTo>
                  <a:cubicBezTo>
                    <a:pt x="3513" y="2902"/>
                    <a:pt x="3346" y="3104"/>
                    <a:pt x="3167" y="3306"/>
                  </a:cubicBezTo>
                  <a:cubicBezTo>
                    <a:pt x="3072" y="3402"/>
                    <a:pt x="2977" y="3509"/>
                    <a:pt x="2893" y="3616"/>
                  </a:cubicBezTo>
                  <a:cubicBezTo>
                    <a:pt x="2727" y="3806"/>
                    <a:pt x="2548" y="3985"/>
                    <a:pt x="2382" y="4176"/>
                  </a:cubicBezTo>
                  <a:cubicBezTo>
                    <a:pt x="2262" y="4318"/>
                    <a:pt x="2143" y="4449"/>
                    <a:pt x="2024" y="4580"/>
                  </a:cubicBezTo>
                  <a:cubicBezTo>
                    <a:pt x="1977" y="4628"/>
                    <a:pt x="1929" y="4687"/>
                    <a:pt x="1881" y="4735"/>
                  </a:cubicBezTo>
                  <a:cubicBezTo>
                    <a:pt x="1786" y="4830"/>
                    <a:pt x="1703" y="4914"/>
                    <a:pt x="1620" y="5009"/>
                  </a:cubicBezTo>
                  <a:cubicBezTo>
                    <a:pt x="1560" y="5068"/>
                    <a:pt x="1500" y="5128"/>
                    <a:pt x="1441" y="5188"/>
                  </a:cubicBezTo>
                  <a:cubicBezTo>
                    <a:pt x="1369" y="5247"/>
                    <a:pt x="1310" y="5319"/>
                    <a:pt x="1239" y="5378"/>
                  </a:cubicBezTo>
                  <a:cubicBezTo>
                    <a:pt x="965" y="5652"/>
                    <a:pt x="679" y="5914"/>
                    <a:pt x="405" y="6188"/>
                  </a:cubicBezTo>
                  <a:cubicBezTo>
                    <a:pt x="346" y="6247"/>
                    <a:pt x="298" y="6295"/>
                    <a:pt x="238" y="6354"/>
                  </a:cubicBezTo>
                  <a:cubicBezTo>
                    <a:pt x="203" y="6390"/>
                    <a:pt x="155" y="6438"/>
                    <a:pt x="119" y="6473"/>
                  </a:cubicBezTo>
                  <a:lnTo>
                    <a:pt x="107" y="6473"/>
                  </a:lnTo>
                  <a:cubicBezTo>
                    <a:pt x="96" y="6473"/>
                    <a:pt x="72" y="6473"/>
                    <a:pt x="48" y="6485"/>
                  </a:cubicBezTo>
                  <a:cubicBezTo>
                    <a:pt x="36" y="6497"/>
                    <a:pt x="24" y="6509"/>
                    <a:pt x="12" y="6533"/>
                  </a:cubicBezTo>
                  <a:cubicBezTo>
                    <a:pt x="12" y="6545"/>
                    <a:pt x="12" y="6545"/>
                    <a:pt x="12" y="6557"/>
                  </a:cubicBezTo>
                  <a:cubicBezTo>
                    <a:pt x="12" y="6569"/>
                    <a:pt x="0" y="6581"/>
                    <a:pt x="0" y="6581"/>
                  </a:cubicBezTo>
                  <a:cubicBezTo>
                    <a:pt x="0" y="6604"/>
                    <a:pt x="12" y="6628"/>
                    <a:pt x="24" y="6640"/>
                  </a:cubicBezTo>
                  <a:cubicBezTo>
                    <a:pt x="36" y="6652"/>
                    <a:pt x="60" y="6664"/>
                    <a:pt x="72" y="6676"/>
                  </a:cubicBezTo>
                  <a:cubicBezTo>
                    <a:pt x="96" y="6676"/>
                    <a:pt x="119" y="6676"/>
                    <a:pt x="143" y="6664"/>
                  </a:cubicBezTo>
                  <a:cubicBezTo>
                    <a:pt x="167" y="6652"/>
                    <a:pt x="203" y="6616"/>
                    <a:pt x="226" y="6592"/>
                  </a:cubicBezTo>
                  <a:cubicBezTo>
                    <a:pt x="250" y="6581"/>
                    <a:pt x="262" y="6569"/>
                    <a:pt x="286" y="6545"/>
                  </a:cubicBezTo>
                  <a:cubicBezTo>
                    <a:pt x="322" y="6509"/>
                    <a:pt x="357" y="6485"/>
                    <a:pt x="381" y="6450"/>
                  </a:cubicBezTo>
                  <a:cubicBezTo>
                    <a:pt x="453" y="6378"/>
                    <a:pt x="524" y="6319"/>
                    <a:pt x="584" y="6247"/>
                  </a:cubicBezTo>
                  <a:cubicBezTo>
                    <a:pt x="727" y="6116"/>
                    <a:pt x="858" y="5973"/>
                    <a:pt x="1000" y="5842"/>
                  </a:cubicBezTo>
                  <a:cubicBezTo>
                    <a:pt x="1143" y="5700"/>
                    <a:pt x="1286" y="5557"/>
                    <a:pt x="1429" y="5426"/>
                  </a:cubicBezTo>
                  <a:cubicBezTo>
                    <a:pt x="1560" y="5295"/>
                    <a:pt x="1691" y="5176"/>
                    <a:pt x="1810" y="5045"/>
                  </a:cubicBezTo>
                  <a:cubicBezTo>
                    <a:pt x="1858" y="4985"/>
                    <a:pt x="1905" y="4938"/>
                    <a:pt x="1953" y="4890"/>
                  </a:cubicBezTo>
                  <a:cubicBezTo>
                    <a:pt x="1977" y="4866"/>
                    <a:pt x="2001" y="4842"/>
                    <a:pt x="2012" y="4818"/>
                  </a:cubicBezTo>
                  <a:cubicBezTo>
                    <a:pt x="2084" y="4747"/>
                    <a:pt x="2155" y="4676"/>
                    <a:pt x="2215" y="4604"/>
                  </a:cubicBezTo>
                  <a:cubicBezTo>
                    <a:pt x="2334" y="4473"/>
                    <a:pt x="2453" y="4342"/>
                    <a:pt x="2560" y="4211"/>
                  </a:cubicBezTo>
                  <a:cubicBezTo>
                    <a:pt x="2727" y="4045"/>
                    <a:pt x="2882" y="3866"/>
                    <a:pt x="3036" y="3687"/>
                  </a:cubicBezTo>
                  <a:cubicBezTo>
                    <a:pt x="3144" y="3568"/>
                    <a:pt x="3251" y="3437"/>
                    <a:pt x="3358" y="3318"/>
                  </a:cubicBezTo>
                  <a:cubicBezTo>
                    <a:pt x="3525" y="3128"/>
                    <a:pt x="3691" y="2937"/>
                    <a:pt x="3858" y="2747"/>
                  </a:cubicBezTo>
                  <a:cubicBezTo>
                    <a:pt x="3953" y="2640"/>
                    <a:pt x="4048" y="2532"/>
                    <a:pt x="4144" y="2425"/>
                  </a:cubicBezTo>
                  <a:cubicBezTo>
                    <a:pt x="4298" y="2271"/>
                    <a:pt x="4441" y="2116"/>
                    <a:pt x="4584" y="1949"/>
                  </a:cubicBezTo>
                  <a:cubicBezTo>
                    <a:pt x="4608" y="1913"/>
                    <a:pt x="4644" y="1890"/>
                    <a:pt x="4679" y="1854"/>
                  </a:cubicBezTo>
                  <a:cubicBezTo>
                    <a:pt x="4715" y="1818"/>
                    <a:pt x="4751" y="1782"/>
                    <a:pt x="4787" y="1747"/>
                  </a:cubicBezTo>
                  <a:cubicBezTo>
                    <a:pt x="4858" y="1675"/>
                    <a:pt x="4929" y="1604"/>
                    <a:pt x="5013" y="1532"/>
                  </a:cubicBezTo>
                  <a:cubicBezTo>
                    <a:pt x="5299" y="1247"/>
                    <a:pt x="5596" y="961"/>
                    <a:pt x="5894" y="687"/>
                  </a:cubicBezTo>
                  <a:cubicBezTo>
                    <a:pt x="6084" y="496"/>
                    <a:pt x="6275" y="318"/>
                    <a:pt x="6465" y="139"/>
                  </a:cubicBezTo>
                  <a:cubicBezTo>
                    <a:pt x="6501" y="104"/>
                    <a:pt x="6501" y="56"/>
                    <a:pt x="6465" y="20"/>
                  </a:cubicBezTo>
                  <a:cubicBezTo>
                    <a:pt x="6465" y="20"/>
                    <a:pt x="6453" y="20"/>
                    <a:pt x="6453" y="8"/>
                  </a:cubicBezTo>
                  <a:cubicBezTo>
                    <a:pt x="6444" y="3"/>
                    <a:pt x="6430" y="1"/>
                    <a:pt x="6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1951425" y="4367850"/>
              <a:ext cx="258675" cy="152500"/>
            </a:xfrm>
            <a:custGeom>
              <a:avLst/>
              <a:gdLst/>
              <a:ahLst/>
              <a:cxnLst/>
              <a:rect l="l" t="t" r="r" b="b"/>
              <a:pathLst>
                <a:path w="10347" h="6100" extrusionOk="0">
                  <a:moveTo>
                    <a:pt x="149" y="1"/>
                  </a:moveTo>
                  <a:cubicBezTo>
                    <a:pt x="128" y="1"/>
                    <a:pt x="108" y="4"/>
                    <a:pt x="84" y="16"/>
                  </a:cubicBezTo>
                  <a:cubicBezTo>
                    <a:pt x="60" y="27"/>
                    <a:pt x="24" y="51"/>
                    <a:pt x="12" y="87"/>
                  </a:cubicBezTo>
                  <a:cubicBezTo>
                    <a:pt x="0" y="123"/>
                    <a:pt x="24" y="158"/>
                    <a:pt x="48" y="182"/>
                  </a:cubicBezTo>
                  <a:cubicBezTo>
                    <a:pt x="72" y="218"/>
                    <a:pt x="108" y="242"/>
                    <a:pt x="143" y="266"/>
                  </a:cubicBezTo>
                  <a:cubicBezTo>
                    <a:pt x="239" y="349"/>
                    <a:pt x="346" y="420"/>
                    <a:pt x="453" y="492"/>
                  </a:cubicBezTo>
                  <a:cubicBezTo>
                    <a:pt x="667" y="635"/>
                    <a:pt x="881" y="778"/>
                    <a:pt x="1096" y="920"/>
                  </a:cubicBezTo>
                  <a:cubicBezTo>
                    <a:pt x="1310" y="1063"/>
                    <a:pt x="1524" y="1194"/>
                    <a:pt x="1739" y="1325"/>
                  </a:cubicBezTo>
                  <a:cubicBezTo>
                    <a:pt x="1977" y="1468"/>
                    <a:pt x="2203" y="1599"/>
                    <a:pt x="2441" y="1742"/>
                  </a:cubicBezTo>
                  <a:cubicBezTo>
                    <a:pt x="2548" y="1801"/>
                    <a:pt x="2655" y="1873"/>
                    <a:pt x="2763" y="1932"/>
                  </a:cubicBezTo>
                  <a:cubicBezTo>
                    <a:pt x="2858" y="1992"/>
                    <a:pt x="2953" y="2052"/>
                    <a:pt x="3048" y="2111"/>
                  </a:cubicBezTo>
                  <a:cubicBezTo>
                    <a:pt x="3132" y="2147"/>
                    <a:pt x="3203" y="2194"/>
                    <a:pt x="3275" y="2230"/>
                  </a:cubicBezTo>
                  <a:cubicBezTo>
                    <a:pt x="3310" y="2254"/>
                    <a:pt x="3358" y="2278"/>
                    <a:pt x="3394" y="2302"/>
                  </a:cubicBezTo>
                  <a:cubicBezTo>
                    <a:pt x="3513" y="2361"/>
                    <a:pt x="3632" y="2421"/>
                    <a:pt x="3739" y="2480"/>
                  </a:cubicBezTo>
                  <a:cubicBezTo>
                    <a:pt x="3846" y="2540"/>
                    <a:pt x="3965" y="2587"/>
                    <a:pt x="4072" y="2647"/>
                  </a:cubicBezTo>
                  <a:cubicBezTo>
                    <a:pt x="4144" y="2694"/>
                    <a:pt x="4227" y="2742"/>
                    <a:pt x="4310" y="2790"/>
                  </a:cubicBezTo>
                  <a:cubicBezTo>
                    <a:pt x="4346" y="2802"/>
                    <a:pt x="4394" y="2825"/>
                    <a:pt x="4430" y="2849"/>
                  </a:cubicBezTo>
                  <a:cubicBezTo>
                    <a:pt x="4668" y="2992"/>
                    <a:pt x="4906" y="3147"/>
                    <a:pt x="5156" y="3290"/>
                  </a:cubicBezTo>
                  <a:cubicBezTo>
                    <a:pt x="5251" y="3349"/>
                    <a:pt x="5358" y="3409"/>
                    <a:pt x="5453" y="3456"/>
                  </a:cubicBezTo>
                  <a:cubicBezTo>
                    <a:pt x="5549" y="3516"/>
                    <a:pt x="5644" y="3576"/>
                    <a:pt x="5751" y="3623"/>
                  </a:cubicBezTo>
                  <a:cubicBezTo>
                    <a:pt x="5870" y="3695"/>
                    <a:pt x="6001" y="3766"/>
                    <a:pt x="6132" y="3826"/>
                  </a:cubicBezTo>
                  <a:cubicBezTo>
                    <a:pt x="6263" y="3897"/>
                    <a:pt x="6382" y="3968"/>
                    <a:pt x="6513" y="4040"/>
                  </a:cubicBezTo>
                  <a:cubicBezTo>
                    <a:pt x="6751" y="4171"/>
                    <a:pt x="6977" y="4302"/>
                    <a:pt x="7216" y="4433"/>
                  </a:cubicBezTo>
                  <a:cubicBezTo>
                    <a:pt x="7394" y="4540"/>
                    <a:pt x="7585" y="4647"/>
                    <a:pt x="7763" y="4754"/>
                  </a:cubicBezTo>
                  <a:cubicBezTo>
                    <a:pt x="8013" y="4897"/>
                    <a:pt x="8275" y="5040"/>
                    <a:pt x="8525" y="5183"/>
                  </a:cubicBezTo>
                  <a:cubicBezTo>
                    <a:pt x="8597" y="5219"/>
                    <a:pt x="8668" y="5254"/>
                    <a:pt x="8728" y="5302"/>
                  </a:cubicBezTo>
                  <a:cubicBezTo>
                    <a:pt x="8894" y="5385"/>
                    <a:pt x="9061" y="5469"/>
                    <a:pt x="9216" y="5564"/>
                  </a:cubicBezTo>
                  <a:cubicBezTo>
                    <a:pt x="9359" y="5635"/>
                    <a:pt x="9513" y="5719"/>
                    <a:pt x="9656" y="5802"/>
                  </a:cubicBezTo>
                  <a:cubicBezTo>
                    <a:pt x="9847" y="5897"/>
                    <a:pt x="10025" y="5992"/>
                    <a:pt x="10216" y="6088"/>
                  </a:cubicBezTo>
                  <a:cubicBezTo>
                    <a:pt x="10228" y="6096"/>
                    <a:pt x="10241" y="6100"/>
                    <a:pt x="10254" y="6100"/>
                  </a:cubicBezTo>
                  <a:cubicBezTo>
                    <a:pt x="10281" y="6100"/>
                    <a:pt x="10307" y="6084"/>
                    <a:pt x="10323" y="6052"/>
                  </a:cubicBezTo>
                  <a:cubicBezTo>
                    <a:pt x="10347" y="6028"/>
                    <a:pt x="10335" y="5969"/>
                    <a:pt x="10299" y="5957"/>
                  </a:cubicBezTo>
                  <a:cubicBezTo>
                    <a:pt x="10299" y="5957"/>
                    <a:pt x="10299" y="5945"/>
                    <a:pt x="10299" y="5945"/>
                  </a:cubicBezTo>
                  <a:cubicBezTo>
                    <a:pt x="10109" y="5850"/>
                    <a:pt x="9930" y="5766"/>
                    <a:pt x="9752" y="5671"/>
                  </a:cubicBezTo>
                  <a:cubicBezTo>
                    <a:pt x="9609" y="5588"/>
                    <a:pt x="9478" y="5516"/>
                    <a:pt x="9335" y="5445"/>
                  </a:cubicBezTo>
                  <a:cubicBezTo>
                    <a:pt x="9085" y="5314"/>
                    <a:pt x="8847" y="5183"/>
                    <a:pt x="8597" y="5052"/>
                  </a:cubicBezTo>
                  <a:cubicBezTo>
                    <a:pt x="8525" y="5004"/>
                    <a:pt x="8442" y="4957"/>
                    <a:pt x="8370" y="4909"/>
                  </a:cubicBezTo>
                  <a:cubicBezTo>
                    <a:pt x="8204" y="4826"/>
                    <a:pt x="8049" y="4730"/>
                    <a:pt x="7882" y="4635"/>
                  </a:cubicBezTo>
                  <a:cubicBezTo>
                    <a:pt x="7692" y="4528"/>
                    <a:pt x="7513" y="4421"/>
                    <a:pt x="7323" y="4314"/>
                  </a:cubicBezTo>
                  <a:cubicBezTo>
                    <a:pt x="7085" y="4183"/>
                    <a:pt x="6858" y="4052"/>
                    <a:pt x="6620" y="3921"/>
                  </a:cubicBezTo>
                  <a:cubicBezTo>
                    <a:pt x="6489" y="3849"/>
                    <a:pt x="6346" y="3766"/>
                    <a:pt x="6215" y="3695"/>
                  </a:cubicBezTo>
                  <a:cubicBezTo>
                    <a:pt x="6096" y="3635"/>
                    <a:pt x="5977" y="3564"/>
                    <a:pt x="5858" y="3504"/>
                  </a:cubicBezTo>
                  <a:cubicBezTo>
                    <a:pt x="5763" y="3456"/>
                    <a:pt x="5668" y="3397"/>
                    <a:pt x="5573" y="3349"/>
                  </a:cubicBezTo>
                  <a:cubicBezTo>
                    <a:pt x="5501" y="3302"/>
                    <a:pt x="5418" y="3254"/>
                    <a:pt x="5346" y="3218"/>
                  </a:cubicBezTo>
                  <a:cubicBezTo>
                    <a:pt x="5311" y="3195"/>
                    <a:pt x="5287" y="3183"/>
                    <a:pt x="5251" y="3171"/>
                  </a:cubicBezTo>
                  <a:cubicBezTo>
                    <a:pt x="5013" y="3016"/>
                    <a:pt x="4763" y="2873"/>
                    <a:pt x="4525" y="2718"/>
                  </a:cubicBezTo>
                  <a:cubicBezTo>
                    <a:pt x="4489" y="2706"/>
                    <a:pt x="4453" y="2683"/>
                    <a:pt x="4418" y="2671"/>
                  </a:cubicBezTo>
                  <a:cubicBezTo>
                    <a:pt x="4346" y="2623"/>
                    <a:pt x="4263" y="2575"/>
                    <a:pt x="4179" y="2528"/>
                  </a:cubicBezTo>
                  <a:cubicBezTo>
                    <a:pt x="4072" y="2468"/>
                    <a:pt x="3965" y="2421"/>
                    <a:pt x="3858" y="2361"/>
                  </a:cubicBezTo>
                  <a:cubicBezTo>
                    <a:pt x="3751" y="2302"/>
                    <a:pt x="3632" y="2242"/>
                    <a:pt x="3525" y="2182"/>
                  </a:cubicBezTo>
                  <a:cubicBezTo>
                    <a:pt x="3465" y="2159"/>
                    <a:pt x="3417" y="2135"/>
                    <a:pt x="3370" y="2111"/>
                  </a:cubicBezTo>
                  <a:cubicBezTo>
                    <a:pt x="3298" y="2063"/>
                    <a:pt x="3227" y="2028"/>
                    <a:pt x="3167" y="1992"/>
                  </a:cubicBezTo>
                  <a:cubicBezTo>
                    <a:pt x="3060" y="1921"/>
                    <a:pt x="2953" y="1861"/>
                    <a:pt x="2846" y="1801"/>
                  </a:cubicBezTo>
                  <a:cubicBezTo>
                    <a:pt x="2739" y="1742"/>
                    <a:pt x="2644" y="1671"/>
                    <a:pt x="2536" y="1611"/>
                  </a:cubicBezTo>
                  <a:cubicBezTo>
                    <a:pt x="2310" y="1480"/>
                    <a:pt x="2084" y="1337"/>
                    <a:pt x="1870" y="1206"/>
                  </a:cubicBezTo>
                  <a:cubicBezTo>
                    <a:pt x="1643" y="1075"/>
                    <a:pt x="1417" y="944"/>
                    <a:pt x="1203" y="801"/>
                  </a:cubicBezTo>
                  <a:cubicBezTo>
                    <a:pt x="989" y="658"/>
                    <a:pt x="774" y="516"/>
                    <a:pt x="560" y="361"/>
                  </a:cubicBezTo>
                  <a:cubicBezTo>
                    <a:pt x="489" y="313"/>
                    <a:pt x="405" y="266"/>
                    <a:pt x="334" y="206"/>
                  </a:cubicBezTo>
                  <a:lnTo>
                    <a:pt x="334" y="206"/>
                  </a:lnTo>
                  <a:cubicBezTo>
                    <a:pt x="358" y="218"/>
                    <a:pt x="381" y="218"/>
                    <a:pt x="405" y="230"/>
                  </a:cubicBezTo>
                  <a:cubicBezTo>
                    <a:pt x="410" y="231"/>
                    <a:pt x="415" y="232"/>
                    <a:pt x="420" y="232"/>
                  </a:cubicBezTo>
                  <a:cubicBezTo>
                    <a:pt x="453" y="232"/>
                    <a:pt x="490" y="201"/>
                    <a:pt x="500" y="170"/>
                  </a:cubicBezTo>
                  <a:cubicBezTo>
                    <a:pt x="512" y="123"/>
                    <a:pt x="489" y="87"/>
                    <a:pt x="441" y="75"/>
                  </a:cubicBezTo>
                  <a:cubicBezTo>
                    <a:pt x="405" y="63"/>
                    <a:pt x="358" y="51"/>
                    <a:pt x="322" y="39"/>
                  </a:cubicBezTo>
                  <a:cubicBezTo>
                    <a:pt x="286" y="27"/>
                    <a:pt x="250" y="16"/>
                    <a:pt x="215" y="4"/>
                  </a:cubicBezTo>
                  <a:cubicBezTo>
                    <a:pt x="191" y="4"/>
                    <a:pt x="170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186;p31"/>
            <p:cNvSpPr/>
            <p:nvPr/>
          </p:nvSpPr>
          <p:spPr>
            <a:xfrm>
              <a:off x="2014525" y="4189325"/>
              <a:ext cx="363175" cy="160475"/>
            </a:xfrm>
            <a:custGeom>
              <a:avLst/>
              <a:gdLst/>
              <a:ahLst/>
              <a:cxnLst/>
              <a:rect l="l" t="t" r="r" b="b"/>
              <a:pathLst>
                <a:path w="14527" h="6419" extrusionOk="0">
                  <a:moveTo>
                    <a:pt x="96" y="1"/>
                  </a:moveTo>
                  <a:cubicBezTo>
                    <a:pt x="60" y="1"/>
                    <a:pt x="24" y="25"/>
                    <a:pt x="12" y="60"/>
                  </a:cubicBezTo>
                  <a:cubicBezTo>
                    <a:pt x="1" y="96"/>
                    <a:pt x="12" y="120"/>
                    <a:pt x="36" y="144"/>
                  </a:cubicBezTo>
                  <a:cubicBezTo>
                    <a:pt x="60" y="168"/>
                    <a:pt x="108" y="191"/>
                    <a:pt x="143" y="215"/>
                  </a:cubicBezTo>
                  <a:cubicBezTo>
                    <a:pt x="167" y="227"/>
                    <a:pt x="203" y="239"/>
                    <a:pt x="227" y="251"/>
                  </a:cubicBezTo>
                  <a:cubicBezTo>
                    <a:pt x="286" y="275"/>
                    <a:pt x="334" y="310"/>
                    <a:pt x="393" y="334"/>
                  </a:cubicBezTo>
                  <a:cubicBezTo>
                    <a:pt x="512" y="382"/>
                    <a:pt x="632" y="430"/>
                    <a:pt x="751" y="477"/>
                  </a:cubicBezTo>
                  <a:cubicBezTo>
                    <a:pt x="989" y="584"/>
                    <a:pt x="1239" y="680"/>
                    <a:pt x="1477" y="775"/>
                  </a:cubicBezTo>
                  <a:cubicBezTo>
                    <a:pt x="1548" y="799"/>
                    <a:pt x="1620" y="834"/>
                    <a:pt x="1691" y="870"/>
                  </a:cubicBezTo>
                  <a:cubicBezTo>
                    <a:pt x="1775" y="906"/>
                    <a:pt x="1858" y="942"/>
                    <a:pt x="1941" y="977"/>
                  </a:cubicBezTo>
                  <a:cubicBezTo>
                    <a:pt x="2096" y="1049"/>
                    <a:pt x="2251" y="1132"/>
                    <a:pt x="2406" y="1203"/>
                  </a:cubicBezTo>
                  <a:cubicBezTo>
                    <a:pt x="2560" y="1275"/>
                    <a:pt x="2703" y="1346"/>
                    <a:pt x="2858" y="1418"/>
                  </a:cubicBezTo>
                  <a:cubicBezTo>
                    <a:pt x="3001" y="1477"/>
                    <a:pt x="3156" y="1549"/>
                    <a:pt x="3310" y="1608"/>
                  </a:cubicBezTo>
                  <a:cubicBezTo>
                    <a:pt x="3453" y="1680"/>
                    <a:pt x="3608" y="1751"/>
                    <a:pt x="3763" y="1811"/>
                  </a:cubicBezTo>
                  <a:cubicBezTo>
                    <a:pt x="3930" y="1882"/>
                    <a:pt x="4096" y="1954"/>
                    <a:pt x="4263" y="2025"/>
                  </a:cubicBezTo>
                  <a:cubicBezTo>
                    <a:pt x="4346" y="2061"/>
                    <a:pt x="4430" y="2096"/>
                    <a:pt x="4513" y="2120"/>
                  </a:cubicBezTo>
                  <a:cubicBezTo>
                    <a:pt x="4573" y="2156"/>
                    <a:pt x="4632" y="2180"/>
                    <a:pt x="4703" y="2192"/>
                  </a:cubicBezTo>
                  <a:cubicBezTo>
                    <a:pt x="4870" y="2263"/>
                    <a:pt x="5049" y="2323"/>
                    <a:pt x="5227" y="2394"/>
                  </a:cubicBezTo>
                  <a:cubicBezTo>
                    <a:pt x="5287" y="2418"/>
                    <a:pt x="5346" y="2430"/>
                    <a:pt x="5406" y="2454"/>
                  </a:cubicBezTo>
                  <a:cubicBezTo>
                    <a:pt x="5406" y="2465"/>
                    <a:pt x="5406" y="2465"/>
                    <a:pt x="5418" y="2465"/>
                  </a:cubicBezTo>
                  <a:cubicBezTo>
                    <a:pt x="5430" y="2477"/>
                    <a:pt x="5454" y="2477"/>
                    <a:pt x="5477" y="2489"/>
                  </a:cubicBezTo>
                  <a:lnTo>
                    <a:pt x="5489" y="2489"/>
                  </a:lnTo>
                  <a:cubicBezTo>
                    <a:pt x="5489" y="2501"/>
                    <a:pt x="5501" y="2501"/>
                    <a:pt x="5513" y="2501"/>
                  </a:cubicBezTo>
                  <a:cubicBezTo>
                    <a:pt x="5525" y="2513"/>
                    <a:pt x="5537" y="2513"/>
                    <a:pt x="5549" y="2525"/>
                  </a:cubicBezTo>
                  <a:lnTo>
                    <a:pt x="5573" y="2525"/>
                  </a:lnTo>
                  <a:cubicBezTo>
                    <a:pt x="5596" y="2537"/>
                    <a:pt x="5620" y="2549"/>
                    <a:pt x="5644" y="2561"/>
                  </a:cubicBezTo>
                  <a:cubicBezTo>
                    <a:pt x="5656" y="2561"/>
                    <a:pt x="5656" y="2561"/>
                    <a:pt x="5668" y="2573"/>
                  </a:cubicBezTo>
                  <a:cubicBezTo>
                    <a:pt x="5668" y="2561"/>
                    <a:pt x="5668" y="2561"/>
                    <a:pt x="5668" y="2561"/>
                  </a:cubicBezTo>
                  <a:cubicBezTo>
                    <a:pt x="5668" y="2573"/>
                    <a:pt x="5680" y="2573"/>
                    <a:pt x="5692" y="2573"/>
                  </a:cubicBezTo>
                  <a:cubicBezTo>
                    <a:pt x="5692" y="2585"/>
                    <a:pt x="5704" y="2585"/>
                    <a:pt x="5716" y="2585"/>
                  </a:cubicBezTo>
                  <a:cubicBezTo>
                    <a:pt x="5716" y="2585"/>
                    <a:pt x="5727" y="2585"/>
                    <a:pt x="5727" y="2596"/>
                  </a:cubicBezTo>
                  <a:cubicBezTo>
                    <a:pt x="5727" y="2596"/>
                    <a:pt x="5727" y="2585"/>
                    <a:pt x="5727" y="2585"/>
                  </a:cubicBezTo>
                  <a:cubicBezTo>
                    <a:pt x="5727" y="2596"/>
                    <a:pt x="5739" y="2596"/>
                    <a:pt x="5751" y="2596"/>
                  </a:cubicBezTo>
                  <a:cubicBezTo>
                    <a:pt x="5775" y="2608"/>
                    <a:pt x="5799" y="2620"/>
                    <a:pt x="5823" y="2632"/>
                  </a:cubicBezTo>
                  <a:cubicBezTo>
                    <a:pt x="5882" y="2656"/>
                    <a:pt x="5930" y="2680"/>
                    <a:pt x="5989" y="2704"/>
                  </a:cubicBezTo>
                  <a:cubicBezTo>
                    <a:pt x="6049" y="2739"/>
                    <a:pt x="6120" y="2763"/>
                    <a:pt x="6180" y="2787"/>
                  </a:cubicBezTo>
                  <a:cubicBezTo>
                    <a:pt x="6347" y="2870"/>
                    <a:pt x="6525" y="2942"/>
                    <a:pt x="6692" y="3013"/>
                  </a:cubicBezTo>
                  <a:cubicBezTo>
                    <a:pt x="7013" y="3156"/>
                    <a:pt x="7335" y="3299"/>
                    <a:pt x="7656" y="3442"/>
                  </a:cubicBezTo>
                  <a:cubicBezTo>
                    <a:pt x="7763" y="3489"/>
                    <a:pt x="7882" y="3537"/>
                    <a:pt x="7990" y="3585"/>
                  </a:cubicBezTo>
                  <a:cubicBezTo>
                    <a:pt x="8061" y="3620"/>
                    <a:pt x="8132" y="3644"/>
                    <a:pt x="8216" y="3680"/>
                  </a:cubicBezTo>
                  <a:cubicBezTo>
                    <a:pt x="8252" y="3704"/>
                    <a:pt x="8299" y="3716"/>
                    <a:pt x="8347" y="3739"/>
                  </a:cubicBezTo>
                  <a:cubicBezTo>
                    <a:pt x="8609" y="3847"/>
                    <a:pt x="8883" y="3954"/>
                    <a:pt x="9145" y="4049"/>
                  </a:cubicBezTo>
                  <a:cubicBezTo>
                    <a:pt x="9311" y="4120"/>
                    <a:pt x="9466" y="4192"/>
                    <a:pt x="9621" y="4251"/>
                  </a:cubicBezTo>
                  <a:cubicBezTo>
                    <a:pt x="9692" y="4287"/>
                    <a:pt x="9764" y="4311"/>
                    <a:pt x="9823" y="4347"/>
                  </a:cubicBezTo>
                  <a:cubicBezTo>
                    <a:pt x="9918" y="4394"/>
                    <a:pt x="10014" y="4430"/>
                    <a:pt x="10121" y="4478"/>
                  </a:cubicBezTo>
                  <a:cubicBezTo>
                    <a:pt x="10168" y="4501"/>
                    <a:pt x="10216" y="4525"/>
                    <a:pt x="10264" y="4549"/>
                  </a:cubicBezTo>
                  <a:cubicBezTo>
                    <a:pt x="10371" y="4597"/>
                    <a:pt x="10478" y="4656"/>
                    <a:pt x="10585" y="4704"/>
                  </a:cubicBezTo>
                  <a:cubicBezTo>
                    <a:pt x="10728" y="4775"/>
                    <a:pt x="10859" y="4835"/>
                    <a:pt x="10990" y="4906"/>
                  </a:cubicBezTo>
                  <a:cubicBezTo>
                    <a:pt x="11133" y="4978"/>
                    <a:pt x="11264" y="5049"/>
                    <a:pt x="11395" y="5109"/>
                  </a:cubicBezTo>
                  <a:cubicBezTo>
                    <a:pt x="11573" y="5192"/>
                    <a:pt x="11752" y="5287"/>
                    <a:pt x="11931" y="5371"/>
                  </a:cubicBezTo>
                  <a:cubicBezTo>
                    <a:pt x="11942" y="5371"/>
                    <a:pt x="11954" y="5383"/>
                    <a:pt x="11978" y="5383"/>
                  </a:cubicBezTo>
                  <a:cubicBezTo>
                    <a:pt x="12026" y="5406"/>
                    <a:pt x="12062" y="5430"/>
                    <a:pt x="12109" y="5442"/>
                  </a:cubicBezTo>
                  <a:cubicBezTo>
                    <a:pt x="12228" y="5490"/>
                    <a:pt x="12335" y="5537"/>
                    <a:pt x="12454" y="5585"/>
                  </a:cubicBezTo>
                  <a:cubicBezTo>
                    <a:pt x="12585" y="5644"/>
                    <a:pt x="12704" y="5704"/>
                    <a:pt x="12835" y="5752"/>
                  </a:cubicBezTo>
                  <a:cubicBezTo>
                    <a:pt x="13359" y="5966"/>
                    <a:pt x="13895" y="6192"/>
                    <a:pt x="14419" y="6406"/>
                  </a:cubicBezTo>
                  <a:cubicBezTo>
                    <a:pt x="14443" y="6418"/>
                    <a:pt x="14455" y="6418"/>
                    <a:pt x="14479" y="6418"/>
                  </a:cubicBezTo>
                  <a:cubicBezTo>
                    <a:pt x="14490" y="6406"/>
                    <a:pt x="14502" y="6395"/>
                    <a:pt x="14514" y="6383"/>
                  </a:cubicBezTo>
                  <a:cubicBezTo>
                    <a:pt x="14526" y="6359"/>
                    <a:pt x="14526" y="6347"/>
                    <a:pt x="14526" y="6323"/>
                  </a:cubicBezTo>
                  <a:cubicBezTo>
                    <a:pt x="14514" y="6311"/>
                    <a:pt x="14514" y="6287"/>
                    <a:pt x="14490" y="6287"/>
                  </a:cubicBezTo>
                  <a:cubicBezTo>
                    <a:pt x="14490" y="6287"/>
                    <a:pt x="14490" y="6275"/>
                    <a:pt x="14490" y="6275"/>
                  </a:cubicBezTo>
                  <a:cubicBezTo>
                    <a:pt x="14109" y="6121"/>
                    <a:pt x="13728" y="5966"/>
                    <a:pt x="13347" y="5811"/>
                  </a:cubicBezTo>
                  <a:cubicBezTo>
                    <a:pt x="13157" y="5728"/>
                    <a:pt x="12966" y="5644"/>
                    <a:pt x="12776" y="5573"/>
                  </a:cubicBezTo>
                  <a:cubicBezTo>
                    <a:pt x="12645" y="5513"/>
                    <a:pt x="12514" y="5454"/>
                    <a:pt x="12383" y="5406"/>
                  </a:cubicBezTo>
                  <a:cubicBezTo>
                    <a:pt x="12276" y="5359"/>
                    <a:pt x="12169" y="5311"/>
                    <a:pt x="12062" y="5263"/>
                  </a:cubicBezTo>
                  <a:cubicBezTo>
                    <a:pt x="12026" y="5252"/>
                    <a:pt x="11990" y="5240"/>
                    <a:pt x="11954" y="5216"/>
                  </a:cubicBezTo>
                  <a:cubicBezTo>
                    <a:pt x="11764" y="5121"/>
                    <a:pt x="11573" y="5037"/>
                    <a:pt x="11395" y="4954"/>
                  </a:cubicBezTo>
                  <a:cubicBezTo>
                    <a:pt x="11347" y="4930"/>
                    <a:pt x="11300" y="4894"/>
                    <a:pt x="11252" y="4871"/>
                  </a:cubicBezTo>
                  <a:cubicBezTo>
                    <a:pt x="11133" y="4823"/>
                    <a:pt x="11026" y="4763"/>
                    <a:pt x="10919" y="4704"/>
                  </a:cubicBezTo>
                  <a:cubicBezTo>
                    <a:pt x="10871" y="4680"/>
                    <a:pt x="10823" y="4656"/>
                    <a:pt x="10764" y="4632"/>
                  </a:cubicBezTo>
                  <a:cubicBezTo>
                    <a:pt x="10680" y="4597"/>
                    <a:pt x="10597" y="4549"/>
                    <a:pt x="10514" y="4513"/>
                  </a:cubicBezTo>
                  <a:cubicBezTo>
                    <a:pt x="10371" y="4442"/>
                    <a:pt x="10228" y="4370"/>
                    <a:pt x="10085" y="4311"/>
                  </a:cubicBezTo>
                  <a:cubicBezTo>
                    <a:pt x="9930" y="4240"/>
                    <a:pt x="9776" y="4168"/>
                    <a:pt x="9621" y="4097"/>
                  </a:cubicBezTo>
                  <a:cubicBezTo>
                    <a:pt x="9466" y="4025"/>
                    <a:pt x="9299" y="3954"/>
                    <a:pt x="9145" y="3894"/>
                  </a:cubicBezTo>
                  <a:cubicBezTo>
                    <a:pt x="8978" y="3835"/>
                    <a:pt x="8823" y="3763"/>
                    <a:pt x="8668" y="3704"/>
                  </a:cubicBezTo>
                  <a:cubicBezTo>
                    <a:pt x="8537" y="3656"/>
                    <a:pt x="8418" y="3608"/>
                    <a:pt x="8287" y="3561"/>
                  </a:cubicBezTo>
                  <a:cubicBezTo>
                    <a:pt x="8132" y="3489"/>
                    <a:pt x="7978" y="3418"/>
                    <a:pt x="7811" y="3347"/>
                  </a:cubicBezTo>
                  <a:cubicBezTo>
                    <a:pt x="7740" y="3323"/>
                    <a:pt x="7668" y="3287"/>
                    <a:pt x="7597" y="3251"/>
                  </a:cubicBezTo>
                  <a:cubicBezTo>
                    <a:pt x="7513" y="3216"/>
                    <a:pt x="7430" y="3180"/>
                    <a:pt x="7347" y="3144"/>
                  </a:cubicBezTo>
                  <a:cubicBezTo>
                    <a:pt x="7049" y="3013"/>
                    <a:pt x="6751" y="2882"/>
                    <a:pt x="6454" y="2751"/>
                  </a:cubicBezTo>
                  <a:cubicBezTo>
                    <a:pt x="6275" y="2668"/>
                    <a:pt x="6108" y="2596"/>
                    <a:pt x="5930" y="2513"/>
                  </a:cubicBezTo>
                  <a:cubicBezTo>
                    <a:pt x="5823" y="2465"/>
                    <a:pt x="5716" y="2418"/>
                    <a:pt x="5608" y="2382"/>
                  </a:cubicBezTo>
                  <a:cubicBezTo>
                    <a:pt x="5596" y="2382"/>
                    <a:pt x="5596" y="2370"/>
                    <a:pt x="5596" y="2370"/>
                  </a:cubicBezTo>
                  <a:lnTo>
                    <a:pt x="5585" y="2370"/>
                  </a:lnTo>
                  <a:cubicBezTo>
                    <a:pt x="5573" y="2370"/>
                    <a:pt x="5573" y="2358"/>
                    <a:pt x="5561" y="2358"/>
                  </a:cubicBezTo>
                  <a:cubicBezTo>
                    <a:pt x="5561" y="2358"/>
                    <a:pt x="5549" y="2358"/>
                    <a:pt x="5537" y="2346"/>
                  </a:cubicBezTo>
                  <a:lnTo>
                    <a:pt x="5525" y="2346"/>
                  </a:lnTo>
                  <a:cubicBezTo>
                    <a:pt x="5501" y="2335"/>
                    <a:pt x="5477" y="2323"/>
                    <a:pt x="5454" y="2311"/>
                  </a:cubicBezTo>
                  <a:cubicBezTo>
                    <a:pt x="5382" y="2287"/>
                    <a:pt x="5311" y="2263"/>
                    <a:pt x="5251" y="2239"/>
                  </a:cubicBezTo>
                  <a:cubicBezTo>
                    <a:pt x="5168" y="2204"/>
                    <a:pt x="5096" y="2180"/>
                    <a:pt x="5013" y="2144"/>
                  </a:cubicBezTo>
                  <a:cubicBezTo>
                    <a:pt x="4858" y="2084"/>
                    <a:pt x="4692" y="2037"/>
                    <a:pt x="4537" y="1977"/>
                  </a:cubicBezTo>
                  <a:cubicBezTo>
                    <a:pt x="4465" y="1942"/>
                    <a:pt x="4394" y="1918"/>
                    <a:pt x="4322" y="1894"/>
                  </a:cubicBezTo>
                  <a:cubicBezTo>
                    <a:pt x="4180" y="1823"/>
                    <a:pt x="4025" y="1763"/>
                    <a:pt x="3870" y="1692"/>
                  </a:cubicBezTo>
                  <a:cubicBezTo>
                    <a:pt x="3715" y="1620"/>
                    <a:pt x="3549" y="1549"/>
                    <a:pt x="3394" y="1477"/>
                  </a:cubicBezTo>
                  <a:cubicBezTo>
                    <a:pt x="3084" y="1346"/>
                    <a:pt x="2787" y="1215"/>
                    <a:pt x="2489" y="1072"/>
                  </a:cubicBezTo>
                  <a:cubicBezTo>
                    <a:pt x="2215" y="930"/>
                    <a:pt x="1941" y="799"/>
                    <a:pt x="1655" y="680"/>
                  </a:cubicBezTo>
                  <a:cubicBezTo>
                    <a:pt x="1513" y="620"/>
                    <a:pt x="1370" y="561"/>
                    <a:pt x="1227" y="501"/>
                  </a:cubicBezTo>
                  <a:cubicBezTo>
                    <a:pt x="1072" y="441"/>
                    <a:pt x="929" y="382"/>
                    <a:pt x="774" y="322"/>
                  </a:cubicBezTo>
                  <a:cubicBezTo>
                    <a:pt x="774" y="322"/>
                    <a:pt x="774" y="322"/>
                    <a:pt x="774" y="334"/>
                  </a:cubicBezTo>
                  <a:cubicBezTo>
                    <a:pt x="679" y="287"/>
                    <a:pt x="572" y="239"/>
                    <a:pt x="465" y="191"/>
                  </a:cubicBezTo>
                  <a:cubicBezTo>
                    <a:pt x="417" y="168"/>
                    <a:pt x="370" y="144"/>
                    <a:pt x="310" y="120"/>
                  </a:cubicBezTo>
                  <a:cubicBezTo>
                    <a:pt x="274" y="96"/>
                    <a:pt x="227" y="72"/>
                    <a:pt x="179" y="49"/>
                  </a:cubicBezTo>
                  <a:cubicBezTo>
                    <a:pt x="179" y="49"/>
                    <a:pt x="179" y="49"/>
                    <a:pt x="179" y="37"/>
                  </a:cubicBezTo>
                  <a:cubicBezTo>
                    <a:pt x="167" y="25"/>
                    <a:pt x="143" y="13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1975525" y="4032175"/>
              <a:ext cx="43200" cy="153125"/>
            </a:xfrm>
            <a:custGeom>
              <a:avLst/>
              <a:gdLst/>
              <a:ahLst/>
              <a:cxnLst/>
              <a:rect l="l" t="t" r="r" b="b"/>
              <a:pathLst>
                <a:path w="1728" h="6125" extrusionOk="0">
                  <a:moveTo>
                    <a:pt x="48" y="0"/>
                  </a:moveTo>
                  <a:cubicBezTo>
                    <a:pt x="13" y="12"/>
                    <a:pt x="1" y="48"/>
                    <a:pt x="1" y="84"/>
                  </a:cubicBezTo>
                  <a:cubicBezTo>
                    <a:pt x="72" y="441"/>
                    <a:pt x="156" y="810"/>
                    <a:pt x="227" y="1167"/>
                  </a:cubicBezTo>
                  <a:cubicBezTo>
                    <a:pt x="239" y="1191"/>
                    <a:pt x="239" y="1227"/>
                    <a:pt x="251" y="1262"/>
                  </a:cubicBezTo>
                  <a:cubicBezTo>
                    <a:pt x="275" y="1346"/>
                    <a:pt x="287" y="1441"/>
                    <a:pt x="310" y="1536"/>
                  </a:cubicBezTo>
                  <a:cubicBezTo>
                    <a:pt x="346" y="1703"/>
                    <a:pt x="382" y="1858"/>
                    <a:pt x="429" y="2013"/>
                  </a:cubicBezTo>
                  <a:cubicBezTo>
                    <a:pt x="429" y="2024"/>
                    <a:pt x="429" y="2048"/>
                    <a:pt x="441" y="2060"/>
                  </a:cubicBezTo>
                  <a:cubicBezTo>
                    <a:pt x="453" y="2108"/>
                    <a:pt x="465" y="2155"/>
                    <a:pt x="477" y="2203"/>
                  </a:cubicBezTo>
                  <a:cubicBezTo>
                    <a:pt x="501" y="2286"/>
                    <a:pt x="525" y="2382"/>
                    <a:pt x="548" y="2477"/>
                  </a:cubicBezTo>
                  <a:cubicBezTo>
                    <a:pt x="584" y="2596"/>
                    <a:pt x="632" y="2727"/>
                    <a:pt x="668" y="2846"/>
                  </a:cubicBezTo>
                  <a:cubicBezTo>
                    <a:pt x="691" y="2929"/>
                    <a:pt x="715" y="3025"/>
                    <a:pt x="751" y="3120"/>
                  </a:cubicBezTo>
                  <a:cubicBezTo>
                    <a:pt x="763" y="3167"/>
                    <a:pt x="775" y="3227"/>
                    <a:pt x="799" y="3287"/>
                  </a:cubicBezTo>
                  <a:cubicBezTo>
                    <a:pt x="834" y="3453"/>
                    <a:pt x="882" y="3608"/>
                    <a:pt x="918" y="3763"/>
                  </a:cubicBezTo>
                  <a:cubicBezTo>
                    <a:pt x="989" y="4049"/>
                    <a:pt x="1084" y="4334"/>
                    <a:pt x="1180" y="4608"/>
                  </a:cubicBezTo>
                  <a:cubicBezTo>
                    <a:pt x="1275" y="4882"/>
                    <a:pt x="1346" y="5168"/>
                    <a:pt x="1430" y="5453"/>
                  </a:cubicBezTo>
                  <a:cubicBezTo>
                    <a:pt x="1453" y="5549"/>
                    <a:pt x="1477" y="5656"/>
                    <a:pt x="1513" y="5763"/>
                  </a:cubicBezTo>
                  <a:cubicBezTo>
                    <a:pt x="1525" y="5811"/>
                    <a:pt x="1537" y="5858"/>
                    <a:pt x="1549" y="5906"/>
                  </a:cubicBezTo>
                  <a:cubicBezTo>
                    <a:pt x="1549" y="5930"/>
                    <a:pt x="1561" y="5954"/>
                    <a:pt x="1561" y="5977"/>
                  </a:cubicBezTo>
                  <a:cubicBezTo>
                    <a:pt x="1572" y="5989"/>
                    <a:pt x="1572" y="6001"/>
                    <a:pt x="1572" y="6013"/>
                  </a:cubicBezTo>
                  <a:cubicBezTo>
                    <a:pt x="1572" y="6025"/>
                    <a:pt x="1584" y="6037"/>
                    <a:pt x="1584" y="6049"/>
                  </a:cubicBezTo>
                  <a:cubicBezTo>
                    <a:pt x="1584" y="6049"/>
                    <a:pt x="1584" y="6061"/>
                    <a:pt x="1584" y="6061"/>
                  </a:cubicBezTo>
                  <a:cubicBezTo>
                    <a:pt x="1584" y="6073"/>
                    <a:pt x="1584" y="6085"/>
                    <a:pt x="1596" y="6085"/>
                  </a:cubicBezTo>
                  <a:cubicBezTo>
                    <a:pt x="1605" y="6111"/>
                    <a:pt x="1627" y="6125"/>
                    <a:pt x="1648" y="6125"/>
                  </a:cubicBezTo>
                  <a:cubicBezTo>
                    <a:pt x="1655" y="6125"/>
                    <a:pt x="1662" y="6123"/>
                    <a:pt x="1668" y="6120"/>
                  </a:cubicBezTo>
                  <a:cubicBezTo>
                    <a:pt x="1703" y="6120"/>
                    <a:pt x="1727" y="6085"/>
                    <a:pt x="1727" y="6061"/>
                  </a:cubicBezTo>
                  <a:cubicBezTo>
                    <a:pt x="1727" y="6025"/>
                    <a:pt x="1715" y="6001"/>
                    <a:pt x="1715" y="5977"/>
                  </a:cubicBezTo>
                  <a:cubicBezTo>
                    <a:pt x="1703" y="5954"/>
                    <a:pt x="1703" y="5942"/>
                    <a:pt x="1691" y="5918"/>
                  </a:cubicBezTo>
                  <a:cubicBezTo>
                    <a:pt x="1691" y="5882"/>
                    <a:pt x="1680" y="5846"/>
                    <a:pt x="1668" y="5811"/>
                  </a:cubicBezTo>
                  <a:cubicBezTo>
                    <a:pt x="1656" y="5739"/>
                    <a:pt x="1632" y="5668"/>
                    <a:pt x="1620" y="5608"/>
                  </a:cubicBezTo>
                  <a:cubicBezTo>
                    <a:pt x="1572" y="5453"/>
                    <a:pt x="1537" y="5299"/>
                    <a:pt x="1489" y="5156"/>
                  </a:cubicBezTo>
                  <a:cubicBezTo>
                    <a:pt x="1453" y="5025"/>
                    <a:pt x="1418" y="4882"/>
                    <a:pt x="1370" y="4751"/>
                  </a:cubicBezTo>
                  <a:cubicBezTo>
                    <a:pt x="1322" y="4608"/>
                    <a:pt x="1275" y="4477"/>
                    <a:pt x="1239" y="4334"/>
                  </a:cubicBezTo>
                  <a:cubicBezTo>
                    <a:pt x="1203" y="4251"/>
                    <a:pt x="1180" y="4180"/>
                    <a:pt x="1156" y="4096"/>
                  </a:cubicBezTo>
                  <a:cubicBezTo>
                    <a:pt x="1132" y="4013"/>
                    <a:pt x="1108" y="3929"/>
                    <a:pt x="1084" y="3846"/>
                  </a:cubicBezTo>
                  <a:cubicBezTo>
                    <a:pt x="1060" y="3787"/>
                    <a:pt x="1049" y="3727"/>
                    <a:pt x="1037" y="3668"/>
                  </a:cubicBezTo>
                  <a:cubicBezTo>
                    <a:pt x="1013" y="3596"/>
                    <a:pt x="1001" y="3537"/>
                    <a:pt x="977" y="3465"/>
                  </a:cubicBezTo>
                  <a:cubicBezTo>
                    <a:pt x="941" y="3322"/>
                    <a:pt x="906" y="3179"/>
                    <a:pt x="858" y="3037"/>
                  </a:cubicBezTo>
                  <a:cubicBezTo>
                    <a:pt x="810" y="2870"/>
                    <a:pt x="763" y="2715"/>
                    <a:pt x="715" y="2548"/>
                  </a:cubicBezTo>
                  <a:cubicBezTo>
                    <a:pt x="668" y="2405"/>
                    <a:pt x="632" y="2251"/>
                    <a:pt x="584" y="2108"/>
                  </a:cubicBezTo>
                  <a:cubicBezTo>
                    <a:pt x="572" y="2060"/>
                    <a:pt x="560" y="2013"/>
                    <a:pt x="548" y="1965"/>
                  </a:cubicBezTo>
                  <a:cubicBezTo>
                    <a:pt x="537" y="1905"/>
                    <a:pt x="513" y="1834"/>
                    <a:pt x="501" y="1763"/>
                  </a:cubicBezTo>
                  <a:cubicBezTo>
                    <a:pt x="453" y="1572"/>
                    <a:pt x="418" y="1382"/>
                    <a:pt x="370" y="1191"/>
                  </a:cubicBezTo>
                  <a:cubicBezTo>
                    <a:pt x="346" y="1084"/>
                    <a:pt x="322" y="977"/>
                    <a:pt x="298" y="870"/>
                  </a:cubicBezTo>
                  <a:cubicBezTo>
                    <a:pt x="275" y="727"/>
                    <a:pt x="239" y="572"/>
                    <a:pt x="203" y="429"/>
                  </a:cubicBezTo>
                  <a:cubicBezTo>
                    <a:pt x="179" y="298"/>
                    <a:pt x="156" y="179"/>
                    <a:pt x="132" y="48"/>
                  </a:cubicBezTo>
                  <a:cubicBezTo>
                    <a:pt x="132" y="36"/>
                    <a:pt x="120" y="24"/>
                    <a:pt x="108" y="12"/>
                  </a:cubicBezTo>
                  <a:cubicBezTo>
                    <a:pt x="96" y="0"/>
                    <a:pt x="72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31"/>
            <p:cNvSpPr/>
            <p:nvPr/>
          </p:nvSpPr>
          <p:spPr>
            <a:xfrm>
              <a:off x="1912725" y="3905450"/>
              <a:ext cx="67000" cy="121700"/>
            </a:xfrm>
            <a:custGeom>
              <a:avLst/>
              <a:gdLst/>
              <a:ahLst/>
              <a:cxnLst/>
              <a:rect l="l" t="t" r="r" b="b"/>
              <a:pathLst>
                <a:path w="2680" h="4868" extrusionOk="0">
                  <a:moveTo>
                    <a:pt x="78" y="0"/>
                  </a:moveTo>
                  <a:cubicBezTo>
                    <a:pt x="69" y="0"/>
                    <a:pt x="60" y="3"/>
                    <a:pt x="48" y="9"/>
                  </a:cubicBezTo>
                  <a:cubicBezTo>
                    <a:pt x="24" y="21"/>
                    <a:pt x="1" y="69"/>
                    <a:pt x="24" y="105"/>
                  </a:cubicBezTo>
                  <a:cubicBezTo>
                    <a:pt x="191" y="402"/>
                    <a:pt x="370" y="688"/>
                    <a:pt x="548" y="974"/>
                  </a:cubicBezTo>
                  <a:cubicBezTo>
                    <a:pt x="703" y="1248"/>
                    <a:pt x="870" y="1509"/>
                    <a:pt x="1036" y="1783"/>
                  </a:cubicBezTo>
                  <a:cubicBezTo>
                    <a:pt x="1120" y="1938"/>
                    <a:pt x="1203" y="2081"/>
                    <a:pt x="1298" y="2236"/>
                  </a:cubicBezTo>
                  <a:cubicBezTo>
                    <a:pt x="1334" y="2295"/>
                    <a:pt x="1370" y="2367"/>
                    <a:pt x="1406" y="2438"/>
                  </a:cubicBezTo>
                  <a:cubicBezTo>
                    <a:pt x="1441" y="2498"/>
                    <a:pt x="1477" y="2557"/>
                    <a:pt x="1513" y="2617"/>
                  </a:cubicBezTo>
                  <a:cubicBezTo>
                    <a:pt x="1548" y="2700"/>
                    <a:pt x="1596" y="2783"/>
                    <a:pt x="1644" y="2867"/>
                  </a:cubicBezTo>
                  <a:cubicBezTo>
                    <a:pt x="1679" y="2926"/>
                    <a:pt x="1703" y="2998"/>
                    <a:pt x="1739" y="3057"/>
                  </a:cubicBezTo>
                  <a:cubicBezTo>
                    <a:pt x="1810" y="3188"/>
                    <a:pt x="1870" y="3331"/>
                    <a:pt x="1929" y="3462"/>
                  </a:cubicBezTo>
                  <a:cubicBezTo>
                    <a:pt x="1989" y="3593"/>
                    <a:pt x="2048" y="3724"/>
                    <a:pt x="2108" y="3867"/>
                  </a:cubicBezTo>
                  <a:cubicBezTo>
                    <a:pt x="2179" y="3998"/>
                    <a:pt x="2239" y="4141"/>
                    <a:pt x="2298" y="4272"/>
                  </a:cubicBezTo>
                  <a:cubicBezTo>
                    <a:pt x="2334" y="4367"/>
                    <a:pt x="2382" y="4450"/>
                    <a:pt x="2418" y="4546"/>
                  </a:cubicBezTo>
                  <a:cubicBezTo>
                    <a:pt x="2453" y="4641"/>
                    <a:pt x="2489" y="4736"/>
                    <a:pt x="2537" y="4831"/>
                  </a:cubicBezTo>
                  <a:cubicBezTo>
                    <a:pt x="2544" y="4854"/>
                    <a:pt x="2567" y="4867"/>
                    <a:pt x="2592" y="4867"/>
                  </a:cubicBezTo>
                  <a:cubicBezTo>
                    <a:pt x="2605" y="4867"/>
                    <a:pt x="2619" y="4864"/>
                    <a:pt x="2632" y="4855"/>
                  </a:cubicBezTo>
                  <a:cubicBezTo>
                    <a:pt x="2668" y="4843"/>
                    <a:pt x="2679" y="4807"/>
                    <a:pt x="2656" y="4772"/>
                  </a:cubicBezTo>
                  <a:cubicBezTo>
                    <a:pt x="2596" y="4629"/>
                    <a:pt x="2537" y="4486"/>
                    <a:pt x="2477" y="4343"/>
                  </a:cubicBezTo>
                  <a:cubicBezTo>
                    <a:pt x="2418" y="4200"/>
                    <a:pt x="2358" y="4069"/>
                    <a:pt x="2298" y="3938"/>
                  </a:cubicBezTo>
                  <a:cubicBezTo>
                    <a:pt x="2239" y="3795"/>
                    <a:pt x="2179" y="3664"/>
                    <a:pt x="2108" y="3522"/>
                  </a:cubicBezTo>
                  <a:cubicBezTo>
                    <a:pt x="2048" y="3379"/>
                    <a:pt x="1977" y="3236"/>
                    <a:pt x="1906" y="3081"/>
                  </a:cubicBezTo>
                  <a:cubicBezTo>
                    <a:pt x="1846" y="2950"/>
                    <a:pt x="1775" y="2819"/>
                    <a:pt x="1715" y="2688"/>
                  </a:cubicBezTo>
                  <a:cubicBezTo>
                    <a:pt x="1679" y="2641"/>
                    <a:pt x="1656" y="2581"/>
                    <a:pt x="1620" y="2521"/>
                  </a:cubicBezTo>
                  <a:cubicBezTo>
                    <a:pt x="1572" y="2438"/>
                    <a:pt x="1525" y="2343"/>
                    <a:pt x="1465" y="2260"/>
                  </a:cubicBezTo>
                  <a:cubicBezTo>
                    <a:pt x="1406" y="2140"/>
                    <a:pt x="1334" y="2010"/>
                    <a:pt x="1263" y="1890"/>
                  </a:cubicBezTo>
                  <a:cubicBezTo>
                    <a:pt x="1191" y="1783"/>
                    <a:pt x="1132" y="1664"/>
                    <a:pt x="1060" y="1557"/>
                  </a:cubicBezTo>
                  <a:cubicBezTo>
                    <a:pt x="894" y="1295"/>
                    <a:pt x="739" y="1021"/>
                    <a:pt x="572" y="759"/>
                  </a:cubicBezTo>
                  <a:cubicBezTo>
                    <a:pt x="429" y="521"/>
                    <a:pt x="286" y="283"/>
                    <a:pt x="143" y="45"/>
                  </a:cubicBezTo>
                  <a:cubicBezTo>
                    <a:pt x="143" y="33"/>
                    <a:pt x="132" y="21"/>
                    <a:pt x="120" y="9"/>
                  </a:cubicBezTo>
                  <a:lnTo>
                    <a:pt x="108" y="9"/>
                  </a:lnTo>
                  <a:cubicBezTo>
                    <a:pt x="96" y="3"/>
                    <a:pt x="87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1728175" y="3824900"/>
              <a:ext cx="185175" cy="77300"/>
            </a:xfrm>
            <a:custGeom>
              <a:avLst/>
              <a:gdLst/>
              <a:ahLst/>
              <a:cxnLst/>
              <a:rect l="l" t="t" r="r" b="b"/>
              <a:pathLst>
                <a:path w="7407" h="3092" extrusionOk="0">
                  <a:moveTo>
                    <a:pt x="81" y="0"/>
                  </a:moveTo>
                  <a:cubicBezTo>
                    <a:pt x="52" y="0"/>
                    <a:pt x="22" y="16"/>
                    <a:pt x="13" y="52"/>
                  </a:cubicBezTo>
                  <a:cubicBezTo>
                    <a:pt x="1" y="88"/>
                    <a:pt x="25" y="124"/>
                    <a:pt x="60" y="136"/>
                  </a:cubicBezTo>
                  <a:cubicBezTo>
                    <a:pt x="179" y="171"/>
                    <a:pt x="298" y="207"/>
                    <a:pt x="406" y="243"/>
                  </a:cubicBezTo>
                  <a:cubicBezTo>
                    <a:pt x="513" y="279"/>
                    <a:pt x="620" y="314"/>
                    <a:pt x="727" y="350"/>
                  </a:cubicBezTo>
                  <a:cubicBezTo>
                    <a:pt x="834" y="374"/>
                    <a:pt x="941" y="410"/>
                    <a:pt x="1048" y="445"/>
                  </a:cubicBezTo>
                  <a:cubicBezTo>
                    <a:pt x="1084" y="457"/>
                    <a:pt x="1120" y="469"/>
                    <a:pt x="1156" y="481"/>
                  </a:cubicBezTo>
                  <a:cubicBezTo>
                    <a:pt x="1358" y="552"/>
                    <a:pt x="1560" y="624"/>
                    <a:pt x="1763" y="695"/>
                  </a:cubicBezTo>
                  <a:cubicBezTo>
                    <a:pt x="1834" y="719"/>
                    <a:pt x="1906" y="755"/>
                    <a:pt x="1965" y="779"/>
                  </a:cubicBezTo>
                  <a:cubicBezTo>
                    <a:pt x="2025" y="791"/>
                    <a:pt x="2084" y="814"/>
                    <a:pt x="2132" y="838"/>
                  </a:cubicBezTo>
                  <a:cubicBezTo>
                    <a:pt x="2251" y="886"/>
                    <a:pt x="2358" y="933"/>
                    <a:pt x="2477" y="969"/>
                  </a:cubicBezTo>
                  <a:cubicBezTo>
                    <a:pt x="2525" y="993"/>
                    <a:pt x="2572" y="1017"/>
                    <a:pt x="2620" y="1029"/>
                  </a:cubicBezTo>
                  <a:cubicBezTo>
                    <a:pt x="2787" y="1100"/>
                    <a:pt x="2942" y="1172"/>
                    <a:pt x="3096" y="1231"/>
                  </a:cubicBezTo>
                  <a:cubicBezTo>
                    <a:pt x="3263" y="1302"/>
                    <a:pt x="3418" y="1374"/>
                    <a:pt x="3573" y="1445"/>
                  </a:cubicBezTo>
                  <a:cubicBezTo>
                    <a:pt x="3739" y="1517"/>
                    <a:pt x="3894" y="1588"/>
                    <a:pt x="4061" y="1660"/>
                  </a:cubicBezTo>
                  <a:cubicBezTo>
                    <a:pt x="4204" y="1719"/>
                    <a:pt x="4358" y="1791"/>
                    <a:pt x="4501" y="1862"/>
                  </a:cubicBezTo>
                  <a:cubicBezTo>
                    <a:pt x="4680" y="1933"/>
                    <a:pt x="4847" y="2017"/>
                    <a:pt x="5013" y="2100"/>
                  </a:cubicBezTo>
                  <a:cubicBezTo>
                    <a:pt x="5168" y="2172"/>
                    <a:pt x="5323" y="2243"/>
                    <a:pt x="5478" y="2314"/>
                  </a:cubicBezTo>
                  <a:cubicBezTo>
                    <a:pt x="5620" y="2374"/>
                    <a:pt x="5775" y="2445"/>
                    <a:pt x="5930" y="2517"/>
                  </a:cubicBezTo>
                  <a:cubicBezTo>
                    <a:pt x="6085" y="2576"/>
                    <a:pt x="6228" y="2636"/>
                    <a:pt x="6382" y="2707"/>
                  </a:cubicBezTo>
                  <a:cubicBezTo>
                    <a:pt x="6537" y="2767"/>
                    <a:pt x="6692" y="2838"/>
                    <a:pt x="6847" y="2910"/>
                  </a:cubicBezTo>
                  <a:cubicBezTo>
                    <a:pt x="6918" y="2934"/>
                    <a:pt x="6990" y="2969"/>
                    <a:pt x="7073" y="2993"/>
                  </a:cubicBezTo>
                  <a:cubicBezTo>
                    <a:pt x="7156" y="3029"/>
                    <a:pt x="7228" y="3053"/>
                    <a:pt x="7311" y="3088"/>
                  </a:cubicBezTo>
                  <a:cubicBezTo>
                    <a:pt x="7317" y="3091"/>
                    <a:pt x="7324" y="3092"/>
                    <a:pt x="7330" y="3092"/>
                  </a:cubicBezTo>
                  <a:cubicBezTo>
                    <a:pt x="7359" y="3092"/>
                    <a:pt x="7385" y="3070"/>
                    <a:pt x="7394" y="3041"/>
                  </a:cubicBezTo>
                  <a:cubicBezTo>
                    <a:pt x="7406" y="3005"/>
                    <a:pt x="7394" y="2981"/>
                    <a:pt x="7371" y="2957"/>
                  </a:cubicBezTo>
                  <a:lnTo>
                    <a:pt x="7359" y="2957"/>
                  </a:lnTo>
                  <a:cubicBezTo>
                    <a:pt x="7192" y="2898"/>
                    <a:pt x="7025" y="2838"/>
                    <a:pt x="6871" y="2767"/>
                  </a:cubicBezTo>
                  <a:cubicBezTo>
                    <a:pt x="6716" y="2695"/>
                    <a:pt x="6573" y="2636"/>
                    <a:pt x="6418" y="2565"/>
                  </a:cubicBezTo>
                  <a:cubicBezTo>
                    <a:pt x="6097" y="2434"/>
                    <a:pt x="5787" y="2303"/>
                    <a:pt x="5478" y="2160"/>
                  </a:cubicBezTo>
                  <a:cubicBezTo>
                    <a:pt x="5323" y="2088"/>
                    <a:pt x="5168" y="2017"/>
                    <a:pt x="5013" y="1933"/>
                  </a:cubicBezTo>
                  <a:cubicBezTo>
                    <a:pt x="4858" y="1862"/>
                    <a:pt x="4692" y="1791"/>
                    <a:pt x="4537" y="1707"/>
                  </a:cubicBezTo>
                  <a:cubicBezTo>
                    <a:pt x="4466" y="1683"/>
                    <a:pt x="4394" y="1648"/>
                    <a:pt x="4323" y="1612"/>
                  </a:cubicBezTo>
                  <a:cubicBezTo>
                    <a:pt x="4251" y="1588"/>
                    <a:pt x="4168" y="1552"/>
                    <a:pt x="4096" y="1517"/>
                  </a:cubicBezTo>
                  <a:cubicBezTo>
                    <a:pt x="3942" y="1445"/>
                    <a:pt x="3775" y="1374"/>
                    <a:pt x="3620" y="1302"/>
                  </a:cubicBezTo>
                  <a:cubicBezTo>
                    <a:pt x="3454" y="1231"/>
                    <a:pt x="3299" y="1160"/>
                    <a:pt x="3132" y="1088"/>
                  </a:cubicBezTo>
                  <a:cubicBezTo>
                    <a:pt x="2977" y="1029"/>
                    <a:pt x="2811" y="957"/>
                    <a:pt x="2656" y="886"/>
                  </a:cubicBezTo>
                  <a:cubicBezTo>
                    <a:pt x="2596" y="862"/>
                    <a:pt x="2537" y="850"/>
                    <a:pt x="2477" y="826"/>
                  </a:cubicBezTo>
                  <a:cubicBezTo>
                    <a:pt x="2370" y="779"/>
                    <a:pt x="2251" y="731"/>
                    <a:pt x="2144" y="683"/>
                  </a:cubicBezTo>
                  <a:cubicBezTo>
                    <a:pt x="2096" y="671"/>
                    <a:pt x="2049" y="648"/>
                    <a:pt x="2001" y="636"/>
                  </a:cubicBezTo>
                  <a:cubicBezTo>
                    <a:pt x="1930" y="612"/>
                    <a:pt x="1846" y="576"/>
                    <a:pt x="1775" y="552"/>
                  </a:cubicBezTo>
                  <a:cubicBezTo>
                    <a:pt x="1572" y="481"/>
                    <a:pt x="1382" y="410"/>
                    <a:pt x="1191" y="338"/>
                  </a:cubicBezTo>
                  <a:cubicBezTo>
                    <a:pt x="1144" y="326"/>
                    <a:pt x="1108" y="314"/>
                    <a:pt x="1072" y="302"/>
                  </a:cubicBezTo>
                  <a:cubicBezTo>
                    <a:pt x="953" y="267"/>
                    <a:pt x="846" y="231"/>
                    <a:pt x="727" y="195"/>
                  </a:cubicBezTo>
                  <a:cubicBezTo>
                    <a:pt x="632" y="159"/>
                    <a:pt x="536" y="136"/>
                    <a:pt x="441" y="100"/>
                  </a:cubicBezTo>
                  <a:cubicBezTo>
                    <a:pt x="334" y="64"/>
                    <a:pt x="215" y="40"/>
                    <a:pt x="108" y="5"/>
                  </a:cubicBezTo>
                  <a:cubicBezTo>
                    <a:pt x="99" y="2"/>
                    <a:pt x="90" y="0"/>
                    <a:pt x="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2364575" y="4341000"/>
              <a:ext cx="22350" cy="22600"/>
            </a:xfrm>
            <a:custGeom>
              <a:avLst/>
              <a:gdLst/>
              <a:ahLst/>
              <a:cxnLst/>
              <a:rect l="l" t="t" r="r" b="b"/>
              <a:pathLst>
                <a:path w="894" h="904" extrusionOk="0">
                  <a:moveTo>
                    <a:pt x="584" y="232"/>
                  </a:moveTo>
                  <a:cubicBezTo>
                    <a:pt x="596" y="232"/>
                    <a:pt x="607" y="232"/>
                    <a:pt x="619" y="244"/>
                  </a:cubicBezTo>
                  <a:lnTo>
                    <a:pt x="643" y="244"/>
                  </a:lnTo>
                  <a:cubicBezTo>
                    <a:pt x="655" y="256"/>
                    <a:pt x="655" y="256"/>
                    <a:pt x="667" y="256"/>
                  </a:cubicBezTo>
                  <a:cubicBezTo>
                    <a:pt x="667" y="268"/>
                    <a:pt x="667" y="268"/>
                    <a:pt x="667" y="268"/>
                  </a:cubicBezTo>
                  <a:cubicBezTo>
                    <a:pt x="679" y="280"/>
                    <a:pt x="679" y="280"/>
                    <a:pt x="679" y="292"/>
                  </a:cubicBezTo>
                  <a:cubicBezTo>
                    <a:pt x="679" y="316"/>
                    <a:pt x="667" y="351"/>
                    <a:pt x="667" y="375"/>
                  </a:cubicBezTo>
                  <a:cubicBezTo>
                    <a:pt x="655" y="399"/>
                    <a:pt x="655" y="423"/>
                    <a:pt x="643" y="447"/>
                  </a:cubicBezTo>
                  <a:cubicBezTo>
                    <a:pt x="631" y="459"/>
                    <a:pt x="631" y="470"/>
                    <a:pt x="619" y="494"/>
                  </a:cubicBezTo>
                  <a:cubicBezTo>
                    <a:pt x="607" y="506"/>
                    <a:pt x="584" y="518"/>
                    <a:pt x="572" y="530"/>
                  </a:cubicBezTo>
                  <a:cubicBezTo>
                    <a:pt x="584" y="518"/>
                    <a:pt x="596" y="506"/>
                    <a:pt x="596" y="494"/>
                  </a:cubicBezTo>
                  <a:cubicBezTo>
                    <a:pt x="607" y="470"/>
                    <a:pt x="619" y="447"/>
                    <a:pt x="607" y="423"/>
                  </a:cubicBezTo>
                  <a:cubicBezTo>
                    <a:pt x="607" y="423"/>
                    <a:pt x="607" y="423"/>
                    <a:pt x="607" y="411"/>
                  </a:cubicBezTo>
                  <a:cubicBezTo>
                    <a:pt x="607" y="399"/>
                    <a:pt x="607" y="375"/>
                    <a:pt x="596" y="351"/>
                  </a:cubicBezTo>
                  <a:cubicBezTo>
                    <a:pt x="596" y="339"/>
                    <a:pt x="584" y="316"/>
                    <a:pt x="572" y="316"/>
                  </a:cubicBezTo>
                  <a:cubicBezTo>
                    <a:pt x="548" y="304"/>
                    <a:pt x="524" y="292"/>
                    <a:pt x="500" y="292"/>
                  </a:cubicBezTo>
                  <a:cubicBezTo>
                    <a:pt x="465" y="292"/>
                    <a:pt x="429" y="292"/>
                    <a:pt x="393" y="316"/>
                  </a:cubicBezTo>
                  <a:cubicBezTo>
                    <a:pt x="393" y="304"/>
                    <a:pt x="393" y="304"/>
                    <a:pt x="393" y="304"/>
                  </a:cubicBezTo>
                  <a:cubicBezTo>
                    <a:pt x="405" y="304"/>
                    <a:pt x="405" y="292"/>
                    <a:pt x="417" y="292"/>
                  </a:cubicBezTo>
                  <a:cubicBezTo>
                    <a:pt x="429" y="280"/>
                    <a:pt x="453" y="268"/>
                    <a:pt x="465" y="256"/>
                  </a:cubicBezTo>
                  <a:cubicBezTo>
                    <a:pt x="500" y="256"/>
                    <a:pt x="536" y="244"/>
                    <a:pt x="584" y="232"/>
                  </a:cubicBezTo>
                  <a:close/>
                  <a:moveTo>
                    <a:pt x="155" y="518"/>
                  </a:moveTo>
                  <a:cubicBezTo>
                    <a:pt x="167" y="542"/>
                    <a:pt x="179" y="578"/>
                    <a:pt x="203" y="601"/>
                  </a:cubicBezTo>
                  <a:cubicBezTo>
                    <a:pt x="214" y="625"/>
                    <a:pt x="237" y="637"/>
                    <a:pt x="250" y="659"/>
                  </a:cubicBezTo>
                  <a:lnTo>
                    <a:pt x="250" y="659"/>
                  </a:lnTo>
                  <a:cubicBezTo>
                    <a:pt x="246" y="656"/>
                    <a:pt x="242" y="653"/>
                    <a:pt x="238" y="649"/>
                  </a:cubicBezTo>
                  <a:cubicBezTo>
                    <a:pt x="215" y="637"/>
                    <a:pt x="203" y="625"/>
                    <a:pt x="191" y="601"/>
                  </a:cubicBezTo>
                  <a:cubicBezTo>
                    <a:pt x="179" y="589"/>
                    <a:pt x="167" y="566"/>
                    <a:pt x="155" y="542"/>
                  </a:cubicBezTo>
                  <a:cubicBezTo>
                    <a:pt x="155" y="530"/>
                    <a:pt x="155" y="530"/>
                    <a:pt x="155" y="518"/>
                  </a:cubicBezTo>
                  <a:close/>
                  <a:moveTo>
                    <a:pt x="691" y="613"/>
                  </a:moveTo>
                  <a:lnTo>
                    <a:pt x="691" y="613"/>
                  </a:lnTo>
                  <a:cubicBezTo>
                    <a:pt x="679" y="637"/>
                    <a:pt x="667" y="649"/>
                    <a:pt x="655" y="661"/>
                  </a:cubicBezTo>
                  <a:cubicBezTo>
                    <a:pt x="631" y="685"/>
                    <a:pt x="619" y="709"/>
                    <a:pt x="584" y="720"/>
                  </a:cubicBezTo>
                  <a:cubicBezTo>
                    <a:pt x="572" y="732"/>
                    <a:pt x="560" y="744"/>
                    <a:pt x="536" y="744"/>
                  </a:cubicBezTo>
                  <a:cubicBezTo>
                    <a:pt x="524" y="756"/>
                    <a:pt x="512" y="756"/>
                    <a:pt x="488" y="756"/>
                  </a:cubicBezTo>
                  <a:lnTo>
                    <a:pt x="441" y="756"/>
                  </a:lnTo>
                  <a:cubicBezTo>
                    <a:pt x="405" y="744"/>
                    <a:pt x="369" y="732"/>
                    <a:pt x="322" y="709"/>
                  </a:cubicBezTo>
                  <a:cubicBezTo>
                    <a:pt x="302" y="699"/>
                    <a:pt x="274" y="680"/>
                    <a:pt x="251" y="661"/>
                  </a:cubicBezTo>
                  <a:lnTo>
                    <a:pt x="251" y="661"/>
                  </a:lnTo>
                  <a:cubicBezTo>
                    <a:pt x="263" y="662"/>
                    <a:pt x="274" y="673"/>
                    <a:pt x="286" y="685"/>
                  </a:cubicBezTo>
                  <a:cubicBezTo>
                    <a:pt x="298" y="685"/>
                    <a:pt x="310" y="697"/>
                    <a:pt x="322" y="697"/>
                  </a:cubicBezTo>
                  <a:cubicBezTo>
                    <a:pt x="346" y="709"/>
                    <a:pt x="381" y="720"/>
                    <a:pt x="405" y="720"/>
                  </a:cubicBezTo>
                  <a:cubicBezTo>
                    <a:pt x="413" y="724"/>
                    <a:pt x="421" y="726"/>
                    <a:pt x="429" y="726"/>
                  </a:cubicBezTo>
                  <a:cubicBezTo>
                    <a:pt x="446" y="726"/>
                    <a:pt x="465" y="720"/>
                    <a:pt x="488" y="720"/>
                  </a:cubicBezTo>
                  <a:cubicBezTo>
                    <a:pt x="512" y="720"/>
                    <a:pt x="536" y="709"/>
                    <a:pt x="560" y="697"/>
                  </a:cubicBezTo>
                  <a:cubicBezTo>
                    <a:pt x="584" y="697"/>
                    <a:pt x="607" y="673"/>
                    <a:pt x="631" y="661"/>
                  </a:cubicBezTo>
                  <a:cubicBezTo>
                    <a:pt x="655" y="649"/>
                    <a:pt x="667" y="637"/>
                    <a:pt x="691" y="613"/>
                  </a:cubicBezTo>
                  <a:close/>
                  <a:moveTo>
                    <a:pt x="525" y="1"/>
                  </a:moveTo>
                  <a:cubicBezTo>
                    <a:pt x="454" y="1"/>
                    <a:pt x="385" y="22"/>
                    <a:pt x="322" y="54"/>
                  </a:cubicBezTo>
                  <a:cubicBezTo>
                    <a:pt x="274" y="78"/>
                    <a:pt x="238" y="113"/>
                    <a:pt x="203" y="149"/>
                  </a:cubicBezTo>
                  <a:cubicBezTo>
                    <a:pt x="203" y="161"/>
                    <a:pt x="203" y="161"/>
                    <a:pt x="191" y="161"/>
                  </a:cubicBezTo>
                  <a:cubicBezTo>
                    <a:pt x="179" y="173"/>
                    <a:pt x="179" y="173"/>
                    <a:pt x="167" y="185"/>
                  </a:cubicBezTo>
                  <a:cubicBezTo>
                    <a:pt x="119" y="208"/>
                    <a:pt x="84" y="244"/>
                    <a:pt x="48" y="292"/>
                  </a:cubicBezTo>
                  <a:cubicBezTo>
                    <a:pt x="36" y="316"/>
                    <a:pt x="24" y="339"/>
                    <a:pt x="12" y="363"/>
                  </a:cubicBezTo>
                  <a:cubicBezTo>
                    <a:pt x="12" y="387"/>
                    <a:pt x="0" y="423"/>
                    <a:pt x="0" y="459"/>
                  </a:cubicBezTo>
                  <a:cubicBezTo>
                    <a:pt x="0" y="506"/>
                    <a:pt x="12" y="554"/>
                    <a:pt x="36" y="601"/>
                  </a:cubicBezTo>
                  <a:cubicBezTo>
                    <a:pt x="48" y="661"/>
                    <a:pt x="84" y="709"/>
                    <a:pt x="119" y="744"/>
                  </a:cubicBezTo>
                  <a:cubicBezTo>
                    <a:pt x="155" y="780"/>
                    <a:pt x="203" y="816"/>
                    <a:pt x="250" y="840"/>
                  </a:cubicBezTo>
                  <a:cubicBezTo>
                    <a:pt x="298" y="863"/>
                    <a:pt x="357" y="887"/>
                    <a:pt x="417" y="899"/>
                  </a:cubicBezTo>
                  <a:cubicBezTo>
                    <a:pt x="431" y="903"/>
                    <a:pt x="445" y="904"/>
                    <a:pt x="459" y="904"/>
                  </a:cubicBezTo>
                  <a:cubicBezTo>
                    <a:pt x="494" y="904"/>
                    <a:pt x="530" y="896"/>
                    <a:pt x="572" y="887"/>
                  </a:cubicBezTo>
                  <a:cubicBezTo>
                    <a:pt x="619" y="875"/>
                    <a:pt x="667" y="851"/>
                    <a:pt x="715" y="804"/>
                  </a:cubicBezTo>
                  <a:cubicBezTo>
                    <a:pt x="798" y="732"/>
                    <a:pt x="858" y="637"/>
                    <a:pt x="881" y="530"/>
                  </a:cubicBezTo>
                  <a:cubicBezTo>
                    <a:pt x="881" y="482"/>
                    <a:pt x="893" y="435"/>
                    <a:pt x="881" y="375"/>
                  </a:cubicBezTo>
                  <a:cubicBezTo>
                    <a:pt x="881" y="351"/>
                    <a:pt x="881" y="328"/>
                    <a:pt x="881" y="304"/>
                  </a:cubicBezTo>
                  <a:cubicBezTo>
                    <a:pt x="869" y="280"/>
                    <a:pt x="869" y="244"/>
                    <a:pt x="858" y="220"/>
                  </a:cubicBezTo>
                  <a:cubicBezTo>
                    <a:pt x="834" y="173"/>
                    <a:pt x="810" y="137"/>
                    <a:pt x="774" y="101"/>
                  </a:cubicBezTo>
                  <a:cubicBezTo>
                    <a:pt x="750" y="78"/>
                    <a:pt x="727" y="66"/>
                    <a:pt x="715" y="54"/>
                  </a:cubicBezTo>
                  <a:cubicBezTo>
                    <a:pt x="679" y="42"/>
                    <a:pt x="655" y="30"/>
                    <a:pt x="631" y="18"/>
                  </a:cubicBezTo>
                  <a:cubicBezTo>
                    <a:pt x="596" y="6"/>
                    <a:pt x="560" y="1"/>
                    <a:pt x="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2199975" y="4508425"/>
              <a:ext cx="20550" cy="21575"/>
            </a:xfrm>
            <a:custGeom>
              <a:avLst/>
              <a:gdLst/>
              <a:ahLst/>
              <a:cxnLst/>
              <a:rect l="l" t="t" r="r" b="b"/>
              <a:pathLst>
                <a:path w="822" h="863" extrusionOk="0">
                  <a:moveTo>
                    <a:pt x="429" y="227"/>
                  </a:moveTo>
                  <a:cubicBezTo>
                    <a:pt x="428" y="227"/>
                    <a:pt x="417" y="239"/>
                    <a:pt x="417" y="239"/>
                  </a:cubicBezTo>
                  <a:cubicBezTo>
                    <a:pt x="405" y="250"/>
                    <a:pt x="393" y="250"/>
                    <a:pt x="381" y="250"/>
                  </a:cubicBezTo>
                  <a:cubicBezTo>
                    <a:pt x="393" y="239"/>
                    <a:pt x="417" y="239"/>
                    <a:pt x="429" y="227"/>
                  </a:cubicBezTo>
                  <a:close/>
                  <a:moveTo>
                    <a:pt x="500" y="155"/>
                  </a:moveTo>
                  <a:cubicBezTo>
                    <a:pt x="500" y="155"/>
                    <a:pt x="512" y="155"/>
                    <a:pt x="524" y="167"/>
                  </a:cubicBezTo>
                  <a:cubicBezTo>
                    <a:pt x="536" y="167"/>
                    <a:pt x="548" y="179"/>
                    <a:pt x="572" y="191"/>
                  </a:cubicBezTo>
                  <a:cubicBezTo>
                    <a:pt x="584" y="203"/>
                    <a:pt x="595" y="227"/>
                    <a:pt x="607" y="239"/>
                  </a:cubicBezTo>
                  <a:cubicBezTo>
                    <a:pt x="607" y="250"/>
                    <a:pt x="619" y="250"/>
                    <a:pt x="619" y="262"/>
                  </a:cubicBezTo>
                  <a:cubicBezTo>
                    <a:pt x="607" y="250"/>
                    <a:pt x="584" y="250"/>
                    <a:pt x="572" y="250"/>
                  </a:cubicBezTo>
                  <a:cubicBezTo>
                    <a:pt x="560" y="239"/>
                    <a:pt x="560" y="239"/>
                    <a:pt x="560" y="239"/>
                  </a:cubicBezTo>
                  <a:cubicBezTo>
                    <a:pt x="548" y="227"/>
                    <a:pt x="536" y="227"/>
                    <a:pt x="524" y="215"/>
                  </a:cubicBezTo>
                  <a:cubicBezTo>
                    <a:pt x="512" y="215"/>
                    <a:pt x="500" y="203"/>
                    <a:pt x="476" y="203"/>
                  </a:cubicBezTo>
                  <a:lnTo>
                    <a:pt x="464" y="203"/>
                  </a:lnTo>
                  <a:cubicBezTo>
                    <a:pt x="488" y="191"/>
                    <a:pt x="488" y="179"/>
                    <a:pt x="500" y="155"/>
                  </a:cubicBezTo>
                  <a:close/>
                  <a:moveTo>
                    <a:pt x="417" y="381"/>
                  </a:moveTo>
                  <a:cubicBezTo>
                    <a:pt x="405" y="393"/>
                    <a:pt x="393" y="405"/>
                    <a:pt x="381" y="405"/>
                  </a:cubicBezTo>
                  <a:cubicBezTo>
                    <a:pt x="393" y="393"/>
                    <a:pt x="405" y="393"/>
                    <a:pt x="417" y="381"/>
                  </a:cubicBezTo>
                  <a:close/>
                  <a:moveTo>
                    <a:pt x="381" y="406"/>
                  </a:moveTo>
                  <a:lnTo>
                    <a:pt x="381" y="406"/>
                  </a:lnTo>
                  <a:cubicBezTo>
                    <a:pt x="369" y="417"/>
                    <a:pt x="357" y="429"/>
                    <a:pt x="357" y="441"/>
                  </a:cubicBezTo>
                  <a:cubicBezTo>
                    <a:pt x="357" y="429"/>
                    <a:pt x="357" y="429"/>
                    <a:pt x="369" y="417"/>
                  </a:cubicBezTo>
                  <a:cubicBezTo>
                    <a:pt x="369" y="417"/>
                    <a:pt x="379" y="407"/>
                    <a:pt x="381" y="406"/>
                  </a:cubicBezTo>
                  <a:close/>
                  <a:moveTo>
                    <a:pt x="524" y="500"/>
                  </a:moveTo>
                  <a:cubicBezTo>
                    <a:pt x="524" y="500"/>
                    <a:pt x="524" y="512"/>
                    <a:pt x="524" y="512"/>
                  </a:cubicBezTo>
                  <a:lnTo>
                    <a:pt x="476" y="512"/>
                  </a:lnTo>
                  <a:cubicBezTo>
                    <a:pt x="476" y="500"/>
                    <a:pt x="488" y="500"/>
                    <a:pt x="488" y="500"/>
                  </a:cubicBezTo>
                  <a:close/>
                  <a:moveTo>
                    <a:pt x="476" y="0"/>
                  </a:moveTo>
                  <a:cubicBezTo>
                    <a:pt x="429" y="0"/>
                    <a:pt x="381" y="0"/>
                    <a:pt x="322" y="12"/>
                  </a:cubicBezTo>
                  <a:cubicBezTo>
                    <a:pt x="226" y="36"/>
                    <a:pt x="131" y="108"/>
                    <a:pt x="72" y="203"/>
                  </a:cubicBezTo>
                  <a:cubicBezTo>
                    <a:pt x="48" y="239"/>
                    <a:pt x="24" y="286"/>
                    <a:pt x="12" y="334"/>
                  </a:cubicBezTo>
                  <a:cubicBezTo>
                    <a:pt x="0" y="393"/>
                    <a:pt x="0" y="441"/>
                    <a:pt x="12" y="500"/>
                  </a:cubicBezTo>
                  <a:cubicBezTo>
                    <a:pt x="12" y="548"/>
                    <a:pt x="36" y="596"/>
                    <a:pt x="60" y="643"/>
                  </a:cubicBezTo>
                  <a:cubicBezTo>
                    <a:pt x="83" y="691"/>
                    <a:pt x="119" y="727"/>
                    <a:pt x="167" y="762"/>
                  </a:cubicBezTo>
                  <a:cubicBezTo>
                    <a:pt x="203" y="786"/>
                    <a:pt x="250" y="810"/>
                    <a:pt x="298" y="822"/>
                  </a:cubicBezTo>
                  <a:cubicBezTo>
                    <a:pt x="322" y="834"/>
                    <a:pt x="345" y="834"/>
                    <a:pt x="369" y="846"/>
                  </a:cubicBezTo>
                  <a:cubicBezTo>
                    <a:pt x="381" y="846"/>
                    <a:pt x="393" y="846"/>
                    <a:pt x="417" y="858"/>
                  </a:cubicBezTo>
                  <a:cubicBezTo>
                    <a:pt x="457" y="858"/>
                    <a:pt x="491" y="863"/>
                    <a:pt x="527" y="863"/>
                  </a:cubicBezTo>
                  <a:cubicBezTo>
                    <a:pt x="545" y="863"/>
                    <a:pt x="564" y="862"/>
                    <a:pt x="584" y="858"/>
                  </a:cubicBezTo>
                  <a:cubicBezTo>
                    <a:pt x="691" y="822"/>
                    <a:pt x="750" y="727"/>
                    <a:pt x="786" y="631"/>
                  </a:cubicBezTo>
                  <a:cubicBezTo>
                    <a:pt x="810" y="584"/>
                    <a:pt x="822" y="536"/>
                    <a:pt x="822" y="489"/>
                  </a:cubicBezTo>
                  <a:cubicBezTo>
                    <a:pt x="822" y="429"/>
                    <a:pt x="810" y="369"/>
                    <a:pt x="798" y="322"/>
                  </a:cubicBezTo>
                  <a:cubicBezTo>
                    <a:pt x="774" y="227"/>
                    <a:pt x="714" y="119"/>
                    <a:pt x="619" y="60"/>
                  </a:cubicBezTo>
                  <a:cubicBezTo>
                    <a:pt x="619" y="60"/>
                    <a:pt x="619" y="60"/>
                    <a:pt x="619" y="48"/>
                  </a:cubicBezTo>
                  <a:cubicBezTo>
                    <a:pt x="595" y="36"/>
                    <a:pt x="572" y="36"/>
                    <a:pt x="560" y="24"/>
                  </a:cubicBezTo>
                  <a:cubicBezTo>
                    <a:pt x="536" y="12"/>
                    <a:pt x="500" y="12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1945475" y="4358400"/>
              <a:ext cx="23525" cy="24425"/>
            </a:xfrm>
            <a:custGeom>
              <a:avLst/>
              <a:gdLst/>
              <a:ahLst/>
              <a:cxnLst/>
              <a:rect l="l" t="t" r="r" b="b"/>
              <a:pathLst>
                <a:path w="941" h="977" extrusionOk="0">
                  <a:moveTo>
                    <a:pt x="465" y="405"/>
                  </a:moveTo>
                  <a:cubicBezTo>
                    <a:pt x="465" y="417"/>
                    <a:pt x="477" y="417"/>
                    <a:pt x="477" y="417"/>
                  </a:cubicBezTo>
                  <a:cubicBezTo>
                    <a:pt x="477" y="429"/>
                    <a:pt x="477" y="429"/>
                    <a:pt x="488" y="441"/>
                  </a:cubicBezTo>
                  <a:cubicBezTo>
                    <a:pt x="488" y="453"/>
                    <a:pt x="488" y="453"/>
                    <a:pt x="488" y="465"/>
                  </a:cubicBezTo>
                  <a:cubicBezTo>
                    <a:pt x="488" y="489"/>
                    <a:pt x="488" y="513"/>
                    <a:pt x="488" y="536"/>
                  </a:cubicBezTo>
                  <a:cubicBezTo>
                    <a:pt x="477" y="548"/>
                    <a:pt x="477" y="560"/>
                    <a:pt x="477" y="572"/>
                  </a:cubicBezTo>
                  <a:cubicBezTo>
                    <a:pt x="465" y="572"/>
                    <a:pt x="465" y="584"/>
                    <a:pt x="453" y="596"/>
                  </a:cubicBezTo>
                  <a:cubicBezTo>
                    <a:pt x="453" y="596"/>
                    <a:pt x="441" y="608"/>
                    <a:pt x="429" y="620"/>
                  </a:cubicBezTo>
                  <a:cubicBezTo>
                    <a:pt x="417" y="620"/>
                    <a:pt x="405" y="632"/>
                    <a:pt x="393" y="632"/>
                  </a:cubicBezTo>
                  <a:cubicBezTo>
                    <a:pt x="381" y="644"/>
                    <a:pt x="369" y="644"/>
                    <a:pt x="357" y="644"/>
                  </a:cubicBezTo>
                  <a:lnTo>
                    <a:pt x="346" y="644"/>
                  </a:lnTo>
                  <a:cubicBezTo>
                    <a:pt x="346" y="632"/>
                    <a:pt x="334" y="632"/>
                    <a:pt x="334" y="632"/>
                  </a:cubicBezTo>
                  <a:cubicBezTo>
                    <a:pt x="334" y="620"/>
                    <a:pt x="322" y="608"/>
                    <a:pt x="322" y="596"/>
                  </a:cubicBezTo>
                  <a:cubicBezTo>
                    <a:pt x="322" y="584"/>
                    <a:pt x="322" y="572"/>
                    <a:pt x="322" y="560"/>
                  </a:cubicBezTo>
                  <a:cubicBezTo>
                    <a:pt x="322" y="548"/>
                    <a:pt x="322" y="536"/>
                    <a:pt x="334" y="525"/>
                  </a:cubicBezTo>
                  <a:cubicBezTo>
                    <a:pt x="346" y="501"/>
                    <a:pt x="369" y="477"/>
                    <a:pt x="381" y="453"/>
                  </a:cubicBezTo>
                  <a:cubicBezTo>
                    <a:pt x="393" y="441"/>
                    <a:pt x="405" y="429"/>
                    <a:pt x="417" y="429"/>
                  </a:cubicBezTo>
                  <a:cubicBezTo>
                    <a:pt x="429" y="417"/>
                    <a:pt x="441" y="417"/>
                    <a:pt x="453" y="405"/>
                  </a:cubicBezTo>
                  <a:close/>
                  <a:moveTo>
                    <a:pt x="560" y="680"/>
                  </a:moveTo>
                  <a:cubicBezTo>
                    <a:pt x="548" y="691"/>
                    <a:pt x="548" y="691"/>
                    <a:pt x="548" y="703"/>
                  </a:cubicBezTo>
                  <a:lnTo>
                    <a:pt x="536" y="703"/>
                  </a:lnTo>
                  <a:cubicBezTo>
                    <a:pt x="544" y="695"/>
                    <a:pt x="552" y="687"/>
                    <a:pt x="560" y="680"/>
                  </a:cubicBezTo>
                  <a:close/>
                  <a:moveTo>
                    <a:pt x="536" y="703"/>
                  </a:moveTo>
                  <a:cubicBezTo>
                    <a:pt x="536" y="715"/>
                    <a:pt x="524" y="715"/>
                    <a:pt x="524" y="715"/>
                  </a:cubicBezTo>
                  <a:cubicBezTo>
                    <a:pt x="528" y="711"/>
                    <a:pt x="532" y="707"/>
                    <a:pt x="536" y="703"/>
                  </a:cubicBezTo>
                  <a:close/>
                  <a:moveTo>
                    <a:pt x="572" y="191"/>
                  </a:moveTo>
                  <a:cubicBezTo>
                    <a:pt x="596" y="191"/>
                    <a:pt x="607" y="203"/>
                    <a:pt x="619" y="203"/>
                  </a:cubicBezTo>
                  <a:cubicBezTo>
                    <a:pt x="631" y="215"/>
                    <a:pt x="643" y="215"/>
                    <a:pt x="655" y="227"/>
                  </a:cubicBezTo>
                  <a:cubicBezTo>
                    <a:pt x="667" y="251"/>
                    <a:pt x="691" y="263"/>
                    <a:pt x="703" y="286"/>
                  </a:cubicBezTo>
                  <a:cubicBezTo>
                    <a:pt x="727" y="322"/>
                    <a:pt x="750" y="370"/>
                    <a:pt x="762" y="417"/>
                  </a:cubicBezTo>
                  <a:cubicBezTo>
                    <a:pt x="786" y="465"/>
                    <a:pt x="798" y="525"/>
                    <a:pt x="798" y="572"/>
                  </a:cubicBezTo>
                  <a:cubicBezTo>
                    <a:pt x="798" y="620"/>
                    <a:pt x="798" y="655"/>
                    <a:pt x="798" y="691"/>
                  </a:cubicBezTo>
                  <a:cubicBezTo>
                    <a:pt x="786" y="715"/>
                    <a:pt x="786" y="727"/>
                    <a:pt x="774" y="739"/>
                  </a:cubicBezTo>
                  <a:cubicBezTo>
                    <a:pt x="774" y="751"/>
                    <a:pt x="762" y="763"/>
                    <a:pt x="762" y="775"/>
                  </a:cubicBezTo>
                  <a:cubicBezTo>
                    <a:pt x="750" y="786"/>
                    <a:pt x="738" y="798"/>
                    <a:pt x="715" y="810"/>
                  </a:cubicBezTo>
                  <a:cubicBezTo>
                    <a:pt x="703" y="810"/>
                    <a:pt x="691" y="822"/>
                    <a:pt x="679" y="822"/>
                  </a:cubicBezTo>
                  <a:cubicBezTo>
                    <a:pt x="655" y="834"/>
                    <a:pt x="631" y="834"/>
                    <a:pt x="607" y="834"/>
                  </a:cubicBezTo>
                  <a:lnTo>
                    <a:pt x="572" y="834"/>
                  </a:lnTo>
                  <a:cubicBezTo>
                    <a:pt x="596" y="834"/>
                    <a:pt x="607" y="822"/>
                    <a:pt x="631" y="798"/>
                  </a:cubicBezTo>
                  <a:cubicBezTo>
                    <a:pt x="643" y="786"/>
                    <a:pt x="667" y="763"/>
                    <a:pt x="667" y="751"/>
                  </a:cubicBezTo>
                  <a:cubicBezTo>
                    <a:pt x="691" y="703"/>
                    <a:pt x="703" y="667"/>
                    <a:pt x="715" y="620"/>
                  </a:cubicBezTo>
                  <a:cubicBezTo>
                    <a:pt x="715" y="596"/>
                    <a:pt x="715" y="572"/>
                    <a:pt x="715" y="548"/>
                  </a:cubicBezTo>
                  <a:cubicBezTo>
                    <a:pt x="703" y="525"/>
                    <a:pt x="703" y="501"/>
                    <a:pt x="703" y="477"/>
                  </a:cubicBezTo>
                  <a:cubicBezTo>
                    <a:pt x="691" y="441"/>
                    <a:pt x="691" y="405"/>
                    <a:pt x="667" y="370"/>
                  </a:cubicBezTo>
                  <a:cubicBezTo>
                    <a:pt x="655" y="322"/>
                    <a:pt x="607" y="298"/>
                    <a:pt x="560" y="286"/>
                  </a:cubicBezTo>
                  <a:cubicBezTo>
                    <a:pt x="536" y="274"/>
                    <a:pt x="512" y="274"/>
                    <a:pt x="488" y="274"/>
                  </a:cubicBezTo>
                  <a:cubicBezTo>
                    <a:pt x="453" y="263"/>
                    <a:pt x="417" y="263"/>
                    <a:pt x="369" y="263"/>
                  </a:cubicBezTo>
                  <a:cubicBezTo>
                    <a:pt x="357" y="263"/>
                    <a:pt x="334" y="274"/>
                    <a:pt x="322" y="286"/>
                  </a:cubicBezTo>
                  <a:cubicBezTo>
                    <a:pt x="310" y="286"/>
                    <a:pt x="310" y="286"/>
                    <a:pt x="298" y="298"/>
                  </a:cubicBezTo>
                  <a:cubicBezTo>
                    <a:pt x="310" y="286"/>
                    <a:pt x="334" y="263"/>
                    <a:pt x="346" y="251"/>
                  </a:cubicBezTo>
                  <a:cubicBezTo>
                    <a:pt x="381" y="239"/>
                    <a:pt x="417" y="215"/>
                    <a:pt x="465" y="203"/>
                  </a:cubicBezTo>
                  <a:cubicBezTo>
                    <a:pt x="477" y="191"/>
                    <a:pt x="500" y="191"/>
                    <a:pt x="524" y="191"/>
                  </a:cubicBezTo>
                  <a:close/>
                  <a:moveTo>
                    <a:pt x="405" y="1"/>
                  </a:moveTo>
                  <a:cubicBezTo>
                    <a:pt x="381" y="13"/>
                    <a:pt x="357" y="24"/>
                    <a:pt x="346" y="36"/>
                  </a:cubicBezTo>
                  <a:cubicBezTo>
                    <a:pt x="322" y="48"/>
                    <a:pt x="298" y="60"/>
                    <a:pt x="274" y="72"/>
                  </a:cubicBezTo>
                  <a:cubicBezTo>
                    <a:pt x="226" y="96"/>
                    <a:pt x="191" y="132"/>
                    <a:pt x="155" y="167"/>
                  </a:cubicBezTo>
                  <a:cubicBezTo>
                    <a:pt x="119" y="203"/>
                    <a:pt x="84" y="227"/>
                    <a:pt x="60" y="274"/>
                  </a:cubicBezTo>
                  <a:cubicBezTo>
                    <a:pt x="36" y="322"/>
                    <a:pt x="12" y="382"/>
                    <a:pt x="12" y="429"/>
                  </a:cubicBezTo>
                  <a:cubicBezTo>
                    <a:pt x="0" y="477"/>
                    <a:pt x="0" y="525"/>
                    <a:pt x="12" y="572"/>
                  </a:cubicBezTo>
                  <a:cubicBezTo>
                    <a:pt x="12" y="596"/>
                    <a:pt x="24" y="620"/>
                    <a:pt x="36" y="644"/>
                  </a:cubicBezTo>
                  <a:cubicBezTo>
                    <a:pt x="48" y="667"/>
                    <a:pt x="60" y="691"/>
                    <a:pt x="72" y="715"/>
                  </a:cubicBezTo>
                  <a:cubicBezTo>
                    <a:pt x="107" y="751"/>
                    <a:pt x="143" y="786"/>
                    <a:pt x="179" y="822"/>
                  </a:cubicBezTo>
                  <a:cubicBezTo>
                    <a:pt x="215" y="858"/>
                    <a:pt x="262" y="882"/>
                    <a:pt x="310" y="906"/>
                  </a:cubicBezTo>
                  <a:cubicBezTo>
                    <a:pt x="346" y="929"/>
                    <a:pt x="393" y="953"/>
                    <a:pt x="441" y="953"/>
                  </a:cubicBezTo>
                  <a:cubicBezTo>
                    <a:pt x="488" y="977"/>
                    <a:pt x="536" y="977"/>
                    <a:pt x="596" y="977"/>
                  </a:cubicBezTo>
                  <a:cubicBezTo>
                    <a:pt x="619" y="977"/>
                    <a:pt x="643" y="977"/>
                    <a:pt x="667" y="965"/>
                  </a:cubicBezTo>
                  <a:cubicBezTo>
                    <a:pt x="691" y="965"/>
                    <a:pt x="715" y="953"/>
                    <a:pt x="738" y="953"/>
                  </a:cubicBezTo>
                  <a:cubicBezTo>
                    <a:pt x="786" y="929"/>
                    <a:pt x="834" y="894"/>
                    <a:pt x="858" y="858"/>
                  </a:cubicBezTo>
                  <a:cubicBezTo>
                    <a:pt x="929" y="786"/>
                    <a:pt x="941" y="679"/>
                    <a:pt x="929" y="572"/>
                  </a:cubicBezTo>
                  <a:cubicBezTo>
                    <a:pt x="929" y="525"/>
                    <a:pt x="917" y="477"/>
                    <a:pt x="905" y="429"/>
                  </a:cubicBezTo>
                  <a:cubicBezTo>
                    <a:pt x="893" y="382"/>
                    <a:pt x="881" y="334"/>
                    <a:pt x="858" y="286"/>
                  </a:cubicBezTo>
                  <a:cubicBezTo>
                    <a:pt x="834" y="239"/>
                    <a:pt x="810" y="191"/>
                    <a:pt x="774" y="155"/>
                  </a:cubicBezTo>
                  <a:cubicBezTo>
                    <a:pt x="762" y="144"/>
                    <a:pt x="738" y="120"/>
                    <a:pt x="715" y="108"/>
                  </a:cubicBezTo>
                  <a:cubicBezTo>
                    <a:pt x="715" y="108"/>
                    <a:pt x="703" y="96"/>
                    <a:pt x="703" y="96"/>
                  </a:cubicBezTo>
                  <a:cubicBezTo>
                    <a:pt x="679" y="84"/>
                    <a:pt x="667" y="72"/>
                    <a:pt x="643" y="72"/>
                  </a:cubicBezTo>
                  <a:cubicBezTo>
                    <a:pt x="619" y="60"/>
                    <a:pt x="596" y="60"/>
                    <a:pt x="572" y="60"/>
                  </a:cubicBezTo>
                  <a:cubicBezTo>
                    <a:pt x="560" y="54"/>
                    <a:pt x="548" y="51"/>
                    <a:pt x="536" y="51"/>
                  </a:cubicBezTo>
                  <a:cubicBezTo>
                    <a:pt x="524" y="51"/>
                    <a:pt x="512" y="54"/>
                    <a:pt x="500" y="60"/>
                  </a:cubicBezTo>
                  <a:lnTo>
                    <a:pt x="488" y="60"/>
                  </a:lnTo>
                  <a:cubicBezTo>
                    <a:pt x="488" y="36"/>
                    <a:pt x="477" y="24"/>
                    <a:pt x="465" y="13"/>
                  </a:cubicBezTo>
                  <a:cubicBezTo>
                    <a:pt x="453" y="1"/>
                    <a:pt x="429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1957075" y="4363475"/>
              <a:ext cx="9850" cy="14975"/>
            </a:xfrm>
            <a:custGeom>
              <a:avLst/>
              <a:gdLst/>
              <a:ahLst/>
              <a:cxnLst/>
              <a:rect l="l" t="t" r="r" b="b"/>
              <a:pathLst>
                <a:path w="394" h="599" extrusionOk="0">
                  <a:moveTo>
                    <a:pt x="72" y="0"/>
                  </a:moveTo>
                  <a:cubicBezTo>
                    <a:pt x="36" y="0"/>
                    <a:pt x="1" y="24"/>
                    <a:pt x="1" y="60"/>
                  </a:cubicBezTo>
                  <a:cubicBezTo>
                    <a:pt x="1" y="95"/>
                    <a:pt x="24" y="131"/>
                    <a:pt x="60" y="131"/>
                  </a:cubicBezTo>
                  <a:cubicBezTo>
                    <a:pt x="72" y="131"/>
                    <a:pt x="84" y="131"/>
                    <a:pt x="108" y="143"/>
                  </a:cubicBezTo>
                  <a:lnTo>
                    <a:pt x="132" y="143"/>
                  </a:lnTo>
                  <a:cubicBezTo>
                    <a:pt x="143" y="155"/>
                    <a:pt x="155" y="155"/>
                    <a:pt x="155" y="167"/>
                  </a:cubicBezTo>
                  <a:cubicBezTo>
                    <a:pt x="179" y="179"/>
                    <a:pt x="191" y="202"/>
                    <a:pt x="203" y="214"/>
                  </a:cubicBezTo>
                  <a:cubicBezTo>
                    <a:pt x="227" y="250"/>
                    <a:pt x="239" y="274"/>
                    <a:pt x="251" y="310"/>
                  </a:cubicBezTo>
                  <a:cubicBezTo>
                    <a:pt x="263" y="333"/>
                    <a:pt x="263" y="345"/>
                    <a:pt x="263" y="369"/>
                  </a:cubicBezTo>
                  <a:cubicBezTo>
                    <a:pt x="263" y="393"/>
                    <a:pt x="263" y="417"/>
                    <a:pt x="263" y="441"/>
                  </a:cubicBezTo>
                  <a:cubicBezTo>
                    <a:pt x="251" y="464"/>
                    <a:pt x="251" y="488"/>
                    <a:pt x="239" y="512"/>
                  </a:cubicBezTo>
                  <a:cubicBezTo>
                    <a:pt x="239" y="548"/>
                    <a:pt x="251" y="583"/>
                    <a:pt x="286" y="595"/>
                  </a:cubicBezTo>
                  <a:cubicBezTo>
                    <a:pt x="293" y="597"/>
                    <a:pt x="299" y="598"/>
                    <a:pt x="305" y="598"/>
                  </a:cubicBezTo>
                  <a:cubicBezTo>
                    <a:pt x="334" y="598"/>
                    <a:pt x="360" y="577"/>
                    <a:pt x="370" y="548"/>
                  </a:cubicBezTo>
                  <a:cubicBezTo>
                    <a:pt x="382" y="488"/>
                    <a:pt x="394" y="441"/>
                    <a:pt x="394" y="381"/>
                  </a:cubicBezTo>
                  <a:cubicBezTo>
                    <a:pt x="394" y="345"/>
                    <a:pt x="394" y="322"/>
                    <a:pt x="394" y="298"/>
                  </a:cubicBezTo>
                  <a:cubicBezTo>
                    <a:pt x="382" y="262"/>
                    <a:pt x="370" y="238"/>
                    <a:pt x="358" y="202"/>
                  </a:cubicBezTo>
                  <a:cubicBezTo>
                    <a:pt x="322" y="143"/>
                    <a:pt x="286" y="95"/>
                    <a:pt x="239" y="60"/>
                  </a:cubicBezTo>
                  <a:cubicBezTo>
                    <a:pt x="227" y="48"/>
                    <a:pt x="215" y="36"/>
                    <a:pt x="203" y="36"/>
                  </a:cubicBezTo>
                  <a:cubicBezTo>
                    <a:pt x="191" y="24"/>
                    <a:pt x="179" y="24"/>
                    <a:pt x="167" y="12"/>
                  </a:cubicBezTo>
                  <a:cubicBezTo>
                    <a:pt x="143" y="12"/>
                    <a:pt x="132" y="12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2005600" y="4180100"/>
              <a:ext cx="21750" cy="20875"/>
            </a:xfrm>
            <a:custGeom>
              <a:avLst/>
              <a:gdLst/>
              <a:ahLst/>
              <a:cxnLst/>
              <a:rect l="l" t="t" r="r" b="b"/>
              <a:pathLst>
                <a:path w="870" h="835" extrusionOk="0">
                  <a:moveTo>
                    <a:pt x="488" y="406"/>
                  </a:moveTo>
                  <a:cubicBezTo>
                    <a:pt x="488" y="406"/>
                    <a:pt x="488" y="418"/>
                    <a:pt x="500" y="418"/>
                  </a:cubicBezTo>
                  <a:cubicBezTo>
                    <a:pt x="500" y="429"/>
                    <a:pt x="488" y="429"/>
                    <a:pt x="488" y="441"/>
                  </a:cubicBezTo>
                  <a:cubicBezTo>
                    <a:pt x="488" y="453"/>
                    <a:pt x="477" y="453"/>
                    <a:pt x="477" y="465"/>
                  </a:cubicBezTo>
                  <a:cubicBezTo>
                    <a:pt x="465" y="477"/>
                    <a:pt x="465" y="477"/>
                    <a:pt x="453" y="477"/>
                  </a:cubicBezTo>
                  <a:cubicBezTo>
                    <a:pt x="453" y="477"/>
                    <a:pt x="453" y="477"/>
                    <a:pt x="453" y="489"/>
                  </a:cubicBezTo>
                  <a:cubicBezTo>
                    <a:pt x="441" y="477"/>
                    <a:pt x="429" y="477"/>
                    <a:pt x="417" y="477"/>
                  </a:cubicBezTo>
                  <a:cubicBezTo>
                    <a:pt x="405" y="465"/>
                    <a:pt x="405" y="465"/>
                    <a:pt x="393" y="465"/>
                  </a:cubicBezTo>
                  <a:cubicBezTo>
                    <a:pt x="393" y="453"/>
                    <a:pt x="393" y="453"/>
                    <a:pt x="393" y="453"/>
                  </a:cubicBezTo>
                  <a:cubicBezTo>
                    <a:pt x="381" y="441"/>
                    <a:pt x="381" y="441"/>
                    <a:pt x="381" y="441"/>
                  </a:cubicBezTo>
                  <a:cubicBezTo>
                    <a:pt x="393" y="429"/>
                    <a:pt x="393" y="429"/>
                    <a:pt x="405" y="418"/>
                  </a:cubicBezTo>
                  <a:cubicBezTo>
                    <a:pt x="417" y="418"/>
                    <a:pt x="417" y="406"/>
                    <a:pt x="429" y="406"/>
                  </a:cubicBezTo>
                  <a:close/>
                  <a:moveTo>
                    <a:pt x="536" y="156"/>
                  </a:moveTo>
                  <a:cubicBezTo>
                    <a:pt x="560" y="168"/>
                    <a:pt x="584" y="191"/>
                    <a:pt x="608" y="203"/>
                  </a:cubicBezTo>
                  <a:cubicBezTo>
                    <a:pt x="631" y="227"/>
                    <a:pt x="655" y="251"/>
                    <a:pt x="667" y="275"/>
                  </a:cubicBezTo>
                  <a:cubicBezTo>
                    <a:pt x="679" y="298"/>
                    <a:pt x="703" y="322"/>
                    <a:pt x="715" y="358"/>
                  </a:cubicBezTo>
                  <a:cubicBezTo>
                    <a:pt x="715" y="382"/>
                    <a:pt x="727" y="406"/>
                    <a:pt x="727" y="429"/>
                  </a:cubicBezTo>
                  <a:cubicBezTo>
                    <a:pt x="727" y="453"/>
                    <a:pt x="727" y="477"/>
                    <a:pt x="727" y="501"/>
                  </a:cubicBezTo>
                  <a:cubicBezTo>
                    <a:pt x="715" y="513"/>
                    <a:pt x="715" y="537"/>
                    <a:pt x="703" y="560"/>
                  </a:cubicBezTo>
                  <a:cubicBezTo>
                    <a:pt x="703" y="570"/>
                    <a:pt x="696" y="572"/>
                    <a:pt x="692" y="578"/>
                  </a:cubicBezTo>
                  <a:lnTo>
                    <a:pt x="692" y="578"/>
                  </a:lnTo>
                  <a:cubicBezTo>
                    <a:pt x="703" y="533"/>
                    <a:pt x="703" y="499"/>
                    <a:pt x="703" y="453"/>
                  </a:cubicBezTo>
                  <a:cubicBezTo>
                    <a:pt x="691" y="406"/>
                    <a:pt x="691" y="346"/>
                    <a:pt x="667" y="298"/>
                  </a:cubicBezTo>
                  <a:cubicBezTo>
                    <a:pt x="667" y="275"/>
                    <a:pt x="643" y="263"/>
                    <a:pt x="631" y="239"/>
                  </a:cubicBezTo>
                  <a:cubicBezTo>
                    <a:pt x="608" y="215"/>
                    <a:pt x="584" y="203"/>
                    <a:pt x="560" y="191"/>
                  </a:cubicBezTo>
                  <a:cubicBezTo>
                    <a:pt x="548" y="179"/>
                    <a:pt x="536" y="179"/>
                    <a:pt x="524" y="179"/>
                  </a:cubicBezTo>
                  <a:cubicBezTo>
                    <a:pt x="524" y="168"/>
                    <a:pt x="524" y="168"/>
                    <a:pt x="524" y="156"/>
                  </a:cubicBezTo>
                  <a:close/>
                  <a:moveTo>
                    <a:pt x="369" y="203"/>
                  </a:moveTo>
                  <a:lnTo>
                    <a:pt x="369" y="203"/>
                  </a:lnTo>
                  <a:cubicBezTo>
                    <a:pt x="334" y="227"/>
                    <a:pt x="310" y="251"/>
                    <a:pt x="286" y="287"/>
                  </a:cubicBezTo>
                  <a:cubicBezTo>
                    <a:pt x="274" y="298"/>
                    <a:pt x="262" y="322"/>
                    <a:pt x="250" y="346"/>
                  </a:cubicBezTo>
                  <a:cubicBezTo>
                    <a:pt x="250" y="370"/>
                    <a:pt x="238" y="394"/>
                    <a:pt x="238" y="418"/>
                  </a:cubicBezTo>
                  <a:cubicBezTo>
                    <a:pt x="238" y="465"/>
                    <a:pt x="262" y="525"/>
                    <a:pt x="298" y="560"/>
                  </a:cubicBezTo>
                  <a:cubicBezTo>
                    <a:pt x="334" y="596"/>
                    <a:pt x="381" y="608"/>
                    <a:pt x="429" y="620"/>
                  </a:cubicBezTo>
                  <a:cubicBezTo>
                    <a:pt x="436" y="622"/>
                    <a:pt x="443" y="623"/>
                    <a:pt x="450" y="623"/>
                  </a:cubicBezTo>
                  <a:cubicBezTo>
                    <a:pt x="482" y="623"/>
                    <a:pt x="517" y="606"/>
                    <a:pt x="536" y="596"/>
                  </a:cubicBezTo>
                  <a:lnTo>
                    <a:pt x="536" y="596"/>
                  </a:lnTo>
                  <a:cubicBezTo>
                    <a:pt x="536" y="608"/>
                    <a:pt x="524" y="608"/>
                    <a:pt x="512" y="620"/>
                  </a:cubicBezTo>
                  <a:cubicBezTo>
                    <a:pt x="500" y="632"/>
                    <a:pt x="488" y="644"/>
                    <a:pt x="477" y="656"/>
                  </a:cubicBezTo>
                  <a:cubicBezTo>
                    <a:pt x="465" y="668"/>
                    <a:pt x="453" y="668"/>
                    <a:pt x="441" y="679"/>
                  </a:cubicBezTo>
                  <a:lnTo>
                    <a:pt x="393" y="679"/>
                  </a:lnTo>
                  <a:cubicBezTo>
                    <a:pt x="369" y="679"/>
                    <a:pt x="346" y="668"/>
                    <a:pt x="322" y="656"/>
                  </a:cubicBezTo>
                  <a:cubicBezTo>
                    <a:pt x="310" y="656"/>
                    <a:pt x="298" y="644"/>
                    <a:pt x="298" y="644"/>
                  </a:cubicBezTo>
                  <a:cubicBezTo>
                    <a:pt x="274" y="620"/>
                    <a:pt x="262" y="608"/>
                    <a:pt x="250" y="584"/>
                  </a:cubicBezTo>
                  <a:cubicBezTo>
                    <a:pt x="238" y="560"/>
                    <a:pt x="227" y="537"/>
                    <a:pt x="215" y="513"/>
                  </a:cubicBezTo>
                  <a:cubicBezTo>
                    <a:pt x="203" y="489"/>
                    <a:pt x="203" y="465"/>
                    <a:pt x="203" y="441"/>
                  </a:cubicBezTo>
                  <a:cubicBezTo>
                    <a:pt x="191" y="418"/>
                    <a:pt x="203" y="394"/>
                    <a:pt x="203" y="370"/>
                  </a:cubicBezTo>
                  <a:cubicBezTo>
                    <a:pt x="203" y="334"/>
                    <a:pt x="215" y="310"/>
                    <a:pt x="227" y="287"/>
                  </a:cubicBezTo>
                  <a:cubicBezTo>
                    <a:pt x="238" y="263"/>
                    <a:pt x="250" y="251"/>
                    <a:pt x="262" y="239"/>
                  </a:cubicBezTo>
                  <a:cubicBezTo>
                    <a:pt x="262" y="227"/>
                    <a:pt x="274" y="227"/>
                    <a:pt x="286" y="227"/>
                  </a:cubicBezTo>
                  <a:cubicBezTo>
                    <a:pt x="310" y="215"/>
                    <a:pt x="334" y="215"/>
                    <a:pt x="369" y="203"/>
                  </a:cubicBezTo>
                  <a:close/>
                  <a:moveTo>
                    <a:pt x="393" y="1"/>
                  </a:moveTo>
                  <a:cubicBezTo>
                    <a:pt x="369" y="1"/>
                    <a:pt x="346" y="13"/>
                    <a:pt x="334" y="25"/>
                  </a:cubicBezTo>
                  <a:cubicBezTo>
                    <a:pt x="298" y="37"/>
                    <a:pt x="274" y="48"/>
                    <a:pt x="250" y="60"/>
                  </a:cubicBezTo>
                  <a:cubicBezTo>
                    <a:pt x="227" y="72"/>
                    <a:pt x="191" y="96"/>
                    <a:pt x="167" y="132"/>
                  </a:cubicBezTo>
                  <a:cubicBezTo>
                    <a:pt x="131" y="156"/>
                    <a:pt x="96" y="179"/>
                    <a:pt x="72" y="227"/>
                  </a:cubicBezTo>
                  <a:cubicBezTo>
                    <a:pt x="60" y="251"/>
                    <a:pt x="48" y="275"/>
                    <a:pt x="36" y="298"/>
                  </a:cubicBezTo>
                  <a:cubicBezTo>
                    <a:pt x="24" y="322"/>
                    <a:pt x="12" y="358"/>
                    <a:pt x="12" y="382"/>
                  </a:cubicBezTo>
                  <a:cubicBezTo>
                    <a:pt x="0" y="429"/>
                    <a:pt x="12" y="489"/>
                    <a:pt x="24" y="525"/>
                  </a:cubicBezTo>
                  <a:cubicBezTo>
                    <a:pt x="36" y="584"/>
                    <a:pt x="72" y="632"/>
                    <a:pt x="107" y="668"/>
                  </a:cubicBezTo>
                  <a:cubicBezTo>
                    <a:pt x="143" y="715"/>
                    <a:pt x="179" y="739"/>
                    <a:pt x="227" y="763"/>
                  </a:cubicBezTo>
                  <a:cubicBezTo>
                    <a:pt x="274" y="799"/>
                    <a:pt x="322" y="810"/>
                    <a:pt x="381" y="822"/>
                  </a:cubicBezTo>
                  <a:cubicBezTo>
                    <a:pt x="405" y="834"/>
                    <a:pt x="429" y="834"/>
                    <a:pt x="453" y="834"/>
                  </a:cubicBezTo>
                  <a:cubicBezTo>
                    <a:pt x="477" y="834"/>
                    <a:pt x="512" y="834"/>
                    <a:pt x="536" y="822"/>
                  </a:cubicBezTo>
                  <a:cubicBezTo>
                    <a:pt x="584" y="822"/>
                    <a:pt x="631" y="799"/>
                    <a:pt x="679" y="775"/>
                  </a:cubicBezTo>
                  <a:cubicBezTo>
                    <a:pt x="727" y="751"/>
                    <a:pt x="762" y="715"/>
                    <a:pt x="798" y="668"/>
                  </a:cubicBezTo>
                  <a:cubicBezTo>
                    <a:pt x="810" y="656"/>
                    <a:pt x="822" y="620"/>
                    <a:pt x="834" y="596"/>
                  </a:cubicBezTo>
                  <a:cubicBezTo>
                    <a:pt x="846" y="572"/>
                    <a:pt x="846" y="549"/>
                    <a:pt x="858" y="513"/>
                  </a:cubicBezTo>
                  <a:cubicBezTo>
                    <a:pt x="869" y="406"/>
                    <a:pt x="846" y="310"/>
                    <a:pt x="798" y="215"/>
                  </a:cubicBezTo>
                  <a:cubicBezTo>
                    <a:pt x="750" y="156"/>
                    <a:pt x="703" y="96"/>
                    <a:pt x="631" y="60"/>
                  </a:cubicBezTo>
                  <a:cubicBezTo>
                    <a:pt x="608" y="37"/>
                    <a:pt x="572" y="25"/>
                    <a:pt x="548" y="13"/>
                  </a:cubicBezTo>
                  <a:cubicBezTo>
                    <a:pt x="500" y="1"/>
                    <a:pt x="453" y="1"/>
                    <a:pt x="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1966300" y="4022050"/>
              <a:ext cx="21750" cy="22400"/>
            </a:xfrm>
            <a:custGeom>
              <a:avLst/>
              <a:gdLst/>
              <a:ahLst/>
              <a:cxnLst/>
              <a:rect l="l" t="t" r="r" b="b"/>
              <a:pathLst>
                <a:path w="870" h="896" extrusionOk="0">
                  <a:moveTo>
                    <a:pt x="429" y="441"/>
                  </a:moveTo>
                  <a:cubicBezTo>
                    <a:pt x="441" y="453"/>
                    <a:pt x="453" y="453"/>
                    <a:pt x="477" y="453"/>
                  </a:cubicBezTo>
                  <a:lnTo>
                    <a:pt x="501" y="453"/>
                  </a:lnTo>
                  <a:cubicBezTo>
                    <a:pt x="489" y="453"/>
                    <a:pt x="489" y="465"/>
                    <a:pt x="489" y="465"/>
                  </a:cubicBezTo>
                  <a:cubicBezTo>
                    <a:pt x="489" y="477"/>
                    <a:pt x="477" y="477"/>
                    <a:pt x="477" y="477"/>
                  </a:cubicBezTo>
                  <a:cubicBezTo>
                    <a:pt x="465" y="489"/>
                    <a:pt x="453" y="489"/>
                    <a:pt x="441" y="501"/>
                  </a:cubicBezTo>
                  <a:lnTo>
                    <a:pt x="417" y="501"/>
                  </a:lnTo>
                  <a:cubicBezTo>
                    <a:pt x="406" y="501"/>
                    <a:pt x="406" y="489"/>
                    <a:pt x="406" y="489"/>
                  </a:cubicBezTo>
                  <a:cubicBezTo>
                    <a:pt x="406" y="489"/>
                    <a:pt x="406" y="489"/>
                    <a:pt x="406" y="477"/>
                  </a:cubicBezTo>
                  <a:cubicBezTo>
                    <a:pt x="406" y="465"/>
                    <a:pt x="406" y="453"/>
                    <a:pt x="417" y="441"/>
                  </a:cubicBezTo>
                  <a:close/>
                  <a:moveTo>
                    <a:pt x="501" y="143"/>
                  </a:moveTo>
                  <a:cubicBezTo>
                    <a:pt x="525" y="143"/>
                    <a:pt x="548" y="143"/>
                    <a:pt x="560" y="155"/>
                  </a:cubicBezTo>
                  <a:cubicBezTo>
                    <a:pt x="584" y="155"/>
                    <a:pt x="596" y="155"/>
                    <a:pt x="608" y="167"/>
                  </a:cubicBezTo>
                  <a:cubicBezTo>
                    <a:pt x="620" y="167"/>
                    <a:pt x="632" y="179"/>
                    <a:pt x="644" y="191"/>
                  </a:cubicBezTo>
                  <a:cubicBezTo>
                    <a:pt x="656" y="203"/>
                    <a:pt x="667" y="215"/>
                    <a:pt x="679" y="239"/>
                  </a:cubicBezTo>
                  <a:cubicBezTo>
                    <a:pt x="691" y="251"/>
                    <a:pt x="703" y="274"/>
                    <a:pt x="715" y="298"/>
                  </a:cubicBezTo>
                  <a:cubicBezTo>
                    <a:pt x="715" y="310"/>
                    <a:pt x="715" y="322"/>
                    <a:pt x="727" y="346"/>
                  </a:cubicBezTo>
                  <a:cubicBezTo>
                    <a:pt x="727" y="358"/>
                    <a:pt x="727" y="382"/>
                    <a:pt x="715" y="405"/>
                  </a:cubicBezTo>
                  <a:cubicBezTo>
                    <a:pt x="715" y="441"/>
                    <a:pt x="691" y="477"/>
                    <a:pt x="679" y="524"/>
                  </a:cubicBezTo>
                  <a:cubicBezTo>
                    <a:pt x="656" y="560"/>
                    <a:pt x="632" y="608"/>
                    <a:pt x="596" y="644"/>
                  </a:cubicBezTo>
                  <a:cubicBezTo>
                    <a:pt x="584" y="667"/>
                    <a:pt x="560" y="679"/>
                    <a:pt x="536" y="703"/>
                  </a:cubicBezTo>
                  <a:cubicBezTo>
                    <a:pt x="501" y="715"/>
                    <a:pt x="477" y="727"/>
                    <a:pt x="453" y="739"/>
                  </a:cubicBezTo>
                  <a:cubicBezTo>
                    <a:pt x="429" y="751"/>
                    <a:pt x="417" y="751"/>
                    <a:pt x="406" y="751"/>
                  </a:cubicBezTo>
                  <a:lnTo>
                    <a:pt x="370" y="751"/>
                  </a:lnTo>
                  <a:cubicBezTo>
                    <a:pt x="346" y="751"/>
                    <a:pt x="334" y="739"/>
                    <a:pt x="322" y="739"/>
                  </a:cubicBezTo>
                  <a:cubicBezTo>
                    <a:pt x="358" y="739"/>
                    <a:pt x="406" y="727"/>
                    <a:pt x="441" y="715"/>
                  </a:cubicBezTo>
                  <a:cubicBezTo>
                    <a:pt x="489" y="691"/>
                    <a:pt x="536" y="667"/>
                    <a:pt x="560" y="620"/>
                  </a:cubicBezTo>
                  <a:cubicBezTo>
                    <a:pt x="584" y="620"/>
                    <a:pt x="596" y="608"/>
                    <a:pt x="608" y="596"/>
                  </a:cubicBezTo>
                  <a:cubicBezTo>
                    <a:pt x="620" y="596"/>
                    <a:pt x="632" y="584"/>
                    <a:pt x="644" y="572"/>
                  </a:cubicBezTo>
                  <a:cubicBezTo>
                    <a:pt x="656" y="548"/>
                    <a:pt x="667" y="524"/>
                    <a:pt x="679" y="501"/>
                  </a:cubicBezTo>
                  <a:cubicBezTo>
                    <a:pt x="691" y="465"/>
                    <a:pt x="691" y="429"/>
                    <a:pt x="679" y="394"/>
                  </a:cubicBezTo>
                  <a:cubicBezTo>
                    <a:pt x="679" y="394"/>
                    <a:pt x="679" y="394"/>
                    <a:pt x="679" y="382"/>
                  </a:cubicBezTo>
                  <a:cubicBezTo>
                    <a:pt x="679" y="370"/>
                    <a:pt x="667" y="346"/>
                    <a:pt x="667" y="334"/>
                  </a:cubicBezTo>
                  <a:cubicBezTo>
                    <a:pt x="656" y="322"/>
                    <a:pt x="644" y="310"/>
                    <a:pt x="644" y="298"/>
                  </a:cubicBezTo>
                  <a:cubicBezTo>
                    <a:pt x="620" y="251"/>
                    <a:pt x="584" y="203"/>
                    <a:pt x="536" y="179"/>
                  </a:cubicBezTo>
                  <a:cubicBezTo>
                    <a:pt x="525" y="179"/>
                    <a:pt x="513" y="167"/>
                    <a:pt x="489" y="167"/>
                  </a:cubicBezTo>
                  <a:cubicBezTo>
                    <a:pt x="477" y="167"/>
                    <a:pt x="465" y="155"/>
                    <a:pt x="453" y="155"/>
                  </a:cubicBezTo>
                  <a:lnTo>
                    <a:pt x="441" y="155"/>
                  </a:lnTo>
                  <a:cubicBezTo>
                    <a:pt x="465" y="155"/>
                    <a:pt x="489" y="155"/>
                    <a:pt x="501" y="143"/>
                  </a:cubicBezTo>
                  <a:close/>
                  <a:moveTo>
                    <a:pt x="584" y="1"/>
                  </a:moveTo>
                  <a:cubicBezTo>
                    <a:pt x="525" y="1"/>
                    <a:pt x="477" y="1"/>
                    <a:pt x="429" y="13"/>
                  </a:cubicBezTo>
                  <a:cubicBezTo>
                    <a:pt x="394" y="13"/>
                    <a:pt x="370" y="24"/>
                    <a:pt x="346" y="36"/>
                  </a:cubicBezTo>
                  <a:cubicBezTo>
                    <a:pt x="310" y="48"/>
                    <a:pt x="286" y="60"/>
                    <a:pt x="263" y="72"/>
                  </a:cubicBezTo>
                  <a:cubicBezTo>
                    <a:pt x="239" y="84"/>
                    <a:pt x="215" y="108"/>
                    <a:pt x="191" y="120"/>
                  </a:cubicBezTo>
                  <a:cubicBezTo>
                    <a:pt x="167" y="143"/>
                    <a:pt x="144" y="155"/>
                    <a:pt x="120" y="179"/>
                  </a:cubicBezTo>
                  <a:cubicBezTo>
                    <a:pt x="84" y="215"/>
                    <a:pt x="48" y="263"/>
                    <a:pt x="36" y="322"/>
                  </a:cubicBezTo>
                  <a:cubicBezTo>
                    <a:pt x="36" y="334"/>
                    <a:pt x="25" y="346"/>
                    <a:pt x="25" y="370"/>
                  </a:cubicBezTo>
                  <a:cubicBezTo>
                    <a:pt x="25" y="370"/>
                    <a:pt x="25" y="370"/>
                    <a:pt x="25" y="382"/>
                  </a:cubicBezTo>
                  <a:cubicBezTo>
                    <a:pt x="1" y="489"/>
                    <a:pt x="13" y="608"/>
                    <a:pt x="84" y="703"/>
                  </a:cubicBezTo>
                  <a:cubicBezTo>
                    <a:pt x="96" y="727"/>
                    <a:pt x="108" y="739"/>
                    <a:pt x="132" y="763"/>
                  </a:cubicBezTo>
                  <a:cubicBezTo>
                    <a:pt x="144" y="786"/>
                    <a:pt x="167" y="798"/>
                    <a:pt x="191" y="822"/>
                  </a:cubicBezTo>
                  <a:cubicBezTo>
                    <a:pt x="239" y="858"/>
                    <a:pt x="286" y="882"/>
                    <a:pt x="346" y="894"/>
                  </a:cubicBezTo>
                  <a:cubicBezTo>
                    <a:pt x="357" y="895"/>
                    <a:pt x="368" y="895"/>
                    <a:pt x="379" y="895"/>
                  </a:cubicBezTo>
                  <a:cubicBezTo>
                    <a:pt x="475" y="895"/>
                    <a:pt x="569" y="852"/>
                    <a:pt x="644" y="798"/>
                  </a:cubicBezTo>
                  <a:cubicBezTo>
                    <a:pt x="691" y="763"/>
                    <a:pt x="727" y="715"/>
                    <a:pt x="751" y="679"/>
                  </a:cubicBezTo>
                  <a:cubicBezTo>
                    <a:pt x="787" y="632"/>
                    <a:pt x="810" y="572"/>
                    <a:pt x="834" y="524"/>
                  </a:cubicBezTo>
                  <a:cubicBezTo>
                    <a:pt x="858" y="477"/>
                    <a:pt x="858" y="429"/>
                    <a:pt x="870" y="382"/>
                  </a:cubicBezTo>
                  <a:cubicBezTo>
                    <a:pt x="870" y="322"/>
                    <a:pt x="858" y="263"/>
                    <a:pt x="834" y="215"/>
                  </a:cubicBezTo>
                  <a:cubicBezTo>
                    <a:pt x="810" y="167"/>
                    <a:pt x="787" y="120"/>
                    <a:pt x="739" y="84"/>
                  </a:cubicBezTo>
                  <a:cubicBezTo>
                    <a:pt x="727" y="72"/>
                    <a:pt x="715" y="60"/>
                    <a:pt x="691" y="48"/>
                  </a:cubicBezTo>
                  <a:cubicBezTo>
                    <a:pt x="691" y="36"/>
                    <a:pt x="679" y="36"/>
                    <a:pt x="667" y="36"/>
                  </a:cubicBezTo>
                  <a:cubicBezTo>
                    <a:pt x="644" y="24"/>
                    <a:pt x="608" y="13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1900525" y="3891675"/>
              <a:ext cx="22050" cy="21450"/>
            </a:xfrm>
            <a:custGeom>
              <a:avLst/>
              <a:gdLst/>
              <a:ahLst/>
              <a:cxnLst/>
              <a:rect l="l" t="t" r="r" b="b"/>
              <a:pathLst>
                <a:path w="882" h="858" extrusionOk="0">
                  <a:moveTo>
                    <a:pt x="500" y="155"/>
                  </a:moveTo>
                  <a:cubicBezTo>
                    <a:pt x="524" y="167"/>
                    <a:pt x="548" y="167"/>
                    <a:pt x="572" y="179"/>
                  </a:cubicBezTo>
                  <a:cubicBezTo>
                    <a:pt x="560" y="177"/>
                    <a:pt x="547" y="176"/>
                    <a:pt x="534" y="176"/>
                  </a:cubicBezTo>
                  <a:cubicBezTo>
                    <a:pt x="473" y="176"/>
                    <a:pt x="407" y="199"/>
                    <a:pt x="358" y="239"/>
                  </a:cubicBezTo>
                  <a:cubicBezTo>
                    <a:pt x="346" y="239"/>
                    <a:pt x="334" y="251"/>
                    <a:pt x="322" y="263"/>
                  </a:cubicBezTo>
                  <a:cubicBezTo>
                    <a:pt x="322" y="251"/>
                    <a:pt x="334" y="251"/>
                    <a:pt x="346" y="239"/>
                  </a:cubicBezTo>
                  <a:cubicBezTo>
                    <a:pt x="358" y="227"/>
                    <a:pt x="370" y="191"/>
                    <a:pt x="358" y="167"/>
                  </a:cubicBezTo>
                  <a:cubicBezTo>
                    <a:pt x="381" y="167"/>
                    <a:pt x="405" y="155"/>
                    <a:pt x="429" y="155"/>
                  </a:cubicBezTo>
                  <a:close/>
                  <a:moveTo>
                    <a:pt x="536" y="346"/>
                  </a:moveTo>
                  <a:cubicBezTo>
                    <a:pt x="536" y="346"/>
                    <a:pt x="548" y="358"/>
                    <a:pt x="548" y="358"/>
                  </a:cubicBezTo>
                  <a:lnTo>
                    <a:pt x="560" y="358"/>
                  </a:lnTo>
                  <a:cubicBezTo>
                    <a:pt x="572" y="370"/>
                    <a:pt x="572" y="382"/>
                    <a:pt x="572" y="394"/>
                  </a:cubicBezTo>
                  <a:cubicBezTo>
                    <a:pt x="572" y="405"/>
                    <a:pt x="572" y="417"/>
                    <a:pt x="572" y="429"/>
                  </a:cubicBezTo>
                  <a:cubicBezTo>
                    <a:pt x="560" y="441"/>
                    <a:pt x="560" y="453"/>
                    <a:pt x="560" y="465"/>
                  </a:cubicBezTo>
                  <a:cubicBezTo>
                    <a:pt x="548" y="477"/>
                    <a:pt x="548" y="477"/>
                    <a:pt x="536" y="489"/>
                  </a:cubicBezTo>
                  <a:cubicBezTo>
                    <a:pt x="536" y="489"/>
                    <a:pt x="536" y="489"/>
                    <a:pt x="524" y="501"/>
                  </a:cubicBezTo>
                  <a:cubicBezTo>
                    <a:pt x="524" y="489"/>
                    <a:pt x="524" y="477"/>
                    <a:pt x="524" y="465"/>
                  </a:cubicBezTo>
                  <a:cubicBezTo>
                    <a:pt x="536" y="429"/>
                    <a:pt x="512" y="394"/>
                    <a:pt x="477" y="370"/>
                  </a:cubicBezTo>
                  <a:cubicBezTo>
                    <a:pt x="465" y="370"/>
                    <a:pt x="453" y="370"/>
                    <a:pt x="441" y="358"/>
                  </a:cubicBezTo>
                  <a:lnTo>
                    <a:pt x="453" y="358"/>
                  </a:lnTo>
                  <a:cubicBezTo>
                    <a:pt x="477" y="358"/>
                    <a:pt x="489" y="346"/>
                    <a:pt x="500" y="346"/>
                  </a:cubicBezTo>
                  <a:close/>
                  <a:moveTo>
                    <a:pt x="727" y="334"/>
                  </a:moveTo>
                  <a:cubicBezTo>
                    <a:pt x="727" y="370"/>
                    <a:pt x="727" y="394"/>
                    <a:pt x="739" y="417"/>
                  </a:cubicBezTo>
                  <a:cubicBezTo>
                    <a:pt x="739" y="441"/>
                    <a:pt x="739" y="477"/>
                    <a:pt x="727" y="501"/>
                  </a:cubicBezTo>
                  <a:cubicBezTo>
                    <a:pt x="727" y="513"/>
                    <a:pt x="715" y="536"/>
                    <a:pt x="715" y="548"/>
                  </a:cubicBezTo>
                  <a:cubicBezTo>
                    <a:pt x="703" y="572"/>
                    <a:pt x="691" y="584"/>
                    <a:pt x="679" y="608"/>
                  </a:cubicBezTo>
                  <a:cubicBezTo>
                    <a:pt x="691" y="584"/>
                    <a:pt x="703" y="560"/>
                    <a:pt x="715" y="525"/>
                  </a:cubicBezTo>
                  <a:cubicBezTo>
                    <a:pt x="727" y="501"/>
                    <a:pt x="727" y="477"/>
                    <a:pt x="727" y="441"/>
                  </a:cubicBezTo>
                  <a:cubicBezTo>
                    <a:pt x="727" y="417"/>
                    <a:pt x="727" y="394"/>
                    <a:pt x="727" y="370"/>
                  </a:cubicBezTo>
                  <a:cubicBezTo>
                    <a:pt x="727" y="358"/>
                    <a:pt x="727" y="346"/>
                    <a:pt x="715" y="334"/>
                  </a:cubicBezTo>
                  <a:close/>
                  <a:moveTo>
                    <a:pt x="393" y="632"/>
                  </a:moveTo>
                  <a:cubicBezTo>
                    <a:pt x="393" y="632"/>
                    <a:pt x="405" y="644"/>
                    <a:pt x="405" y="644"/>
                  </a:cubicBezTo>
                  <a:lnTo>
                    <a:pt x="346" y="644"/>
                  </a:lnTo>
                  <a:cubicBezTo>
                    <a:pt x="370" y="644"/>
                    <a:pt x="381" y="644"/>
                    <a:pt x="393" y="632"/>
                  </a:cubicBezTo>
                  <a:close/>
                  <a:moveTo>
                    <a:pt x="441" y="1"/>
                  </a:moveTo>
                  <a:cubicBezTo>
                    <a:pt x="334" y="1"/>
                    <a:pt x="227" y="48"/>
                    <a:pt x="143" y="120"/>
                  </a:cubicBezTo>
                  <a:cubicBezTo>
                    <a:pt x="96" y="155"/>
                    <a:pt x="60" y="203"/>
                    <a:pt x="36" y="251"/>
                  </a:cubicBezTo>
                  <a:cubicBezTo>
                    <a:pt x="12" y="310"/>
                    <a:pt x="0" y="358"/>
                    <a:pt x="0" y="417"/>
                  </a:cubicBezTo>
                  <a:cubicBezTo>
                    <a:pt x="0" y="477"/>
                    <a:pt x="24" y="536"/>
                    <a:pt x="48" y="584"/>
                  </a:cubicBezTo>
                  <a:cubicBezTo>
                    <a:pt x="48" y="608"/>
                    <a:pt x="72" y="644"/>
                    <a:pt x="84" y="656"/>
                  </a:cubicBezTo>
                  <a:cubicBezTo>
                    <a:pt x="108" y="691"/>
                    <a:pt x="131" y="715"/>
                    <a:pt x="155" y="727"/>
                  </a:cubicBezTo>
                  <a:cubicBezTo>
                    <a:pt x="167" y="739"/>
                    <a:pt x="167" y="751"/>
                    <a:pt x="179" y="751"/>
                  </a:cubicBezTo>
                  <a:cubicBezTo>
                    <a:pt x="191" y="763"/>
                    <a:pt x="203" y="763"/>
                    <a:pt x="203" y="775"/>
                  </a:cubicBezTo>
                  <a:cubicBezTo>
                    <a:pt x="227" y="786"/>
                    <a:pt x="250" y="798"/>
                    <a:pt x="274" y="810"/>
                  </a:cubicBezTo>
                  <a:cubicBezTo>
                    <a:pt x="322" y="846"/>
                    <a:pt x="381" y="858"/>
                    <a:pt x="441" y="858"/>
                  </a:cubicBezTo>
                  <a:cubicBezTo>
                    <a:pt x="500" y="858"/>
                    <a:pt x="548" y="846"/>
                    <a:pt x="596" y="822"/>
                  </a:cubicBezTo>
                  <a:cubicBezTo>
                    <a:pt x="655" y="810"/>
                    <a:pt x="703" y="775"/>
                    <a:pt x="751" y="739"/>
                  </a:cubicBezTo>
                  <a:cubicBezTo>
                    <a:pt x="798" y="715"/>
                    <a:pt x="822" y="667"/>
                    <a:pt x="846" y="620"/>
                  </a:cubicBezTo>
                  <a:cubicBezTo>
                    <a:pt x="858" y="584"/>
                    <a:pt x="870" y="560"/>
                    <a:pt x="881" y="536"/>
                  </a:cubicBezTo>
                  <a:cubicBezTo>
                    <a:pt x="881" y="501"/>
                    <a:pt x="881" y="465"/>
                    <a:pt x="881" y="441"/>
                  </a:cubicBezTo>
                  <a:cubicBezTo>
                    <a:pt x="881" y="382"/>
                    <a:pt x="881" y="334"/>
                    <a:pt x="858" y="286"/>
                  </a:cubicBezTo>
                  <a:cubicBezTo>
                    <a:pt x="846" y="227"/>
                    <a:pt x="798" y="179"/>
                    <a:pt x="762" y="132"/>
                  </a:cubicBezTo>
                  <a:cubicBezTo>
                    <a:pt x="739" y="108"/>
                    <a:pt x="715" y="96"/>
                    <a:pt x="691" y="84"/>
                  </a:cubicBezTo>
                  <a:cubicBezTo>
                    <a:pt x="691" y="72"/>
                    <a:pt x="679" y="72"/>
                    <a:pt x="679" y="72"/>
                  </a:cubicBezTo>
                  <a:cubicBezTo>
                    <a:pt x="655" y="60"/>
                    <a:pt x="643" y="48"/>
                    <a:pt x="620" y="36"/>
                  </a:cubicBezTo>
                  <a:cubicBezTo>
                    <a:pt x="596" y="24"/>
                    <a:pt x="572" y="13"/>
                    <a:pt x="536" y="13"/>
                  </a:cubicBezTo>
                  <a:cubicBezTo>
                    <a:pt x="512" y="1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1711500" y="3815775"/>
              <a:ext cx="22050" cy="22575"/>
            </a:xfrm>
            <a:custGeom>
              <a:avLst/>
              <a:gdLst/>
              <a:ahLst/>
              <a:cxnLst/>
              <a:rect l="l" t="t" r="r" b="b"/>
              <a:pathLst>
                <a:path w="882" h="903" extrusionOk="0">
                  <a:moveTo>
                    <a:pt x="307" y="196"/>
                  </a:moveTo>
                  <a:lnTo>
                    <a:pt x="307" y="196"/>
                  </a:lnTo>
                  <a:cubicBezTo>
                    <a:pt x="301" y="199"/>
                    <a:pt x="294" y="203"/>
                    <a:pt x="287" y="203"/>
                  </a:cubicBezTo>
                  <a:cubicBezTo>
                    <a:pt x="294" y="201"/>
                    <a:pt x="301" y="198"/>
                    <a:pt x="307" y="196"/>
                  </a:cubicBezTo>
                  <a:close/>
                  <a:moveTo>
                    <a:pt x="513" y="155"/>
                  </a:moveTo>
                  <a:cubicBezTo>
                    <a:pt x="537" y="155"/>
                    <a:pt x="561" y="167"/>
                    <a:pt x="584" y="179"/>
                  </a:cubicBezTo>
                  <a:cubicBezTo>
                    <a:pt x="608" y="191"/>
                    <a:pt x="620" y="203"/>
                    <a:pt x="644" y="215"/>
                  </a:cubicBezTo>
                  <a:cubicBezTo>
                    <a:pt x="656" y="227"/>
                    <a:pt x="668" y="239"/>
                    <a:pt x="680" y="251"/>
                  </a:cubicBezTo>
                  <a:cubicBezTo>
                    <a:pt x="644" y="227"/>
                    <a:pt x="596" y="203"/>
                    <a:pt x="549" y="191"/>
                  </a:cubicBezTo>
                  <a:cubicBezTo>
                    <a:pt x="525" y="179"/>
                    <a:pt x="501" y="179"/>
                    <a:pt x="465" y="179"/>
                  </a:cubicBezTo>
                  <a:lnTo>
                    <a:pt x="382" y="179"/>
                  </a:lnTo>
                  <a:cubicBezTo>
                    <a:pt x="358" y="179"/>
                    <a:pt x="346" y="179"/>
                    <a:pt x="322" y="191"/>
                  </a:cubicBezTo>
                  <a:cubicBezTo>
                    <a:pt x="321" y="191"/>
                    <a:pt x="319" y="191"/>
                    <a:pt x="317" y="192"/>
                  </a:cubicBezTo>
                  <a:lnTo>
                    <a:pt x="317" y="192"/>
                  </a:lnTo>
                  <a:cubicBezTo>
                    <a:pt x="337" y="184"/>
                    <a:pt x="354" y="175"/>
                    <a:pt x="370" y="167"/>
                  </a:cubicBezTo>
                  <a:cubicBezTo>
                    <a:pt x="394" y="155"/>
                    <a:pt x="418" y="155"/>
                    <a:pt x="453" y="155"/>
                  </a:cubicBezTo>
                  <a:close/>
                  <a:moveTo>
                    <a:pt x="394" y="334"/>
                  </a:moveTo>
                  <a:cubicBezTo>
                    <a:pt x="394" y="334"/>
                    <a:pt x="382" y="346"/>
                    <a:pt x="382" y="346"/>
                  </a:cubicBezTo>
                  <a:cubicBezTo>
                    <a:pt x="382" y="346"/>
                    <a:pt x="382" y="346"/>
                    <a:pt x="382" y="334"/>
                  </a:cubicBezTo>
                  <a:close/>
                  <a:moveTo>
                    <a:pt x="180" y="429"/>
                  </a:moveTo>
                  <a:cubicBezTo>
                    <a:pt x="180" y="453"/>
                    <a:pt x="180" y="477"/>
                    <a:pt x="191" y="489"/>
                  </a:cubicBezTo>
                  <a:cubicBezTo>
                    <a:pt x="191" y="501"/>
                    <a:pt x="191" y="513"/>
                    <a:pt x="203" y="524"/>
                  </a:cubicBezTo>
                  <a:cubicBezTo>
                    <a:pt x="203" y="548"/>
                    <a:pt x="203" y="560"/>
                    <a:pt x="203" y="584"/>
                  </a:cubicBezTo>
                  <a:cubicBezTo>
                    <a:pt x="203" y="608"/>
                    <a:pt x="215" y="632"/>
                    <a:pt x="227" y="655"/>
                  </a:cubicBezTo>
                  <a:cubicBezTo>
                    <a:pt x="215" y="644"/>
                    <a:pt x="191" y="632"/>
                    <a:pt x="180" y="608"/>
                  </a:cubicBezTo>
                  <a:cubicBezTo>
                    <a:pt x="180" y="596"/>
                    <a:pt x="180" y="596"/>
                    <a:pt x="168" y="584"/>
                  </a:cubicBezTo>
                  <a:cubicBezTo>
                    <a:pt x="168" y="560"/>
                    <a:pt x="156" y="536"/>
                    <a:pt x="156" y="513"/>
                  </a:cubicBezTo>
                  <a:cubicBezTo>
                    <a:pt x="156" y="501"/>
                    <a:pt x="156" y="489"/>
                    <a:pt x="156" y="477"/>
                  </a:cubicBezTo>
                  <a:cubicBezTo>
                    <a:pt x="156" y="465"/>
                    <a:pt x="156" y="465"/>
                    <a:pt x="156" y="453"/>
                  </a:cubicBezTo>
                  <a:cubicBezTo>
                    <a:pt x="168" y="453"/>
                    <a:pt x="168" y="441"/>
                    <a:pt x="180" y="429"/>
                  </a:cubicBezTo>
                  <a:close/>
                  <a:moveTo>
                    <a:pt x="465" y="1"/>
                  </a:moveTo>
                  <a:cubicBezTo>
                    <a:pt x="346" y="1"/>
                    <a:pt x="239" y="48"/>
                    <a:pt x="156" y="120"/>
                  </a:cubicBezTo>
                  <a:cubicBezTo>
                    <a:pt x="132" y="132"/>
                    <a:pt x="108" y="155"/>
                    <a:pt x="96" y="179"/>
                  </a:cubicBezTo>
                  <a:cubicBezTo>
                    <a:pt x="72" y="203"/>
                    <a:pt x="60" y="227"/>
                    <a:pt x="49" y="251"/>
                  </a:cubicBezTo>
                  <a:cubicBezTo>
                    <a:pt x="25" y="298"/>
                    <a:pt x="1" y="358"/>
                    <a:pt x="1" y="429"/>
                  </a:cubicBezTo>
                  <a:cubicBezTo>
                    <a:pt x="1" y="477"/>
                    <a:pt x="1" y="524"/>
                    <a:pt x="13" y="584"/>
                  </a:cubicBezTo>
                  <a:cubicBezTo>
                    <a:pt x="13" y="608"/>
                    <a:pt x="25" y="632"/>
                    <a:pt x="37" y="655"/>
                  </a:cubicBezTo>
                  <a:cubicBezTo>
                    <a:pt x="37" y="679"/>
                    <a:pt x="60" y="715"/>
                    <a:pt x="72" y="739"/>
                  </a:cubicBezTo>
                  <a:cubicBezTo>
                    <a:pt x="108" y="775"/>
                    <a:pt x="156" y="822"/>
                    <a:pt x="203" y="834"/>
                  </a:cubicBezTo>
                  <a:cubicBezTo>
                    <a:pt x="227" y="846"/>
                    <a:pt x="251" y="858"/>
                    <a:pt x="287" y="858"/>
                  </a:cubicBezTo>
                  <a:cubicBezTo>
                    <a:pt x="287" y="870"/>
                    <a:pt x="299" y="870"/>
                    <a:pt x="311" y="870"/>
                  </a:cubicBezTo>
                  <a:cubicBezTo>
                    <a:pt x="334" y="882"/>
                    <a:pt x="358" y="882"/>
                    <a:pt x="382" y="894"/>
                  </a:cubicBezTo>
                  <a:cubicBezTo>
                    <a:pt x="394" y="900"/>
                    <a:pt x="409" y="902"/>
                    <a:pt x="425" y="902"/>
                  </a:cubicBezTo>
                  <a:cubicBezTo>
                    <a:pt x="441" y="902"/>
                    <a:pt x="459" y="900"/>
                    <a:pt x="477" y="894"/>
                  </a:cubicBezTo>
                  <a:cubicBezTo>
                    <a:pt x="525" y="894"/>
                    <a:pt x="584" y="882"/>
                    <a:pt x="632" y="858"/>
                  </a:cubicBezTo>
                  <a:cubicBezTo>
                    <a:pt x="680" y="822"/>
                    <a:pt x="727" y="786"/>
                    <a:pt x="775" y="739"/>
                  </a:cubicBezTo>
                  <a:cubicBezTo>
                    <a:pt x="846" y="655"/>
                    <a:pt x="882" y="548"/>
                    <a:pt x="882" y="429"/>
                  </a:cubicBezTo>
                  <a:cubicBezTo>
                    <a:pt x="882" y="382"/>
                    <a:pt x="870" y="322"/>
                    <a:pt x="846" y="274"/>
                  </a:cubicBezTo>
                  <a:cubicBezTo>
                    <a:pt x="834" y="215"/>
                    <a:pt x="799" y="167"/>
                    <a:pt x="763" y="132"/>
                  </a:cubicBezTo>
                  <a:cubicBezTo>
                    <a:pt x="739" y="108"/>
                    <a:pt x="715" y="84"/>
                    <a:pt x="680" y="72"/>
                  </a:cubicBezTo>
                  <a:cubicBezTo>
                    <a:pt x="668" y="60"/>
                    <a:pt x="644" y="48"/>
                    <a:pt x="632" y="36"/>
                  </a:cubicBezTo>
                  <a:cubicBezTo>
                    <a:pt x="572" y="13"/>
                    <a:pt x="513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8" name="Google Shape;198;p31"/>
          <p:cNvGrpSpPr/>
          <p:nvPr/>
        </p:nvGrpSpPr>
        <p:grpSpPr>
          <a:xfrm rot="-1185365">
            <a:off x="7899282" y="509737"/>
            <a:ext cx="1229058" cy="1117487"/>
            <a:chOff x="2650625" y="4185475"/>
            <a:chExt cx="449175" cy="408400"/>
          </a:xfrm>
        </p:grpSpPr>
        <p:sp>
          <p:nvSpPr>
            <p:cNvPr id="199" name="Google Shape;199;p31"/>
            <p:cNvSpPr/>
            <p:nvPr/>
          </p:nvSpPr>
          <p:spPr>
            <a:xfrm>
              <a:off x="2665500" y="4198200"/>
              <a:ext cx="425375" cy="382100"/>
            </a:xfrm>
            <a:custGeom>
              <a:avLst/>
              <a:gdLst/>
              <a:ahLst/>
              <a:cxnLst/>
              <a:rect l="l" t="t" r="r" b="b"/>
              <a:pathLst>
                <a:path w="17015" h="15284" extrusionOk="0">
                  <a:moveTo>
                    <a:pt x="5346" y="1039"/>
                  </a:moveTo>
                  <a:cubicBezTo>
                    <a:pt x="5358" y="1051"/>
                    <a:pt x="5382" y="1051"/>
                    <a:pt x="5394" y="1063"/>
                  </a:cubicBezTo>
                  <a:cubicBezTo>
                    <a:pt x="5418" y="1087"/>
                    <a:pt x="5442" y="1110"/>
                    <a:pt x="5465" y="1146"/>
                  </a:cubicBezTo>
                  <a:cubicBezTo>
                    <a:pt x="5489" y="1158"/>
                    <a:pt x="5501" y="1182"/>
                    <a:pt x="5513" y="1218"/>
                  </a:cubicBezTo>
                  <a:cubicBezTo>
                    <a:pt x="5525" y="1229"/>
                    <a:pt x="5525" y="1253"/>
                    <a:pt x="5537" y="1277"/>
                  </a:cubicBezTo>
                  <a:cubicBezTo>
                    <a:pt x="5525" y="1289"/>
                    <a:pt x="5525" y="1301"/>
                    <a:pt x="5525" y="1313"/>
                  </a:cubicBezTo>
                  <a:cubicBezTo>
                    <a:pt x="5501" y="1301"/>
                    <a:pt x="5489" y="1289"/>
                    <a:pt x="5477" y="1277"/>
                  </a:cubicBezTo>
                  <a:cubicBezTo>
                    <a:pt x="5465" y="1277"/>
                    <a:pt x="5465" y="1265"/>
                    <a:pt x="5454" y="1265"/>
                  </a:cubicBezTo>
                  <a:cubicBezTo>
                    <a:pt x="5430" y="1241"/>
                    <a:pt x="5406" y="1229"/>
                    <a:pt x="5382" y="1218"/>
                  </a:cubicBezTo>
                  <a:cubicBezTo>
                    <a:pt x="5382" y="1206"/>
                    <a:pt x="5382" y="1194"/>
                    <a:pt x="5370" y="1170"/>
                  </a:cubicBezTo>
                  <a:cubicBezTo>
                    <a:pt x="5358" y="1134"/>
                    <a:pt x="5346" y="1110"/>
                    <a:pt x="5323" y="1087"/>
                  </a:cubicBezTo>
                  <a:cubicBezTo>
                    <a:pt x="5311" y="1087"/>
                    <a:pt x="5299" y="1075"/>
                    <a:pt x="5299" y="1075"/>
                  </a:cubicBezTo>
                  <a:lnTo>
                    <a:pt x="5287" y="1063"/>
                  </a:lnTo>
                  <a:lnTo>
                    <a:pt x="5263" y="1063"/>
                  </a:lnTo>
                  <a:cubicBezTo>
                    <a:pt x="5299" y="1051"/>
                    <a:pt x="5323" y="1039"/>
                    <a:pt x="5346" y="1039"/>
                  </a:cubicBezTo>
                  <a:close/>
                  <a:moveTo>
                    <a:pt x="5358" y="1396"/>
                  </a:moveTo>
                  <a:cubicBezTo>
                    <a:pt x="5382" y="1420"/>
                    <a:pt x="5394" y="1432"/>
                    <a:pt x="5418" y="1456"/>
                  </a:cubicBezTo>
                  <a:cubicBezTo>
                    <a:pt x="5394" y="1468"/>
                    <a:pt x="5382" y="1479"/>
                    <a:pt x="5370" y="1479"/>
                  </a:cubicBezTo>
                  <a:cubicBezTo>
                    <a:pt x="5358" y="1491"/>
                    <a:pt x="5346" y="1491"/>
                    <a:pt x="5334" y="1491"/>
                  </a:cubicBezTo>
                  <a:lnTo>
                    <a:pt x="5311" y="1491"/>
                  </a:lnTo>
                  <a:cubicBezTo>
                    <a:pt x="5287" y="1491"/>
                    <a:pt x="5275" y="1479"/>
                    <a:pt x="5251" y="1479"/>
                  </a:cubicBezTo>
                  <a:cubicBezTo>
                    <a:pt x="5239" y="1468"/>
                    <a:pt x="5227" y="1468"/>
                    <a:pt x="5215" y="1468"/>
                  </a:cubicBezTo>
                  <a:lnTo>
                    <a:pt x="5215" y="1456"/>
                  </a:lnTo>
                  <a:lnTo>
                    <a:pt x="5239" y="1456"/>
                  </a:lnTo>
                  <a:cubicBezTo>
                    <a:pt x="5263" y="1456"/>
                    <a:pt x="5275" y="1456"/>
                    <a:pt x="5287" y="1444"/>
                  </a:cubicBezTo>
                  <a:cubicBezTo>
                    <a:pt x="5311" y="1432"/>
                    <a:pt x="5323" y="1432"/>
                    <a:pt x="5334" y="1420"/>
                  </a:cubicBezTo>
                  <a:cubicBezTo>
                    <a:pt x="5334" y="1408"/>
                    <a:pt x="5346" y="1408"/>
                    <a:pt x="5358" y="1396"/>
                  </a:cubicBezTo>
                  <a:close/>
                  <a:moveTo>
                    <a:pt x="89" y="1"/>
                  </a:moveTo>
                  <a:cubicBezTo>
                    <a:pt x="48" y="1"/>
                    <a:pt x="11" y="32"/>
                    <a:pt x="0" y="63"/>
                  </a:cubicBezTo>
                  <a:cubicBezTo>
                    <a:pt x="0" y="86"/>
                    <a:pt x="0" y="110"/>
                    <a:pt x="12" y="122"/>
                  </a:cubicBezTo>
                  <a:cubicBezTo>
                    <a:pt x="24" y="146"/>
                    <a:pt x="48" y="158"/>
                    <a:pt x="60" y="158"/>
                  </a:cubicBezTo>
                  <a:cubicBezTo>
                    <a:pt x="191" y="194"/>
                    <a:pt x="310" y="217"/>
                    <a:pt x="489" y="253"/>
                  </a:cubicBezTo>
                  <a:lnTo>
                    <a:pt x="572" y="277"/>
                  </a:lnTo>
                  <a:lnTo>
                    <a:pt x="584" y="277"/>
                  </a:lnTo>
                  <a:cubicBezTo>
                    <a:pt x="643" y="289"/>
                    <a:pt x="703" y="301"/>
                    <a:pt x="751" y="313"/>
                  </a:cubicBezTo>
                  <a:cubicBezTo>
                    <a:pt x="834" y="325"/>
                    <a:pt x="905" y="348"/>
                    <a:pt x="977" y="360"/>
                  </a:cubicBezTo>
                  <a:cubicBezTo>
                    <a:pt x="1132" y="384"/>
                    <a:pt x="1286" y="408"/>
                    <a:pt x="1429" y="444"/>
                  </a:cubicBezTo>
                  <a:lnTo>
                    <a:pt x="1465" y="456"/>
                  </a:lnTo>
                  <a:lnTo>
                    <a:pt x="1501" y="456"/>
                  </a:lnTo>
                  <a:cubicBezTo>
                    <a:pt x="1715" y="503"/>
                    <a:pt x="1929" y="539"/>
                    <a:pt x="2144" y="587"/>
                  </a:cubicBezTo>
                  <a:cubicBezTo>
                    <a:pt x="2215" y="598"/>
                    <a:pt x="2275" y="610"/>
                    <a:pt x="2334" y="622"/>
                  </a:cubicBezTo>
                  <a:lnTo>
                    <a:pt x="2417" y="646"/>
                  </a:lnTo>
                  <a:lnTo>
                    <a:pt x="2525" y="658"/>
                  </a:lnTo>
                  <a:cubicBezTo>
                    <a:pt x="2596" y="682"/>
                    <a:pt x="2667" y="694"/>
                    <a:pt x="2739" y="706"/>
                  </a:cubicBezTo>
                  <a:lnTo>
                    <a:pt x="2882" y="741"/>
                  </a:lnTo>
                  <a:cubicBezTo>
                    <a:pt x="3037" y="777"/>
                    <a:pt x="3191" y="813"/>
                    <a:pt x="3346" y="848"/>
                  </a:cubicBezTo>
                  <a:cubicBezTo>
                    <a:pt x="3560" y="896"/>
                    <a:pt x="3787" y="944"/>
                    <a:pt x="4037" y="1015"/>
                  </a:cubicBezTo>
                  <a:cubicBezTo>
                    <a:pt x="4227" y="1051"/>
                    <a:pt x="4430" y="1110"/>
                    <a:pt x="4620" y="1158"/>
                  </a:cubicBezTo>
                  <a:cubicBezTo>
                    <a:pt x="4715" y="1182"/>
                    <a:pt x="4811" y="1206"/>
                    <a:pt x="4906" y="1229"/>
                  </a:cubicBezTo>
                  <a:cubicBezTo>
                    <a:pt x="4906" y="1241"/>
                    <a:pt x="4906" y="1253"/>
                    <a:pt x="4906" y="1265"/>
                  </a:cubicBezTo>
                  <a:cubicBezTo>
                    <a:pt x="4906" y="1301"/>
                    <a:pt x="4918" y="1325"/>
                    <a:pt x="4930" y="1360"/>
                  </a:cubicBezTo>
                  <a:cubicBezTo>
                    <a:pt x="4953" y="1408"/>
                    <a:pt x="4977" y="1456"/>
                    <a:pt x="5013" y="1503"/>
                  </a:cubicBezTo>
                  <a:cubicBezTo>
                    <a:pt x="5049" y="1539"/>
                    <a:pt x="5096" y="1575"/>
                    <a:pt x="5156" y="1610"/>
                  </a:cubicBezTo>
                  <a:lnTo>
                    <a:pt x="5180" y="1610"/>
                  </a:lnTo>
                  <a:cubicBezTo>
                    <a:pt x="5204" y="1634"/>
                    <a:pt x="5239" y="1646"/>
                    <a:pt x="5275" y="1646"/>
                  </a:cubicBezTo>
                  <a:lnTo>
                    <a:pt x="5323" y="1646"/>
                  </a:lnTo>
                  <a:cubicBezTo>
                    <a:pt x="5333" y="1650"/>
                    <a:pt x="5342" y="1651"/>
                    <a:pt x="5351" y="1651"/>
                  </a:cubicBezTo>
                  <a:cubicBezTo>
                    <a:pt x="5373" y="1651"/>
                    <a:pt x="5393" y="1643"/>
                    <a:pt x="5418" y="1634"/>
                  </a:cubicBezTo>
                  <a:cubicBezTo>
                    <a:pt x="5442" y="1634"/>
                    <a:pt x="5477" y="1622"/>
                    <a:pt x="5513" y="1599"/>
                  </a:cubicBezTo>
                  <a:cubicBezTo>
                    <a:pt x="5513" y="1599"/>
                    <a:pt x="5525" y="1587"/>
                    <a:pt x="5537" y="1587"/>
                  </a:cubicBezTo>
                  <a:lnTo>
                    <a:pt x="5561" y="1622"/>
                  </a:lnTo>
                  <a:lnTo>
                    <a:pt x="5585" y="1646"/>
                  </a:lnTo>
                  <a:lnTo>
                    <a:pt x="5596" y="1670"/>
                  </a:lnTo>
                  <a:lnTo>
                    <a:pt x="5656" y="1729"/>
                  </a:lnTo>
                  <a:lnTo>
                    <a:pt x="5704" y="1801"/>
                  </a:lnTo>
                  <a:lnTo>
                    <a:pt x="5739" y="1849"/>
                  </a:lnTo>
                  <a:lnTo>
                    <a:pt x="5763" y="1872"/>
                  </a:lnTo>
                  <a:cubicBezTo>
                    <a:pt x="5811" y="1920"/>
                    <a:pt x="5858" y="1980"/>
                    <a:pt x="5906" y="2039"/>
                  </a:cubicBezTo>
                  <a:lnTo>
                    <a:pt x="6156" y="2349"/>
                  </a:lnTo>
                  <a:lnTo>
                    <a:pt x="6204" y="2396"/>
                  </a:lnTo>
                  <a:lnTo>
                    <a:pt x="6216" y="2408"/>
                  </a:lnTo>
                  <a:cubicBezTo>
                    <a:pt x="6251" y="2444"/>
                    <a:pt x="6275" y="2491"/>
                    <a:pt x="6323" y="2527"/>
                  </a:cubicBezTo>
                  <a:cubicBezTo>
                    <a:pt x="6644" y="2884"/>
                    <a:pt x="6966" y="3253"/>
                    <a:pt x="7287" y="3611"/>
                  </a:cubicBezTo>
                  <a:cubicBezTo>
                    <a:pt x="7299" y="3623"/>
                    <a:pt x="7323" y="3646"/>
                    <a:pt x="7335" y="3670"/>
                  </a:cubicBezTo>
                  <a:cubicBezTo>
                    <a:pt x="7370" y="3706"/>
                    <a:pt x="7406" y="3742"/>
                    <a:pt x="7430" y="3777"/>
                  </a:cubicBezTo>
                  <a:lnTo>
                    <a:pt x="7513" y="3873"/>
                  </a:lnTo>
                  <a:lnTo>
                    <a:pt x="7597" y="3968"/>
                  </a:lnTo>
                  <a:lnTo>
                    <a:pt x="8180" y="4647"/>
                  </a:lnTo>
                  <a:cubicBezTo>
                    <a:pt x="8240" y="4730"/>
                    <a:pt x="8311" y="4813"/>
                    <a:pt x="8371" y="4897"/>
                  </a:cubicBezTo>
                  <a:lnTo>
                    <a:pt x="8382" y="4897"/>
                  </a:lnTo>
                  <a:lnTo>
                    <a:pt x="8442" y="4980"/>
                  </a:lnTo>
                  <a:lnTo>
                    <a:pt x="9025" y="5682"/>
                  </a:lnTo>
                  <a:cubicBezTo>
                    <a:pt x="9228" y="5932"/>
                    <a:pt x="9430" y="6182"/>
                    <a:pt x="9621" y="6421"/>
                  </a:cubicBezTo>
                  <a:lnTo>
                    <a:pt x="9835" y="6682"/>
                  </a:lnTo>
                  <a:lnTo>
                    <a:pt x="10561" y="7599"/>
                  </a:lnTo>
                  <a:cubicBezTo>
                    <a:pt x="10645" y="7683"/>
                    <a:pt x="10716" y="7778"/>
                    <a:pt x="10788" y="7873"/>
                  </a:cubicBezTo>
                  <a:lnTo>
                    <a:pt x="10811" y="7909"/>
                  </a:lnTo>
                  <a:cubicBezTo>
                    <a:pt x="10942" y="8076"/>
                    <a:pt x="11073" y="8230"/>
                    <a:pt x="11204" y="8397"/>
                  </a:cubicBezTo>
                  <a:cubicBezTo>
                    <a:pt x="11526" y="8790"/>
                    <a:pt x="11847" y="9195"/>
                    <a:pt x="12157" y="9588"/>
                  </a:cubicBezTo>
                  <a:cubicBezTo>
                    <a:pt x="12181" y="9623"/>
                    <a:pt x="12204" y="9647"/>
                    <a:pt x="12228" y="9683"/>
                  </a:cubicBezTo>
                  <a:lnTo>
                    <a:pt x="12240" y="9683"/>
                  </a:lnTo>
                  <a:lnTo>
                    <a:pt x="12276" y="9730"/>
                  </a:lnTo>
                  <a:lnTo>
                    <a:pt x="12490" y="9992"/>
                  </a:lnTo>
                  <a:lnTo>
                    <a:pt x="12550" y="10052"/>
                  </a:lnTo>
                  <a:lnTo>
                    <a:pt x="12907" y="10469"/>
                  </a:lnTo>
                  <a:lnTo>
                    <a:pt x="13062" y="10659"/>
                  </a:lnTo>
                  <a:cubicBezTo>
                    <a:pt x="13133" y="10754"/>
                    <a:pt x="13216" y="10850"/>
                    <a:pt x="13300" y="10933"/>
                  </a:cubicBezTo>
                  <a:lnTo>
                    <a:pt x="13383" y="11052"/>
                  </a:lnTo>
                  <a:lnTo>
                    <a:pt x="13895" y="11659"/>
                  </a:lnTo>
                  <a:lnTo>
                    <a:pt x="13907" y="11671"/>
                  </a:lnTo>
                  <a:lnTo>
                    <a:pt x="14324" y="12207"/>
                  </a:lnTo>
                  <a:cubicBezTo>
                    <a:pt x="14359" y="12255"/>
                    <a:pt x="14395" y="12302"/>
                    <a:pt x="14431" y="12338"/>
                  </a:cubicBezTo>
                  <a:cubicBezTo>
                    <a:pt x="14502" y="12433"/>
                    <a:pt x="14598" y="12540"/>
                    <a:pt x="14681" y="12648"/>
                  </a:cubicBezTo>
                  <a:lnTo>
                    <a:pt x="14776" y="12778"/>
                  </a:lnTo>
                  <a:lnTo>
                    <a:pt x="15205" y="13290"/>
                  </a:lnTo>
                  <a:cubicBezTo>
                    <a:pt x="15300" y="13410"/>
                    <a:pt x="15407" y="13529"/>
                    <a:pt x="15491" y="13636"/>
                  </a:cubicBezTo>
                  <a:lnTo>
                    <a:pt x="15598" y="13755"/>
                  </a:lnTo>
                  <a:cubicBezTo>
                    <a:pt x="15681" y="13862"/>
                    <a:pt x="15776" y="13969"/>
                    <a:pt x="15860" y="14076"/>
                  </a:cubicBezTo>
                  <a:lnTo>
                    <a:pt x="15943" y="14160"/>
                  </a:lnTo>
                  <a:cubicBezTo>
                    <a:pt x="16038" y="14279"/>
                    <a:pt x="16133" y="14398"/>
                    <a:pt x="16241" y="14517"/>
                  </a:cubicBezTo>
                  <a:cubicBezTo>
                    <a:pt x="16336" y="14636"/>
                    <a:pt x="16443" y="14755"/>
                    <a:pt x="16538" y="14874"/>
                  </a:cubicBezTo>
                  <a:cubicBezTo>
                    <a:pt x="16574" y="14910"/>
                    <a:pt x="16598" y="14945"/>
                    <a:pt x="16634" y="14981"/>
                  </a:cubicBezTo>
                  <a:lnTo>
                    <a:pt x="16681" y="15041"/>
                  </a:lnTo>
                  <a:lnTo>
                    <a:pt x="16753" y="15124"/>
                  </a:lnTo>
                  <a:lnTo>
                    <a:pt x="16764" y="15148"/>
                  </a:lnTo>
                  <a:cubicBezTo>
                    <a:pt x="16788" y="15172"/>
                    <a:pt x="16812" y="15207"/>
                    <a:pt x="16836" y="15231"/>
                  </a:cubicBezTo>
                  <a:lnTo>
                    <a:pt x="16848" y="15243"/>
                  </a:lnTo>
                  <a:cubicBezTo>
                    <a:pt x="16848" y="15255"/>
                    <a:pt x="16872" y="15279"/>
                    <a:pt x="16895" y="15279"/>
                  </a:cubicBezTo>
                  <a:cubicBezTo>
                    <a:pt x="16902" y="15282"/>
                    <a:pt x="16909" y="15284"/>
                    <a:pt x="16916" y="15284"/>
                  </a:cubicBezTo>
                  <a:cubicBezTo>
                    <a:pt x="16933" y="15284"/>
                    <a:pt x="16950" y="15275"/>
                    <a:pt x="16967" y="15267"/>
                  </a:cubicBezTo>
                  <a:cubicBezTo>
                    <a:pt x="16979" y="15255"/>
                    <a:pt x="17003" y="15243"/>
                    <a:pt x="17003" y="15219"/>
                  </a:cubicBezTo>
                  <a:cubicBezTo>
                    <a:pt x="17015" y="15195"/>
                    <a:pt x="17003" y="15172"/>
                    <a:pt x="16991" y="15148"/>
                  </a:cubicBezTo>
                  <a:cubicBezTo>
                    <a:pt x="16979" y="15124"/>
                    <a:pt x="16967" y="15112"/>
                    <a:pt x="16943" y="15088"/>
                  </a:cubicBezTo>
                  <a:cubicBezTo>
                    <a:pt x="16943" y="15076"/>
                    <a:pt x="16943" y="15076"/>
                    <a:pt x="16931" y="15076"/>
                  </a:cubicBezTo>
                  <a:lnTo>
                    <a:pt x="16907" y="15053"/>
                  </a:lnTo>
                  <a:lnTo>
                    <a:pt x="16884" y="15017"/>
                  </a:lnTo>
                  <a:lnTo>
                    <a:pt x="16872" y="14993"/>
                  </a:lnTo>
                  <a:cubicBezTo>
                    <a:pt x="16836" y="14969"/>
                    <a:pt x="16812" y="14934"/>
                    <a:pt x="16788" y="14898"/>
                  </a:cubicBezTo>
                  <a:lnTo>
                    <a:pt x="16681" y="14779"/>
                  </a:lnTo>
                  <a:lnTo>
                    <a:pt x="16586" y="14648"/>
                  </a:lnTo>
                  <a:cubicBezTo>
                    <a:pt x="16455" y="14505"/>
                    <a:pt x="16336" y="14362"/>
                    <a:pt x="16181" y="14183"/>
                  </a:cubicBezTo>
                  <a:lnTo>
                    <a:pt x="16122" y="14112"/>
                  </a:lnTo>
                  <a:cubicBezTo>
                    <a:pt x="16002" y="13981"/>
                    <a:pt x="15895" y="13838"/>
                    <a:pt x="15776" y="13707"/>
                  </a:cubicBezTo>
                  <a:lnTo>
                    <a:pt x="15633" y="13529"/>
                  </a:lnTo>
                  <a:lnTo>
                    <a:pt x="15479" y="13362"/>
                  </a:lnTo>
                  <a:cubicBezTo>
                    <a:pt x="15443" y="13314"/>
                    <a:pt x="15407" y="13267"/>
                    <a:pt x="15371" y="13219"/>
                  </a:cubicBezTo>
                  <a:lnTo>
                    <a:pt x="15252" y="13088"/>
                  </a:lnTo>
                  <a:lnTo>
                    <a:pt x="14776" y="12493"/>
                  </a:lnTo>
                  <a:lnTo>
                    <a:pt x="14776" y="12505"/>
                  </a:lnTo>
                  <a:lnTo>
                    <a:pt x="14550" y="12207"/>
                  </a:lnTo>
                  <a:lnTo>
                    <a:pt x="14359" y="11957"/>
                  </a:lnTo>
                  <a:lnTo>
                    <a:pt x="14312" y="11897"/>
                  </a:lnTo>
                  <a:lnTo>
                    <a:pt x="14097" y="11647"/>
                  </a:lnTo>
                  <a:lnTo>
                    <a:pt x="14086" y="11624"/>
                  </a:lnTo>
                  <a:lnTo>
                    <a:pt x="14074" y="11612"/>
                  </a:lnTo>
                  <a:cubicBezTo>
                    <a:pt x="14062" y="11588"/>
                    <a:pt x="14038" y="11564"/>
                    <a:pt x="14014" y="11528"/>
                  </a:cubicBezTo>
                  <a:lnTo>
                    <a:pt x="13597" y="11028"/>
                  </a:lnTo>
                  <a:lnTo>
                    <a:pt x="13502" y="10909"/>
                  </a:lnTo>
                  <a:lnTo>
                    <a:pt x="13395" y="10790"/>
                  </a:lnTo>
                  <a:lnTo>
                    <a:pt x="13371" y="10754"/>
                  </a:lnTo>
                  <a:cubicBezTo>
                    <a:pt x="13312" y="10683"/>
                    <a:pt x="13240" y="10600"/>
                    <a:pt x="13181" y="10528"/>
                  </a:cubicBezTo>
                  <a:lnTo>
                    <a:pt x="13038" y="10362"/>
                  </a:lnTo>
                  <a:lnTo>
                    <a:pt x="13002" y="10314"/>
                  </a:lnTo>
                  <a:cubicBezTo>
                    <a:pt x="12764" y="10028"/>
                    <a:pt x="12526" y="9754"/>
                    <a:pt x="12288" y="9469"/>
                  </a:cubicBezTo>
                  <a:lnTo>
                    <a:pt x="12062" y="9183"/>
                  </a:lnTo>
                  <a:cubicBezTo>
                    <a:pt x="11823" y="8885"/>
                    <a:pt x="11573" y="8576"/>
                    <a:pt x="11335" y="8278"/>
                  </a:cubicBezTo>
                  <a:lnTo>
                    <a:pt x="11300" y="8230"/>
                  </a:lnTo>
                  <a:cubicBezTo>
                    <a:pt x="11240" y="8159"/>
                    <a:pt x="11180" y="8076"/>
                    <a:pt x="11121" y="8004"/>
                  </a:cubicBezTo>
                  <a:lnTo>
                    <a:pt x="11109" y="7992"/>
                  </a:lnTo>
                  <a:cubicBezTo>
                    <a:pt x="11073" y="7945"/>
                    <a:pt x="11026" y="7897"/>
                    <a:pt x="10990" y="7849"/>
                  </a:cubicBezTo>
                  <a:lnTo>
                    <a:pt x="10788" y="7587"/>
                  </a:lnTo>
                  <a:lnTo>
                    <a:pt x="10418" y="7135"/>
                  </a:lnTo>
                  <a:cubicBezTo>
                    <a:pt x="10264" y="6933"/>
                    <a:pt x="10097" y="6730"/>
                    <a:pt x="9930" y="6528"/>
                  </a:cubicBezTo>
                  <a:lnTo>
                    <a:pt x="9787" y="6349"/>
                  </a:lnTo>
                  <a:lnTo>
                    <a:pt x="9645" y="6171"/>
                  </a:lnTo>
                  <a:lnTo>
                    <a:pt x="9525" y="6028"/>
                  </a:lnTo>
                  <a:lnTo>
                    <a:pt x="9478" y="5968"/>
                  </a:lnTo>
                  <a:cubicBezTo>
                    <a:pt x="9406" y="5885"/>
                    <a:pt x="9335" y="5801"/>
                    <a:pt x="9275" y="5718"/>
                  </a:cubicBezTo>
                  <a:cubicBezTo>
                    <a:pt x="9180" y="5599"/>
                    <a:pt x="9085" y="5492"/>
                    <a:pt x="9002" y="5385"/>
                  </a:cubicBezTo>
                  <a:lnTo>
                    <a:pt x="8871" y="5218"/>
                  </a:lnTo>
                  <a:lnTo>
                    <a:pt x="8621" y="4920"/>
                  </a:lnTo>
                  <a:lnTo>
                    <a:pt x="8371" y="4623"/>
                  </a:lnTo>
                  <a:cubicBezTo>
                    <a:pt x="8347" y="4587"/>
                    <a:pt x="8323" y="4551"/>
                    <a:pt x="8299" y="4527"/>
                  </a:cubicBezTo>
                  <a:cubicBezTo>
                    <a:pt x="8204" y="4420"/>
                    <a:pt x="8121" y="4313"/>
                    <a:pt x="8037" y="4218"/>
                  </a:cubicBezTo>
                  <a:lnTo>
                    <a:pt x="7787" y="3932"/>
                  </a:lnTo>
                  <a:lnTo>
                    <a:pt x="7549" y="3646"/>
                  </a:lnTo>
                  <a:cubicBezTo>
                    <a:pt x="7525" y="3611"/>
                    <a:pt x="7490" y="3587"/>
                    <a:pt x="7466" y="3551"/>
                  </a:cubicBezTo>
                  <a:lnTo>
                    <a:pt x="7454" y="3539"/>
                  </a:lnTo>
                  <a:lnTo>
                    <a:pt x="7406" y="3492"/>
                  </a:lnTo>
                  <a:lnTo>
                    <a:pt x="7097" y="3134"/>
                  </a:lnTo>
                  <a:cubicBezTo>
                    <a:pt x="6966" y="2992"/>
                    <a:pt x="6835" y="2849"/>
                    <a:pt x="6704" y="2706"/>
                  </a:cubicBezTo>
                  <a:lnTo>
                    <a:pt x="6573" y="2551"/>
                  </a:lnTo>
                  <a:lnTo>
                    <a:pt x="6442" y="2408"/>
                  </a:lnTo>
                  <a:cubicBezTo>
                    <a:pt x="6406" y="2361"/>
                    <a:pt x="6370" y="2325"/>
                    <a:pt x="6335" y="2277"/>
                  </a:cubicBezTo>
                  <a:lnTo>
                    <a:pt x="6323" y="2265"/>
                  </a:lnTo>
                  <a:lnTo>
                    <a:pt x="6287" y="2218"/>
                  </a:lnTo>
                  <a:lnTo>
                    <a:pt x="6156" y="2075"/>
                  </a:lnTo>
                  <a:lnTo>
                    <a:pt x="6025" y="1920"/>
                  </a:lnTo>
                  <a:cubicBezTo>
                    <a:pt x="5977" y="1860"/>
                    <a:pt x="5930" y="1801"/>
                    <a:pt x="5882" y="1753"/>
                  </a:cubicBezTo>
                  <a:lnTo>
                    <a:pt x="5858" y="1718"/>
                  </a:lnTo>
                  <a:lnTo>
                    <a:pt x="5823" y="1670"/>
                  </a:lnTo>
                  <a:lnTo>
                    <a:pt x="5787" y="1622"/>
                  </a:lnTo>
                  <a:lnTo>
                    <a:pt x="5739" y="1575"/>
                  </a:lnTo>
                  <a:lnTo>
                    <a:pt x="5715" y="1539"/>
                  </a:lnTo>
                  <a:cubicBezTo>
                    <a:pt x="5692" y="1515"/>
                    <a:pt x="5668" y="1479"/>
                    <a:pt x="5644" y="1456"/>
                  </a:cubicBezTo>
                  <a:cubicBezTo>
                    <a:pt x="5668" y="1432"/>
                    <a:pt x="5680" y="1408"/>
                    <a:pt x="5680" y="1372"/>
                  </a:cubicBezTo>
                  <a:cubicBezTo>
                    <a:pt x="5692" y="1348"/>
                    <a:pt x="5692" y="1325"/>
                    <a:pt x="5692" y="1301"/>
                  </a:cubicBezTo>
                  <a:cubicBezTo>
                    <a:pt x="5692" y="1289"/>
                    <a:pt x="5692" y="1277"/>
                    <a:pt x="5692" y="1253"/>
                  </a:cubicBezTo>
                  <a:cubicBezTo>
                    <a:pt x="5692" y="1229"/>
                    <a:pt x="5692" y="1206"/>
                    <a:pt x="5692" y="1182"/>
                  </a:cubicBezTo>
                  <a:cubicBezTo>
                    <a:pt x="5692" y="1158"/>
                    <a:pt x="5692" y="1134"/>
                    <a:pt x="5680" y="1098"/>
                  </a:cubicBezTo>
                  <a:cubicBezTo>
                    <a:pt x="5680" y="1075"/>
                    <a:pt x="5668" y="1063"/>
                    <a:pt x="5656" y="1039"/>
                  </a:cubicBezTo>
                  <a:lnTo>
                    <a:pt x="5644" y="1027"/>
                  </a:lnTo>
                  <a:cubicBezTo>
                    <a:pt x="5632" y="991"/>
                    <a:pt x="5620" y="968"/>
                    <a:pt x="5608" y="956"/>
                  </a:cubicBezTo>
                  <a:cubicBezTo>
                    <a:pt x="5596" y="932"/>
                    <a:pt x="5573" y="896"/>
                    <a:pt x="5549" y="872"/>
                  </a:cubicBezTo>
                  <a:cubicBezTo>
                    <a:pt x="5525" y="848"/>
                    <a:pt x="5501" y="837"/>
                    <a:pt x="5477" y="825"/>
                  </a:cubicBezTo>
                  <a:cubicBezTo>
                    <a:pt x="5454" y="813"/>
                    <a:pt x="5430" y="801"/>
                    <a:pt x="5394" y="789"/>
                  </a:cubicBezTo>
                  <a:cubicBezTo>
                    <a:pt x="5374" y="784"/>
                    <a:pt x="5353" y="781"/>
                    <a:pt x="5329" y="781"/>
                  </a:cubicBezTo>
                  <a:cubicBezTo>
                    <a:pt x="5295" y="781"/>
                    <a:pt x="5257" y="787"/>
                    <a:pt x="5215" y="801"/>
                  </a:cubicBezTo>
                  <a:cubicBezTo>
                    <a:pt x="5168" y="813"/>
                    <a:pt x="5120" y="848"/>
                    <a:pt x="5073" y="884"/>
                  </a:cubicBezTo>
                  <a:cubicBezTo>
                    <a:pt x="5025" y="920"/>
                    <a:pt x="4989" y="968"/>
                    <a:pt x="4953" y="1015"/>
                  </a:cubicBezTo>
                  <a:cubicBezTo>
                    <a:pt x="4942" y="1027"/>
                    <a:pt x="4942" y="1051"/>
                    <a:pt x="4930" y="1075"/>
                  </a:cubicBezTo>
                  <a:cubicBezTo>
                    <a:pt x="4596" y="979"/>
                    <a:pt x="4227" y="884"/>
                    <a:pt x="3775" y="777"/>
                  </a:cubicBezTo>
                  <a:cubicBezTo>
                    <a:pt x="3406" y="682"/>
                    <a:pt x="3013" y="598"/>
                    <a:pt x="2537" y="503"/>
                  </a:cubicBezTo>
                  <a:cubicBezTo>
                    <a:pt x="2096" y="408"/>
                    <a:pt x="1679" y="325"/>
                    <a:pt x="1274" y="241"/>
                  </a:cubicBezTo>
                  <a:lnTo>
                    <a:pt x="1096" y="217"/>
                  </a:lnTo>
                  <a:lnTo>
                    <a:pt x="917" y="182"/>
                  </a:lnTo>
                  <a:lnTo>
                    <a:pt x="870" y="170"/>
                  </a:lnTo>
                  <a:cubicBezTo>
                    <a:pt x="834" y="158"/>
                    <a:pt x="798" y="158"/>
                    <a:pt x="762" y="146"/>
                  </a:cubicBezTo>
                  <a:lnTo>
                    <a:pt x="632" y="122"/>
                  </a:lnTo>
                  <a:cubicBezTo>
                    <a:pt x="465" y="86"/>
                    <a:pt x="286" y="51"/>
                    <a:pt x="108" y="3"/>
                  </a:cubicBezTo>
                  <a:cubicBezTo>
                    <a:pt x="101" y="2"/>
                    <a:pt x="95" y="1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2650625" y="4185475"/>
              <a:ext cx="22350" cy="23225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298" y="631"/>
                  </a:moveTo>
                  <a:lnTo>
                    <a:pt x="298" y="631"/>
                  </a:lnTo>
                  <a:cubicBezTo>
                    <a:pt x="322" y="643"/>
                    <a:pt x="345" y="667"/>
                    <a:pt x="369" y="667"/>
                  </a:cubicBezTo>
                  <a:lnTo>
                    <a:pt x="345" y="667"/>
                  </a:lnTo>
                  <a:cubicBezTo>
                    <a:pt x="334" y="655"/>
                    <a:pt x="322" y="655"/>
                    <a:pt x="310" y="643"/>
                  </a:cubicBezTo>
                  <a:cubicBezTo>
                    <a:pt x="310" y="643"/>
                    <a:pt x="298" y="631"/>
                    <a:pt x="298" y="631"/>
                  </a:cubicBezTo>
                  <a:close/>
                  <a:moveTo>
                    <a:pt x="381" y="203"/>
                  </a:moveTo>
                  <a:cubicBezTo>
                    <a:pt x="417" y="203"/>
                    <a:pt x="453" y="214"/>
                    <a:pt x="476" y="226"/>
                  </a:cubicBezTo>
                  <a:cubicBezTo>
                    <a:pt x="512" y="238"/>
                    <a:pt x="548" y="262"/>
                    <a:pt x="584" y="274"/>
                  </a:cubicBezTo>
                  <a:cubicBezTo>
                    <a:pt x="607" y="298"/>
                    <a:pt x="631" y="322"/>
                    <a:pt x="655" y="345"/>
                  </a:cubicBezTo>
                  <a:cubicBezTo>
                    <a:pt x="667" y="369"/>
                    <a:pt x="679" y="393"/>
                    <a:pt x="691" y="417"/>
                  </a:cubicBezTo>
                  <a:cubicBezTo>
                    <a:pt x="703" y="429"/>
                    <a:pt x="703" y="453"/>
                    <a:pt x="715" y="464"/>
                  </a:cubicBezTo>
                  <a:cubicBezTo>
                    <a:pt x="715" y="488"/>
                    <a:pt x="715" y="512"/>
                    <a:pt x="715" y="536"/>
                  </a:cubicBezTo>
                  <a:cubicBezTo>
                    <a:pt x="703" y="560"/>
                    <a:pt x="703" y="595"/>
                    <a:pt x="691" y="619"/>
                  </a:cubicBezTo>
                  <a:cubicBezTo>
                    <a:pt x="679" y="643"/>
                    <a:pt x="667" y="679"/>
                    <a:pt x="643" y="703"/>
                  </a:cubicBezTo>
                  <a:cubicBezTo>
                    <a:pt x="631" y="726"/>
                    <a:pt x="619" y="738"/>
                    <a:pt x="595" y="750"/>
                  </a:cubicBezTo>
                  <a:cubicBezTo>
                    <a:pt x="584" y="762"/>
                    <a:pt x="572" y="774"/>
                    <a:pt x="560" y="774"/>
                  </a:cubicBezTo>
                  <a:cubicBezTo>
                    <a:pt x="548" y="774"/>
                    <a:pt x="548" y="786"/>
                    <a:pt x="536" y="786"/>
                  </a:cubicBezTo>
                  <a:cubicBezTo>
                    <a:pt x="536" y="786"/>
                    <a:pt x="548" y="774"/>
                    <a:pt x="548" y="774"/>
                  </a:cubicBezTo>
                  <a:cubicBezTo>
                    <a:pt x="560" y="762"/>
                    <a:pt x="584" y="750"/>
                    <a:pt x="595" y="738"/>
                  </a:cubicBezTo>
                  <a:cubicBezTo>
                    <a:pt x="607" y="726"/>
                    <a:pt x="619" y="703"/>
                    <a:pt x="631" y="691"/>
                  </a:cubicBezTo>
                  <a:cubicBezTo>
                    <a:pt x="643" y="667"/>
                    <a:pt x="655" y="643"/>
                    <a:pt x="655" y="619"/>
                  </a:cubicBezTo>
                  <a:cubicBezTo>
                    <a:pt x="667" y="595"/>
                    <a:pt x="667" y="572"/>
                    <a:pt x="667" y="548"/>
                  </a:cubicBezTo>
                  <a:cubicBezTo>
                    <a:pt x="667" y="512"/>
                    <a:pt x="655" y="488"/>
                    <a:pt x="643" y="453"/>
                  </a:cubicBezTo>
                  <a:cubicBezTo>
                    <a:pt x="631" y="405"/>
                    <a:pt x="607" y="369"/>
                    <a:pt x="572" y="334"/>
                  </a:cubicBezTo>
                  <a:cubicBezTo>
                    <a:pt x="536" y="286"/>
                    <a:pt x="488" y="250"/>
                    <a:pt x="429" y="238"/>
                  </a:cubicBezTo>
                  <a:cubicBezTo>
                    <a:pt x="405" y="226"/>
                    <a:pt x="381" y="214"/>
                    <a:pt x="357" y="214"/>
                  </a:cubicBezTo>
                  <a:cubicBezTo>
                    <a:pt x="334" y="214"/>
                    <a:pt x="310" y="214"/>
                    <a:pt x="286" y="226"/>
                  </a:cubicBezTo>
                  <a:cubicBezTo>
                    <a:pt x="226" y="238"/>
                    <a:pt x="179" y="286"/>
                    <a:pt x="167" y="345"/>
                  </a:cubicBezTo>
                  <a:cubicBezTo>
                    <a:pt x="155" y="381"/>
                    <a:pt x="155" y="417"/>
                    <a:pt x="167" y="453"/>
                  </a:cubicBezTo>
                  <a:cubicBezTo>
                    <a:pt x="155" y="429"/>
                    <a:pt x="155" y="417"/>
                    <a:pt x="143" y="393"/>
                  </a:cubicBezTo>
                  <a:cubicBezTo>
                    <a:pt x="155" y="381"/>
                    <a:pt x="155" y="357"/>
                    <a:pt x="167" y="334"/>
                  </a:cubicBezTo>
                  <a:cubicBezTo>
                    <a:pt x="179" y="310"/>
                    <a:pt x="191" y="286"/>
                    <a:pt x="203" y="262"/>
                  </a:cubicBezTo>
                  <a:cubicBezTo>
                    <a:pt x="214" y="250"/>
                    <a:pt x="226" y="238"/>
                    <a:pt x="238" y="226"/>
                  </a:cubicBezTo>
                  <a:cubicBezTo>
                    <a:pt x="238" y="226"/>
                    <a:pt x="238" y="226"/>
                    <a:pt x="238" y="214"/>
                  </a:cubicBezTo>
                  <a:cubicBezTo>
                    <a:pt x="262" y="214"/>
                    <a:pt x="286" y="203"/>
                    <a:pt x="310" y="203"/>
                  </a:cubicBezTo>
                  <a:close/>
                  <a:moveTo>
                    <a:pt x="369" y="0"/>
                  </a:moveTo>
                  <a:cubicBezTo>
                    <a:pt x="298" y="12"/>
                    <a:pt x="226" y="48"/>
                    <a:pt x="167" y="95"/>
                  </a:cubicBezTo>
                  <a:cubicBezTo>
                    <a:pt x="143" y="107"/>
                    <a:pt x="119" y="131"/>
                    <a:pt x="95" y="155"/>
                  </a:cubicBezTo>
                  <a:cubicBezTo>
                    <a:pt x="48" y="191"/>
                    <a:pt x="24" y="238"/>
                    <a:pt x="12" y="286"/>
                  </a:cubicBezTo>
                  <a:cubicBezTo>
                    <a:pt x="0" y="334"/>
                    <a:pt x="0" y="369"/>
                    <a:pt x="0" y="417"/>
                  </a:cubicBezTo>
                  <a:cubicBezTo>
                    <a:pt x="0" y="429"/>
                    <a:pt x="0" y="441"/>
                    <a:pt x="0" y="453"/>
                  </a:cubicBezTo>
                  <a:cubicBezTo>
                    <a:pt x="12" y="572"/>
                    <a:pt x="72" y="667"/>
                    <a:pt x="131" y="750"/>
                  </a:cubicBezTo>
                  <a:cubicBezTo>
                    <a:pt x="167" y="786"/>
                    <a:pt x="203" y="822"/>
                    <a:pt x="238" y="845"/>
                  </a:cubicBezTo>
                  <a:cubicBezTo>
                    <a:pt x="286" y="881"/>
                    <a:pt x="334" y="905"/>
                    <a:pt x="393" y="917"/>
                  </a:cubicBezTo>
                  <a:cubicBezTo>
                    <a:pt x="441" y="929"/>
                    <a:pt x="500" y="929"/>
                    <a:pt x="548" y="929"/>
                  </a:cubicBezTo>
                  <a:cubicBezTo>
                    <a:pt x="595" y="917"/>
                    <a:pt x="643" y="893"/>
                    <a:pt x="691" y="857"/>
                  </a:cubicBezTo>
                  <a:cubicBezTo>
                    <a:pt x="738" y="822"/>
                    <a:pt x="774" y="762"/>
                    <a:pt x="810" y="703"/>
                  </a:cubicBezTo>
                  <a:cubicBezTo>
                    <a:pt x="814" y="705"/>
                    <a:pt x="819" y="706"/>
                    <a:pt x="823" y="706"/>
                  </a:cubicBezTo>
                  <a:cubicBezTo>
                    <a:pt x="846" y="706"/>
                    <a:pt x="871" y="684"/>
                    <a:pt x="881" y="655"/>
                  </a:cubicBezTo>
                  <a:lnTo>
                    <a:pt x="869" y="655"/>
                  </a:lnTo>
                  <a:cubicBezTo>
                    <a:pt x="881" y="607"/>
                    <a:pt x="893" y="560"/>
                    <a:pt x="893" y="512"/>
                  </a:cubicBezTo>
                  <a:cubicBezTo>
                    <a:pt x="881" y="453"/>
                    <a:pt x="869" y="393"/>
                    <a:pt x="846" y="345"/>
                  </a:cubicBezTo>
                  <a:cubicBezTo>
                    <a:pt x="822" y="298"/>
                    <a:pt x="798" y="262"/>
                    <a:pt x="762" y="226"/>
                  </a:cubicBezTo>
                  <a:cubicBezTo>
                    <a:pt x="738" y="179"/>
                    <a:pt x="703" y="143"/>
                    <a:pt x="667" y="95"/>
                  </a:cubicBezTo>
                  <a:cubicBezTo>
                    <a:pt x="655" y="83"/>
                    <a:pt x="631" y="72"/>
                    <a:pt x="607" y="48"/>
                  </a:cubicBezTo>
                  <a:cubicBezTo>
                    <a:pt x="584" y="36"/>
                    <a:pt x="560" y="24"/>
                    <a:pt x="536" y="12"/>
                  </a:cubicBezTo>
                  <a:cubicBezTo>
                    <a:pt x="476" y="0"/>
                    <a:pt x="429" y="0"/>
                    <a:pt x="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3075675" y="4570200"/>
              <a:ext cx="24125" cy="23675"/>
            </a:xfrm>
            <a:custGeom>
              <a:avLst/>
              <a:gdLst/>
              <a:ahLst/>
              <a:cxnLst/>
              <a:rect l="l" t="t" r="r" b="b"/>
              <a:pathLst>
                <a:path w="965" h="947" extrusionOk="0">
                  <a:moveTo>
                    <a:pt x="572" y="173"/>
                  </a:moveTo>
                  <a:lnTo>
                    <a:pt x="572" y="173"/>
                  </a:lnTo>
                  <a:cubicBezTo>
                    <a:pt x="580" y="177"/>
                    <a:pt x="588" y="181"/>
                    <a:pt x="596" y="184"/>
                  </a:cubicBezTo>
                  <a:lnTo>
                    <a:pt x="584" y="184"/>
                  </a:lnTo>
                  <a:cubicBezTo>
                    <a:pt x="578" y="179"/>
                    <a:pt x="575" y="176"/>
                    <a:pt x="572" y="173"/>
                  </a:cubicBezTo>
                  <a:close/>
                  <a:moveTo>
                    <a:pt x="608" y="351"/>
                  </a:moveTo>
                  <a:cubicBezTo>
                    <a:pt x="631" y="363"/>
                    <a:pt x="643" y="375"/>
                    <a:pt x="667" y="387"/>
                  </a:cubicBezTo>
                  <a:cubicBezTo>
                    <a:pt x="679" y="399"/>
                    <a:pt x="703" y="411"/>
                    <a:pt x="715" y="435"/>
                  </a:cubicBezTo>
                  <a:cubicBezTo>
                    <a:pt x="727" y="446"/>
                    <a:pt x="738" y="470"/>
                    <a:pt x="750" y="482"/>
                  </a:cubicBezTo>
                  <a:cubicBezTo>
                    <a:pt x="750" y="506"/>
                    <a:pt x="762" y="530"/>
                    <a:pt x="762" y="542"/>
                  </a:cubicBezTo>
                  <a:cubicBezTo>
                    <a:pt x="762" y="565"/>
                    <a:pt x="762" y="577"/>
                    <a:pt x="762" y="589"/>
                  </a:cubicBezTo>
                  <a:cubicBezTo>
                    <a:pt x="762" y="613"/>
                    <a:pt x="762" y="625"/>
                    <a:pt x="762" y="637"/>
                  </a:cubicBezTo>
                  <a:cubicBezTo>
                    <a:pt x="750" y="649"/>
                    <a:pt x="750" y="661"/>
                    <a:pt x="738" y="673"/>
                  </a:cubicBezTo>
                  <a:cubicBezTo>
                    <a:pt x="738" y="673"/>
                    <a:pt x="727" y="685"/>
                    <a:pt x="715" y="685"/>
                  </a:cubicBezTo>
                  <a:cubicBezTo>
                    <a:pt x="691" y="708"/>
                    <a:pt x="655" y="720"/>
                    <a:pt x="631" y="744"/>
                  </a:cubicBezTo>
                  <a:cubicBezTo>
                    <a:pt x="619" y="744"/>
                    <a:pt x="609" y="747"/>
                    <a:pt x="600" y="751"/>
                  </a:cubicBezTo>
                  <a:lnTo>
                    <a:pt x="600" y="751"/>
                  </a:lnTo>
                  <a:cubicBezTo>
                    <a:pt x="642" y="733"/>
                    <a:pt x="680" y="690"/>
                    <a:pt x="691" y="637"/>
                  </a:cubicBezTo>
                  <a:cubicBezTo>
                    <a:pt x="703" y="589"/>
                    <a:pt x="703" y="530"/>
                    <a:pt x="679" y="470"/>
                  </a:cubicBezTo>
                  <a:cubicBezTo>
                    <a:pt x="655" y="435"/>
                    <a:pt x="619" y="387"/>
                    <a:pt x="596" y="351"/>
                  </a:cubicBezTo>
                  <a:close/>
                  <a:moveTo>
                    <a:pt x="477" y="768"/>
                  </a:moveTo>
                  <a:cubicBezTo>
                    <a:pt x="484" y="772"/>
                    <a:pt x="492" y="773"/>
                    <a:pt x="501" y="773"/>
                  </a:cubicBezTo>
                  <a:cubicBezTo>
                    <a:pt x="501" y="773"/>
                    <a:pt x="502" y="773"/>
                    <a:pt x="502" y="773"/>
                  </a:cubicBezTo>
                  <a:lnTo>
                    <a:pt x="502" y="773"/>
                  </a:lnTo>
                  <a:cubicBezTo>
                    <a:pt x="493" y="776"/>
                    <a:pt x="483" y="780"/>
                    <a:pt x="477" y="780"/>
                  </a:cubicBezTo>
                  <a:lnTo>
                    <a:pt x="477" y="768"/>
                  </a:lnTo>
                  <a:close/>
                  <a:moveTo>
                    <a:pt x="474" y="1"/>
                  </a:moveTo>
                  <a:cubicBezTo>
                    <a:pt x="436" y="1"/>
                    <a:pt x="400" y="9"/>
                    <a:pt x="357" y="18"/>
                  </a:cubicBezTo>
                  <a:cubicBezTo>
                    <a:pt x="334" y="18"/>
                    <a:pt x="310" y="30"/>
                    <a:pt x="286" y="42"/>
                  </a:cubicBezTo>
                  <a:cubicBezTo>
                    <a:pt x="262" y="54"/>
                    <a:pt x="227" y="65"/>
                    <a:pt x="203" y="89"/>
                  </a:cubicBezTo>
                  <a:cubicBezTo>
                    <a:pt x="167" y="125"/>
                    <a:pt x="131" y="161"/>
                    <a:pt x="96" y="208"/>
                  </a:cubicBezTo>
                  <a:cubicBezTo>
                    <a:pt x="60" y="256"/>
                    <a:pt x="36" y="304"/>
                    <a:pt x="12" y="363"/>
                  </a:cubicBezTo>
                  <a:cubicBezTo>
                    <a:pt x="0" y="411"/>
                    <a:pt x="0" y="470"/>
                    <a:pt x="0" y="518"/>
                  </a:cubicBezTo>
                  <a:cubicBezTo>
                    <a:pt x="0" y="577"/>
                    <a:pt x="24" y="637"/>
                    <a:pt x="48" y="685"/>
                  </a:cubicBezTo>
                  <a:cubicBezTo>
                    <a:pt x="72" y="732"/>
                    <a:pt x="107" y="780"/>
                    <a:pt x="143" y="804"/>
                  </a:cubicBezTo>
                  <a:cubicBezTo>
                    <a:pt x="191" y="851"/>
                    <a:pt x="238" y="875"/>
                    <a:pt x="298" y="887"/>
                  </a:cubicBezTo>
                  <a:cubicBezTo>
                    <a:pt x="346" y="911"/>
                    <a:pt x="393" y="911"/>
                    <a:pt x="441" y="923"/>
                  </a:cubicBezTo>
                  <a:cubicBezTo>
                    <a:pt x="453" y="923"/>
                    <a:pt x="465" y="923"/>
                    <a:pt x="477" y="935"/>
                  </a:cubicBezTo>
                  <a:cubicBezTo>
                    <a:pt x="500" y="935"/>
                    <a:pt x="524" y="946"/>
                    <a:pt x="560" y="946"/>
                  </a:cubicBezTo>
                  <a:lnTo>
                    <a:pt x="631" y="946"/>
                  </a:lnTo>
                  <a:cubicBezTo>
                    <a:pt x="691" y="935"/>
                    <a:pt x="738" y="911"/>
                    <a:pt x="774" y="887"/>
                  </a:cubicBezTo>
                  <a:cubicBezTo>
                    <a:pt x="834" y="851"/>
                    <a:pt x="869" y="804"/>
                    <a:pt x="893" y="756"/>
                  </a:cubicBezTo>
                  <a:cubicBezTo>
                    <a:pt x="917" y="720"/>
                    <a:pt x="929" y="673"/>
                    <a:pt x="941" y="625"/>
                  </a:cubicBezTo>
                  <a:cubicBezTo>
                    <a:pt x="941" y="625"/>
                    <a:pt x="953" y="613"/>
                    <a:pt x="953" y="613"/>
                  </a:cubicBezTo>
                  <a:cubicBezTo>
                    <a:pt x="965" y="554"/>
                    <a:pt x="965" y="494"/>
                    <a:pt x="953" y="446"/>
                  </a:cubicBezTo>
                  <a:cubicBezTo>
                    <a:pt x="953" y="411"/>
                    <a:pt x="941" y="387"/>
                    <a:pt x="941" y="363"/>
                  </a:cubicBezTo>
                  <a:cubicBezTo>
                    <a:pt x="929" y="339"/>
                    <a:pt x="917" y="315"/>
                    <a:pt x="905" y="292"/>
                  </a:cubicBezTo>
                  <a:cubicBezTo>
                    <a:pt x="881" y="232"/>
                    <a:pt x="846" y="196"/>
                    <a:pt x="810" y="149"/>
                  </a:cubicBezTo>
                  <a:cubicBezTo>
                    <a:pt x="774" y="113"/>
                    <a:pt x="727" y="77"/>
                    <a:pt x="679" y="54"/>
                  </a:cubicBezTo>
                  <a:cubicBezTo>
                    <a:pt x="655" y="42"/>
                    <a:pt x="631" y="30"/>
                    <a:pt x="608" y="18"/>
                  </a:cubicBezTo>
                  <a:cubicBezTo>
                    <a:pt x="584" y="18"/>
                    <a:pt x="548" y="6"/>
                    <a:pt x="524" y="6"/>
                  </a:cubicBezTo>
                  <a:cubicBezTo>
                    <a:pt x="507" y="2"/>
                    <a:pt x="490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2" name="Google Shape;202;p31"/>
          <p:cNvGrpSpPr/>
          <p:nvPr/>
        </p:nvGrpSpPr>
        <p:grpSpPr>
          <a:xfrm rot="957138">
            <a:off x="6088700" y="2900383"/>
            <a:ext cx="2668053" cy="1974252"/>
            <a:chOff x="5490983" y="2262630"/>
            <a:chExt cx="2926096" cy="2165193"/>
          </a:xfrm>
        </p:grpSpPr>
        <p:sp>
          <p:nvSpPr>
            <p:cNvPr id="203" name="Google Shape;203;p31"/>
            <p:cNvSpPr/>
            <p:nvPr/>
          </p:nvSpPr>
          <p:spPr>
            <a:xfrm rot="-513685">
              <a:off x="6901605" y="3612467"/>
              <a:ext cx="184656" cy="173977"/>
            </a:xfrm>
            <a:custGeom>
              <a:avLst/>
              <a:gdLst/>
              <a:ahLst/>
              <a:cxnLst/>
              <a:rect l="l" t="t" r="r" b="b"/>
              <a:pathLst>
                <a:path w="2490" h="2346" extrusionOk="0">
                  <a:moveTo>
                    <a:pt x="1" y="1286"/>
                  </a:moveTo>
                  <a:cubicBezTo>
                    <a:pt x="49" y="1000"/>
                    <a:pt x="72" y="703"/>
                    <a:pt x="287" y="441"/>
                  </a:cubicBezTo>
                  <a:cubicBezTo>
                    <a:pt x="442" y="250"/>
                    <a:pt x="596" y="72"/>
                    <a:pt x="834" y="24"/>
                  </a:cubicBezTo>
                  <a:cubicBezTo>
                    <a:pt x="965" y="0"/>
                    <a:pt x="1108" y="0"/>
                    <a:pt x="1239" y="24"/>
                  </a:cubicBezTo>
                  <a:cubicBezTo>
                    <a:pt x="1454" y="84"/>
                    <a:pt x="1715" y="131"/>
                    <a:pt x="1870" y="274"/>
                  </a:cubicBezTo>
                  <a:cubicBezTo>
                    <a:pt x="2347" y="715"/>
                    <a:pt x="2489" y="1191"/>
                    <a:pt x="2025" y="1798"/>
                  </a:cubicBezTo>
                  <a:cubicBezTo>
                    <a:pt x="1704" y="2227"/>
                    <a:pt x="1084" y="2346"/>
                    <a:pt x="584" y="2096"/>
                  </a:cubicBezTo>
                  <a:cubicBezTo>
                    <a:pt x="239" y="1929"/>
                    <a:pt x="72" y="1667"/>
                    <a:pt x="1" y="1286"/>
                  </a:cubicBezTo>
                  <a:close/>
                  <a:moveTo>
                    <a:pt x="1013" y="274"/>
                  </a:moveTo>
                  <a:cubicBezTo>
                    <a:pt x="549" y="298"/>
                    <a:pt x="227" y="738"/>
                    <a:pt x="239" y="1203"/>
                  </a:cubicBezTo>
                  <a:cubicBezTo>
                    <a:pt x="239" y="1655"/>
                    <a:pt x="656" y="1965"/>
                    <a:pt x="1132" y="1965"/>
                  </a:cubicBezTo>
                  <a:cubicBezTo>
                    <a:pt x="1656" y="1953"/>
                    <a:pt x="2061" y="1500"/>
                    <a:pt x="2049" y="1084"/>
                  </a:cubicBezTo>
                  <a:cubicBezTo>
                    <a:pt x="2037" y="608"/>
                    <a:pt x="1573" y="250"/>
                    <a:pt x="1013" y="2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31"/>
            <p:cNvSpPr/>
            <p:nvPr/>
          </p:nvSpPr>
          <p:spPr>
            <a:xfrm rot="-513685">
              <a:off x="6988129" y="3960375"/>
              <a:ext cx="15054" cy="10679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202" y="84"/>
                  </a:moveTo>
                  <a:cubicBezTo>
                    <a:pt x="143" y="96"/>
                    <a:pt x="83" y="120"/>
                    <a:pt x="24" y="144"/>
                  </a:cubicBezTo>
                  <a:cubicBezTo>
                    <a:pt x="12" y="96"/>
                    <a:pt x="0" y="60"/>
                    <a:pt x="0" y="24"/>
                  </a:cubicBezTo>
                  <a:cubicBezTo>
                    <a:pt x="60" y="13"/>
                    <a:pt x="119" y="13"/>
                    <a:pt x="191" y="1"/>
                  </a:cubicBezTo>
                  <a:cubicBezTo>
                    <a:pt x="191" y="24"/>
                    <a:pt x="202" y="60"/>
                    <a:pt x="202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31"/>
            <p:cNvSpPr/>
            <p:nvPr/>
          </p:nvSpPr>
          <p:spPr>
            <a:xfrm rot="-513685">
              <a:off x="7653182" y="3298071"/>
              <a:ext cx="164336" cy="160776"/>
            </a:xfrm>
            <a:custGeom>
              <a:avLst/>
              <a:gdLst/>
              <a:ahLst/>
              <a:cxnLst/>
              <a:rect l="l" t="t" r="r" b="b"/>
              <a:pathLst>
                <a:path w="2216" h="2168" extrusionOk="0">
                  <a:moveTo>
                    <a:pt x="96" y="1215"/>
                  </a:moveTo>
                  <a:cubicBezTo>
                    <a:pt x="1" y="739"/>
                    <a:pt x="180" y="393"/>
                    <a:pt x="608" y="143"/>
                  </a:cubicBezTo>
                  <a:cubicBezTo>
                    <a:pt x="846" y="1"/>
                    <a:pt x="1073" y="1"/>
                    <a:pt x="1323" y="48"/>
                  </a:cubicBezTo>
                  <a:cubicBezTo>
                    <a:pt x="1608" y="96"/>
                    <a:pt x="1811" y="263"/>
                    <a:pt x="1966" y="489"/>
                  </a:cubicBezTo>
                  <a:cubicBezTo>
                    <a:pt x="2216" y="858"/>
                    <a:pt x="2216" y="1286"/>
                    <a:pt x="1977" y="1620"/>
                  </a:cubicBezTo>
                  <a:cubicBezTo>
                    <a:pt x="1632" y="2084"/>
                    <a:pt x="1144" y="2168"/>
                    <a:pt x="763" y="2048"/>
                  </a:cubicBezTo>
                  <a:cubicBezTo>
                    <a:pt x="632" y="2001"/>
                    <a:pt x="501" y="1941"/>
                    <a:pt x="382" y="1858"/>
                  </a:cubicBezTo>
                  <a:cubicBezTo>
                    <a:pt x="144" y="1703"/>
                    <a:pt x="96" y="1453"/>
                    <a:pt x="96" y="1215"/>
                  </a:cubicBezTo>
                  <a:close/>
                  <a:moveTo>
                    <a:pt x="834" y="274"/>
                  </a:moveTo>
                  <a:cubicBezTo>
                    <a:pt x="727" y="346"/>
                    <a:pt x="549" y="429"/>
                    <a:pt x="418" y="560"/>
                  </a:cubicBezTo>
                  <a:cubicBezTo>
                    <a:pt x="227" y="751"/>
                    <a:pt x="239" y="1275"/>
                    <a:pt x="418" y="1525"/>
                  </a:cubicBezTo>
                  <a:cubicBezTo>
                    <a:pt x="656" y="1846"/>
                    <a:pt x="1025" y="1929"/>
                    <a:pt x="1454" y="1739"/>
                  </a:cubicBezTo>
                  <a:cubicBezTo>
                    <a:pt x="1739" y="1620"/>
                    <a:pt x="1954" y="1275"/>
                    <a:pt x="1894" y="965"/>
                  </a:cubicBezTo>
                  <a:cubicBezTo>
                    <a:pt x="1823" y="536"/>
                    <a:pt x="1430" y="251"/>
                    <a:pt x="834" y="2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31"/>
            <p:cNvSpPr/>
            <p:nvPr/>
          </p:nvSpPr>
          <p:spPr>
            <a:xfrm rot="-513685">
              <a:off x="6136165" y="3619943"/>
              <a:ext cx="155437" cy="157291"/>
            </a:xfrm>
            <a:custGeom>
              <a:avLst/>
              <a:gdLst/>
              <a:ahLst/>
              <a:cxnLst/>
              <a:rect l="l" t="t" r="r" b="b"/>
              <a:pathLst>
                <a:path w="2096" h="2121" extrusionOk="0">
                  <a:moveTo>
                    <a:pt x="167" y="1572"/>
                  </a:moveTo>
                  <a:cubicBezTo>
                    <a:pt x="143" y="1453"/>
                    <a:pt x="131" y="1334"/>
                    <a:pt x="84" y="1227"/>
                  </a:cubicBezTo>
                  <a:cubicBezTo>
                    <a:pt x="0" y="953"/>
                    <a:pt x="96" y="715"/>
                    <a:pt x="238" y="513"/>
                  </a:cubicBezTo>
                  <a:cubicBezTo>
                    <a:pt x="524" y="108"/>
                    <a:pt x="1036" y="1"/>
                    <a:pt x="1477" y="144"/>
                  </a:cubicBezTo>
                  <a:cubicBezTo>
                    <a:pt x="1608" y="179"/>
                    <a:pt x="1715" y="322"/>
                    <a:pt x="1822" y="418"/>
                  </a:cubicBezTo>
                  <a:cubicBezTo>
                    <a:pt x="1834" y="418"/>
                    <a:pt x="1834" y="429"/>
                    <a:pt x="1834" y="441"/>
                  </a:cubicBezTo>
                  <a:cubicBezTo>
                    <a:pt x="2048" y="549"/>
                    <a:pt x="2096" y="751"/>
                    <a:pt x="2084" y="953"/>
                  </a:cubicBezTo>
                  <a:cubicBezTo>
                    <a:pt x="2060" y="1251"/>
                    <a:pt x="1977" y="1525"/>
                    <a:pt x="1751" y="1751"/>
                  </a:cubicBezTo>
                  <a:cubicBezTo>
                    <a:pt x="1512" y="1989"/>
                    <a:pt x="1262" y="2120"/>
                    <a:pt x="929" y="2049"/>
                  </a:cubicBezTo>
                  <a:cubicBezTo>
                    <a:pt x="691" y="1989"/>
                    <a:pt x="465" y="1906"/>
                    <a:pt x="310" y="1703"/>
                  </a:cubicBezTo>
                  <a:cubicBezTo>
                    <a:pt x="274" y="1644"/>
                    <a:pt x="238" y="1584"/>
                    <a:pt x="203" y="1525"/>
                  </a:cubicBezTo>
                  <a:cubicBezTo>
                    <a:pt x="191" y="1537"/>
                    <a:pt x="179" y="1561"/>
                    <a:pt x="167" y="1572"/>
                  </a:cubicBezTo>
                  <a:close/>
                  <a:moveTo>
                    <a:pt x="1143" y="1799"/>
                  </a:moveTo>
                  <a:cubicBezTo>
                    <a:pt x="1560" y="1811"/>
                    <a:pt x="1834" y="1311"/>
                    <a:pt x="1810" y="882"/>
                  </a:cubicBezTo>
                  <a:cubicBezTo>
                    <a:pt x="1798" y="620"/>
                    <a:pt x="1346" y="251"/>
                    <a:pt x="1096" y="275"/>
                  </a:cubicBezTo>
                  <a:cubicBezTo>
                    <a:pt x="631" y="322"/>
                    <a:pt x="262" y="668"/>
                    <a:pt x="286" y="1037"/>
                  </a:cubicBezTo>
                  <a:cubicBezTo>
                    <a:pt x="310" y="1453"/>
                    <a:pt x="774" y="1870"/>
                    <a:pt x="1143" y="17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" name="Google Shape;207;p31"/>
            <p:cNvSpPr/>
            <p:nvPr/>
          </p:nvSpPr>
          <p:spPr>
            <a:xfrm rot="-513685">
              <a:off x="6896911" y="2760515"/>
              <a:ext cx="417737" cy="599574"/>
            </a:xfrm>
            <a:custGeom>
              <a:avLst/>
              <a:gdLst/>
              <a:ahLst/>
              <a:cxnLst/>
              <a:rect l="l" t="t" r="r" b="b"/>
              <a:pathLst>
                <a:path w="5633" h="8085" extrusionOk="0">
                  <a:moveTo>
                    <a:pt x="5632" y="7132"/>
                  </a:moveTo>
                  <a:cubicBezTo>
                    <a:pt x="5215" y="7477"/>
                    <a:pt x="1501" y="8085"/>
                    <a:pt x="251" y="8025"/>
                  </a:cubicBezTo>
                  <a:cubicBezTo>
                    <a:pt x="215" y="7692"/>
                    <a:pt x="203" y="7358"/>
                    <a:pt x="155" y="7025"/>
                  </a:cubicBezTo>
                  <a:cubicBezTo>
                    <a:pt x="96" y="6561"/>
                    <a:pt x="298" y="6227"/>
                    <a:pt x="632" y="5941"/>
                  </a:cubicBezTo>
                  <a:cubicBezTo>
                    <a:pt x="858" y="5751"/>
                    <a:pt x="1096" y="5560"/>
                    <a:pt x="1310" y="5346"/>
                  </a:cubicBezTo>
                  <a:cubicBezTo>
                    <a:pt x="1739" y="4941"/>
                    <a:pt x="1691" y="4858"/>
                    <a:pt x="1322" y="4417"/>
                  </a:cubicBezTo>
                  <a:cubicBezTo>
                    <a:pt x="1084" y="4120"/>
                    <a:pt x="763" y="3894"/>
                    <a:pt x="512" y="3608"/>
                  </a:cubicBezTo>
                  <a:cubicBezTo>
                    <a:pt x="393" y="3477"/>
                    <a:pt x="334" y="3298"/>
                    <a:pt x="262" y="3132"/>
                  </a:cubicBezTo>
                  <a:cubicBezTo>
                    <a:pt x="227" y="3060"/>
                    <a:pt x="227" y="2977"/>
                    <a:pt x="203" y="2905"/>
                  </a:cubicBezTo>
                  <a:cubicBezTo>
                    <a:pt x="1" y="2417"/>
                    <a:pt x="48" y="1917"/>
                    <a:pt x="167" y="1429"/>
                  </a:cubicBezTo>
                  <a:cubicBezTo>
                    <a:pt x="191" y="1322"/>
                    <a:pt x="215" y="1227"/>
                    <a:pt x="239" y="1119"/>
                  </a:cubicBezTo>
                  <a:cubicBezTo>
                    <a:pt x="382" y="596"/>
                    <a:pt x="739" y="286"/>
                    <a:pt x="1251" y="155"/>
                  </a:cubicBezTo>
                  <a:cubicBezTo>
                    <a:pt x="1882" y="0"/>
                    <a:pt x="2489" y="84"/>
                    <a:pt x="3025" y="477"/>
                  </a:cubicBezTo>
                  <a:cubicBezTo>
                    <a:pt x="3406" y="750"/>
                    <a:pt x="3644" y="1108"/>
                    <a:pt x="3691" y="1572"/>
                  </a:cubicBezTo>
                  <a:cubicBezTo>
                    <a:pt x="3727" y="1917"/>
                    <a:pt x="3739" y="2274"/>
                    <a:pt x="3751" y="2620"/>
                  </a:cubicBezTo>
                  <a:cubicBezTo>
                    <a:pt x="3775" y="2953"/>
                    <a:pt x="3608" y="3227"/>
                    <a:pt x="3382" y="3465"/>
                  </a:cubicBezTo>
                  <a:cubicBezTo>
                    <a:pt x="3322" y="3536"/>
                    <a:pt x="3275" y="3620"/>
                    <a:pt x="3251" y="3703"/>
                  </a:cubicBezTo>
                  <a:cubicBezTo>
                    <a:pt x="3215" y="3870"/>
                    <a:pt x="3191" y="4048"/>
                    <a:pt x="3156" y="4227"/>
                  </a:cubicBezTo>
                  <a:cubicBezTo>
                    <a:pt x="3108" y="4501"/>
                    <a:pt x="3203" y="4751"/>
                    <a:pt x="3441" y="4882"/>
                  </a:cubicBezTo>
                  <a:cubicBezTo>
                    <a:pt x="3656" y="5001"/>
                    <a:pt x="3882" y="5072"/>
                    <a:pt x="4096" y="5168"/>
                  </a:cubicBezTo>
                  <a:cubicBezTo>
                    <a:pt x="4192" y="5203"/>
                    <a:pt x="4299" y="5227"/>
                    <a:pt x="4394" y="5251"/>
                  </a:cubicBezTo>
                  <a:cubicBezTo>
                    <a:pt x="4942" y="5406"/>
                    <a:pt x="5263" y="5727"/>
                    <a:pt x="5287" y="6322"/>
                  </a:cubicBezTo>
                  <a:cubicBezTo>
                    <a:pt x="5287" y="6465"/>
                    <a:pt x="5370" y="6608"/>
                    <a:pt x="5430" y="6751"/>
                  </a:cubicBezTo>
                  <a:cubicBezTo>
                    <a:pt x="5489" y="6882"/>
                    <a:pt x="5573" y="7001"/>
                    <a:pt x="5632" y="7132"/>
                  </a:cubicBezTo>
                  <a:close/>
                  <a:moveTo>
                    <a:pt x="322" y="2703"/>
                  </a:moveTo>
                  <a:cubicBezTo>
                    <a:pt x="346" y="2822"/>
                    <a:pt x="370" y="2953"/>
                    <a:pt x="417" y="3072"/>
                  </a:cubicBezTo>
                  <a:cubicBezTo>
                    <a:pt x="477" y="3215"/>
                    <a:pt x="536" y="3370"/>
                    <a:pt x="620" y="3489"/>
                  </a:cubicBezTo>
                  <a:cubicBezTo>
                    <a:pt x="727" y="3608"/>
                    <a:pt x="882" y="3691"/>
                    <a:pt x="989" y="3810"/>
                  </a:cubicBezTo>
                  <a:cubicBezTo>
                    <a:pt x="1310" y="4156"/>
                    <a:pt x="1608" y="4525"/>
                    <a:pt x="1917" y="4870"/>
                  </a:cubicBezTo>
                  <a:cubicBezTo>
                    <a:pt x="2001" y="4965"/>
                    <a:pt x="2108" y="5037"/>
                    <a:pt x="2215" y="5084"/>
                  </a:cubicBezTo>
                  <a:cubicBezTo>
                    <a:pt x="2477" y="5215"/>
                    <a:pt x="2739" y="5096"/>
                    <a:pt x="2822" y="4822"/>
                  </a:cubicBezTo>
                  <a:cubicBezTo>
                    <a:pt x="2929" y="4465"/>
                    <a:pt x="3013" y="4096"/>
                    <a:pt x="3108" y="3739"/>
                  </a:cubicBezTo>
                  <a:cubicBezTo>
                    <a:pt x="3144" y="3608"/>
                    <a:pt x="3203" y="3465"/>
                    <a:pt x="3299" y="3358"/>
                  </a:cubicBezTo>
                  <a:cubicBezTo>
                    <a:pt x="3489" y="3132"/>
                    <a:pt x="3632" y="2893"/>
                    <a:pt x="3620" y="2584"/>
                  </a:cubicBezTo>
                  <a:cubicBezTo>
                    <a:pt x="3596" y="2274"/>
                    <a:pt x="3572" y="1953"/>
                    <a:pt x="3549" y="1631"/>
                  </a:cubicBezTo>
                  <a:cubicBezTo>
                    <a:pt x="3513" y="1167"/>
                    <a:pt x="3275" y="822"/>
                    <a:pt x="2894" y="572"/>
                  </a:cubicBezTo>
                  <a:cubicBezTo>
                    <a:pt x="2429" y="262"/>
                    <a:pt x="1929" y="203"/>
                    <a:pt x="1394" y="298"/>
                  </a:cubicBezTo>
                  <a:cubicBezTo>
                    <a:pt x="989" y="369"/>
                    <a:pt x="620" y="560"/>
                    <a:pt x="477" y="965"/>
                  </a:cubicBezTo>
                  <a:cubicBezTo>
                    <a:pt x="84" y="2084"/>
                    <a:pt x="274" y="2548"/>
                    <a:pt x="322" y="2703"/>
                  </a:cubicBezTo>
                  <a:close/>
                  <a:moveTo>
                    <a:pt x="2191" y="5322"/>
                  </a:moveTo>
                  <a:cubicBezTo>
                    <a:pt x="2275" y="5549"/>
                    <a:pt x="2370" y="5799"/>
                    <a:pt x="2465" y="6049"/>
                  </a:cubicBezTo>
                  <a:cubicBezTo>
                    <a:pt x="2441" y="6061"/>
                    <a:pt x="2417" y="6061"/>
                    <a:pt x="2406" y="6072"/>
                  </a:cubicBezTo>
                  <a:cubicBezTo>
                    <a:pt x="2132" y="5739"/>
                    <a:pt x="2132" y="5239"/>
                    <a:pt x="1798" y="4989"/>
                  </a:cubicBezTo>
                  <a:cubicBezTo>
                    <a:pt x="1655" y="5168"/>
                    <a:pt x="1525" y="5358"/>
                    <a:pt x="1370" y="5513"/>
                  </a:cubicBezTo>
                  <a:cubicBezTo>
                    <a:pt x="1167" y="5715"/>
                    <a:pt x="941" y="5882"/>
                    <a:pt x="739" y="6072"/>
                  </a:cubicBezTo>
                  <a:cubicBezTo>
                    <a:pt x="489" y="6299"/>
                    <a:pt x="274" y="6537"/>
                    <a:pt x="310" y="6906"/>
                  </a:cubicBezTo>
                  <a:cubicBezTo>
                    <a:pt x="346" y="7227"/>
                    <a:pt x="382" y="7537"/>
                    <a:pt x="417" y="7858"/>
                  </a:cubicBezTo>
                  <a:cubicBezTo>
                    <a:pt x="822" y="7870"/>
                    <a:pt x="822" y="7870"/>
                    <a:pt x="893" y="7501"/>
                  </a:cubicBezTo>
                  <a:cubicBezTo>
                    <a:pt x="905" y="7442"/>
                    <a:pt x="893" y="7382"/>
                    <a:pt x="917" y="7323"/>
                  </a:cubicBezTo>
                  <a:cubicBezTo>
                    <a:pt x="917" y="7275"/>
                    <a:pt x="941" y="7227"/>
                    <a:pt x="989" y="7144"/>
                  </a:cubicBezTo>
                  <a:cubicBezTo>
                    <a:pt x="1096" y="7358"/>
                    <a:pt x="1179" y="7525"/>
                    <a:pt x="1274" y="7692"/>
                  </a:cubicBezTo>
                  <a:cubicBezTo>
                    <a:pt x="1310" y="7739"/>
                    <a:pt x="1370" y="7799"/>
                    <a:pt x="1417" y="7799"/>
                  </a:cubicBezTo>
                  <a:cubicBezTo>
                    <a:pt x="1858" y="7763"/>
                    <a:pt x="2298" y="7704"/>
                    <a:pt x="2751" y="7656"/>
                  </a:cubicBezTo>
                  <a:lnTo>
                    <a:pt x="2751" y="7358"/>
                  </a:lnTo>
                  <a:cubicBezTo>
                    <a:pt x="2798" y="7406"/>
                    <a:pt x="2834" y="7430"/>
                    <a:pt x="2846" y="7454"/>
                  </a:cubicBezTo>
                  <a:cubicBezTo>
                    <a:pt x="2882" y="7608"/>
                    <a:pt x="2977" y="7596"/>
                    <a:pt x="3108" y="7573"/>
                  </a:cubicBezTo>
                  <a:cubicBezTo>
                    <a:pt x="3406" y="7525"/>
                    <a:pt x="3715" y="7477"/>
                    <a:pt x="4013" y="7430"/>
                  </a:cubicBezTo>
                  <a:cubicBezTo>
                    <a:pt x="4358" y="7382"/>
                    <a:pt x="4358" y="7382"/>
                    <a:pt x="4358" y="7037"/>
                  </a:cubicBezTo>
                  <a:cubicBezTo>
                    <a:pt x="4358" y="6942"/>
                    <a:pt x="4358" y="6846"/>
                    <a:pt x="4358" y="6751"/>
                  </a:cubicBezTo>
                  <a:cubicBezTo>
                    <a:pt x="4358" y="6680"/>
                    <a:pt x="4370" y="6596"/>
                    <a:pt x="4382" y="6525"/>
                  </a:cubicBezTo>
                  <a:cubicBezTo>
                    <a:pt x="4406" y="6525"/>
                    <a:pt x="4430" y="6513"/>
                    <a:pt x="4453" y="6513"/>
                  </a:cubicBezTo>
                  <a:cubicBezTo>
                    <a:pt x="4596" y="6739"/>
                    <a:pt x="4739" y="6977"/>
                    <a:pt x="4894" y="7239"/>
                  </a:cubicBezTo>
                  <a:cubicBezTo>
                    <a:pt x="5061" y="7192"/>
                    <a:pt x="5251" y="7144"/>
                    <a:pt x="5406" y="7096"/>
                  </a:cubicBezTo>
                  <a:cubicBezTo>
                    <a:pt x="5311" y="6834"/>
                    <a:pt x="5168" y="6596"/>
                    <a:pt x="5144" y="6358"/>
                  </a:cubicBezTo>
                  <a:cubicBezTo>
                    <a:pt x="5108" y="5834"/>
                    <a:pt x="4846" y="5537"/>
                    <a:pt x="4358" y="5418"/>
                  </a:cubicBezTo>
                  <a:cubicBezTo>
                    <a:pt x="4275" y="5394"/>
                    <a:pt x="4203" y="5370"/>
                    <a:pt x="4132" y="5346"/>
                  </a:cubicBezTo>
                  <a:cubicBezTo>
                    <a:pt x="3703" y="5215"/>
                    <a:pt x="3263" y="5096"/>
                    <a:pt x="3025" y="4632"/>
                  </a:cubicBezTo>
                  <a:cubicBezTo>
                    <a:pt x="2989" y="4858"/>
                    <a:pt x="2965" y="5072"/>
                    <a:pt x="2953" y="5287"/>
                  </a:cubicBezTo>
                  <a:cubicBezTo>
                    <a:pt x="2941" y="5501"/>
                    <a:pt x="2953" y="5727"/>
                    <a:pt x="2953" y="5941"/>
                  </a:cubicBezTo>
                  <a:cubicBezTo>
                    <a:pt x="2918" y="5941"/>
                    <a:pt x="2894" y="5941"/>
                    <a:pt x="2870" y="5941"/>
                  </a:cubicBezTo>
                  <a:cubicBezTo>
                    <a:pt x="2846" y="5691"/>
                    <a:pt x="2822" y="5429"/>
                    <a:pt x="2810" y="5215"/>
                  </a:cubicBezTo>
                  <a:cubicBezTo>
                    <a:pt x="2596" y="5251"/>
                    <a:pt x="2406" y="5287"/>
                    <a:pt x="2191" y="53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208;p31"/>
            <p:cNvSpPr/>
            <p:nvPr/>
          </p:nvSpPr>
          <p:spPr>
            <a:xfrm rot="-513685">
              <a:off x="6386877" y="2847794"/>
              <a:ext cx="408022" cy="588970"/>
            </a:xfrm>
            <a:custGeom>
              <a:avLst/>
              <a:gdLst/>
              <a:ahLst/>
              <a:cxnLst/>
              <a:rect l="l" t="t" r="r" b="b"/>
              <a:pathLst>
                <a:path w="5502" h="7942" extrusionOk="0">
                  <a:moveTo>
                    <a:pt x="5430" y="7918"/>
                  </a:moveTo>
                  <a:cubicBezTo>
                    <a:pt x="5132" y="7930"/>
                    <a:pt x="4846" y="7942"/>
                    <a:pt x="4549" y="7930"/>
                  </a:cubicBezTo>
                  <a:cubicBezTo>
                    <a:pt x="3656" y="7930"/>
                    <a:pt x="2751" y="7918"/>
                    <a:pt x="1858" y="7906"/>
                  </a:cubicBezTo>
                  <a:cubicBezTo>
                    <a:pt x="1667" y="7894"/>
                    <a:pt x="1477" y="7858"/>
                    <a:pt x="1298" y="7799"/>
                  </a:cubicBezTo>
                  <a:cubicBezTo>
                    <a:pt x="870" y="7680"/>
                    <a:pt x="441" y="7537"/>
                    <a:pt x="0" y="7394"/>
                  </a:cubicBezTo>
                  <a:cubicBezTo>
                    <a:pt x="12" y="7358"/>
                    <a:pt x="12" y="7323"/>
                    <a:pt x="36" y="7299"/>
                  </a:cubicBezTo>
                  <a:cubicBezTo>
                    <a:pt x="227" y="6977"/>
                    <a:pt x="322" y="6620"/>
                    <a:pt x="346" y="6239"/>
                  </a:cubicBezTo>
                  <a:cubicBezTo>
                    <a:pt x="358" y="5941"/>
                    <a:pt x="524" y="5727"/>
                    <a:pt x="798" y="5596"/>
                  </a:cubicBezTo>
                  <a:cubicBezTo>
                    <a:pt x="989" y="5501"/>
                    <a:pt x="1203" y="5429"/>
                    <a:pt x="1405" y="5334"/>
                  </a:cubicBezTo>
                  <a:cubicBezTo>
                    <a:pt x="1620" y="5227"/>
                    <a:pt x="1846" y="5144"/>
                    <a:pt x="2060" y="5013"/>
                  </a:cubicBezTo>
                  <a:cubicBezTo>
                    <a:pt x="2310" y="4858"/>
                    <a:pt x="2382" y="4608"/>
                    <a:pt x="2310" y="4322"/>
                  </a:cubicBezTo>
                  <a:cubicBezTo>
                    <a:pt x="2274" y="4167"/>
                    <a:pt x="2251" y="4001"/>
                    <a:pt x="2191" y="3846"/>
                  </a:cubicBezTo>
                  <a:cubicBezTo>
                    <a:pt x="2167" y="3751"/>
                    <a:pt x="2108" y="3655"/>
                    <a:pt x="2036" y="3584"/>
                  </a:cubicBezTo>
                  <a:cubicBezTo>
                    <a:pt x="1762" y="3310"/>
                    <a:pt x="1608" y="3013"/>
                    <a:pt x="1632" y="2608"/>
                  </a:cubicBezTo>
                  <a:cubicBezTo>
                    <a:pt x="1667" y="2251"/>
                    <a:pt x="1632" y="1893"/>
                    <a:pt x="1667" y="1548"/>
                  </a:cubicBezTo>
                  <a:cubicBezTo>
                    <a:pt x="1691" y="1191"/>
                    <a:pt x="1882" y="893"/>
                    <a:pt x="2143" y="655"/>
                  </a:cubicBezTo>
                  <a:cubicBezTo>
                    <a:pt x="2751" y="131"/>
                    <a:pt x="3453" y="0"/>
                    <a:pt x="4215" y="226"/>
                  </a:cubicBezTo>
                  <a:cubicBezTo>
                    <a:pt x="4620" y="346"/>
                    <a:pt x="4894" y="619"/>
                    <a:pt x="5037" y="1012"/>
                  </a:cubicBezTo>
                  <a:cubicBezTo>
                    <a:pt x="5132" y="1298"/>
                    <a:pt x="5227" y="1596"/>
                    <a:pt x="5251" y="1881"/>
                  </a:cubicBezTo>
                  <a:cubicBezTo>
                    <a:pt x="5287" y="2167"/>
                    <a:pt x="5239" y="2453"/>
                    <a:pt x="5215" y="2739"/>
                  </a:cubicBezTo>
                  <a:cubicBezTo>
                    <a:pt x="5203" y="2882"/>
                    <a:pt x="5168" y="3024"/>
                    <a:pt x="5144" y="3167"/>
                  </a:cubicBezTo>
                  <a:cubicBezTo>
                    <a:pt x="5096" y="3441"/>
                    <a:pt x="4882" y="3596"/>
                    <a:pt x="4715" y="3786"/>
                  </a:cubicBezTo>
                  <a:cubicBezTo>
                    <a:pt x="4453" y="4096"/>
                    <a:pt x="4203" y="4429"/>
                    <a:pt x="3953" y="4763"/>
                  </a:cubicBezTo>
                  <a:cubicBezTo>
                    <a:pt x="3870" y="4870"/>
                    <a:pt x="3882" y="5001"/>
                    <a:pt x="3977" y="5096"/>
                  </a:cubicBezTo>
                  <a:cubicBezTo>
                    <a:pt x="4084" y="5215"/>
                    <a:pt x="4179" y="5322"/>
                    <a:pt x="4299" y="5418"/>
                  </a:cubicBezTo>
                  <a:cubicBezTo>
                    <a:pt x="4525" y="5608"/>
                    <a:pt x="4763" y="5787"/>
                    <a:pt x="4989" y="5965"/>
                  </a:cubicBezTo>
                  <a:cubicBezTo>
                    <a:pt x="5370" y="6239"/>
                    <a:pt x="5501" y="6608"/>
                    <a:pt x="5465" y="7073"/>
                  </a:cubicBezTo>
                  <a:cubicBezTo>
                    <a:pt x="5442" y="7358"/>
                    <a:pt x="5442" y="7644"/>
                    <a:pt x="5430" y="7918"/>
                  </a:cubicBezTo>
                  <a:close/>
                  <a:moveTo>
                    <a:pt x="3548" y="286"/>
                  </a:moveTo>
                  <a:cubicBezTo>
                    <a:pt x="3382" y="310"/>
                    <a:pt x="3203" y="310"/>
                    <a:pt x="3048" y="357"/>
                  </a:cubicBezTo>
                  <a:cubicBezTo>
                    <a:pt x="2322" y="548"/>
                    <a:pt x="1727" y="1084"/>
                    <a:pt x="1774" y="1929"/>
                  </a:cubicBezTo>
                  <a:cubicBezTo>
                    <a:pt x="1786" y="2143"/>
                    <a:pt x="1798" y="2346"/>
                    <a:pt x="1774" y="2560"/>
                  </a:cubicBezTo>
                  <a:cubicBezTo>
                    <a:pt x="1727" y="2941"/>
                    <a:pt x="1882" y="3239"/>
                    <a:pt x="2155" y="3501"/>
                  </a:cubicBezTo>
                  <a:cubicBezTo>
                    <a:pt x="2227" y="3560"/>
                    <a:pt x="2286" y="3632"/>
                    <a:pt x="2310" y="3715"/>
                  </a:cubicBezTo>
                  <a:cubicBezTo>
                    <a:pt x="2429" y="4084"/>
                    <a:pt x="2536" y="4465"/>
                    <a:pt x="2644" y="4834"/>
                  </a:cubicBezTo>
                  <a:cubicBezTo>
                    <a:pt x="2751" y="5179"/>
                    <a:pt x="3060" y="5310"/>
                    <a:pt x="3370" y="5120"/>
                  </a:cubicBezTo>
                  <a:cubicBezTo>
                    <a:pt x="3477" y="5048"/>
                    <a:pt x="3560" y="4929"/>
                    <a:pt x="3644" y="4834"/>
                  </a:cubicBezTo>
                  <a:cubicBezTo>
                    <a:pt x="3941" y="4465"/>
                    <a:pt x="4203" y="4072"/>
                    <a:pt x="4537" y="3739"/>
                  </a:cubicBezTo>
                  <a:cubicBezTo>
                    <a:pt x="4775" y="3489"/>
                    <a:pt x="5025" y="3263"/>
                    <a:pt x="5025" y="2882"/>
                  </a:cubicBezTo>
                  <a:cubicBezTo>
                    <a:pt x="5025" y="2798"/>
                    <a:pt x="5061" y="2715"/>
                    <a:pt x="5072" y="2632"/>
                  </a:cubicBezTo>
                  <a:cubicBezTo>
                    <a:pt x="5096" y="2512"/>
                    <a:pt x="5132" y="2393"/>
                    <a:pt x="5132" y="2274"/>
                  </a:cubicBezTo>
                  <a:cubicBezTo>
                    <a:pt x="5132" y="1810"/>
                    <a:pt x="5013" y="1381"/>
                    <a:pt x="4834" y="977"/>
                  </a:cubicBezTo>
                  <a:cubicBezTo>
                    <a:pt x="4763" y="822"/>
                    <a:pt x="4620" y="691"/>
                    <a:pt x="4501" y="572"/>
                  </a:cubicBezTo>
                  <a:cubicBezTo>
                    <a:pt x="4227" y="334"/>
                    <a:pt x="3894" y="298"/>
                    <a:pt x="3548" y="286"/>
                  </a:cubicBezTo>
                  <a:close/>
                  <a:moveTo>
                    <a:pt x="2513" y="4727"/>
                  </a:moveTo>
                  <a:cubicBezTo>
                    <a:pt x="2346" y="4906"/>
                    <a:pt x="2227" y="5072"/>
                    <a:pt x="2084" y="5179"/>
                  </a:cubicBezTo>
                  <a:cubicBezTo>
                    <a:pt x="1893" y="5310"/>
                    <a:pt x="1679" y="5394"/>
                    <a:pt x="1477" y="5489"/>
                  </a:cubicBezTo>
                  <a:cubicBezTo>
                    <a:pt x="1274" y="5584"/>
                    <a:pt x="1060" y="5656"/>
                    <a:pt x="846" y="5751"/>
                  </a:cubicBezTo>
                  <a:cubicBezTo>
                    <a:pt x="631" y="5858"/>
                    <a:pt x="512" y="6037"/>
                    <a:pt x="489" y="6287"/>
                  </a:cubicBezTo>
                  <a:cubicBezTo>
                    <a:pt x="465" y="6489"/>
                    <a:pt x="441" y="6703"/>
                    <a:pt x="381" y="6894"/>
                  </a:cubicBezTo>
                  <a:cubicBezTo>
                    <a:pt x="346" y="7049"/>
                    <a:pt x="250" y="7180"/>
                    <a:pt x="167" y="7334"/>
                  </a:cubicBezTo>
                  <a:cubicBezTo>
                    <a:pt x="369" y="7382"/>
                    <a:pt x="560" y="7430"/>
                    <a:pt x="774" y="7477"/>
                  </a:cubicBezTo>
                  <a:cubicBezTo>
                    <a:pt x="858" y="7180"/>
                    <a:pt x="965" y="6906"/>
                    <a:pt x="1215" y="6692"/>
                  </a:cubicBezTo>
                  <a:cubicBezTo>
                    <a:pt x="1227" y="6739"/>
                    <a:pt x="1251" y="6763"/>
                    <a:pt x="1251" y="6799"/>
                  </a:cubicBezTo>
                  <a:cubicBezTo>
                    <a:pt x="1262" y="7037"/>
                    <a:pt x="1286" y="7263"/>
                    <a:pt x="1274" y="7501"/>
                  </a:cubicBezTo>
                  <a:cubicBezTo>
                    <a:pt x="1274" y="7656"/>
                    <a:pt x="1334" y="7704"/>
                    <a:pt x="1477" y="7715"/>
                  </a:cubicBezTo>
                  <a:cubicBezTo>
                    <a:pt x="1822" y="7739"/>
                    <a:pt x="2179" y="7763"/>
                    <a:pt x="2536" y="7799"/>
                  </a:cubicBezTo>
                  <a:cubicBezTo>
                    <a:pt x="2667" y="7811"/>
                    <a:pt x="2739" y="7775"/>
                    <a:pt x="2775" y="7644"/>
                  </a:cubicBezTo>
                  <a:cubicBezTo>
                    <a:pt x="2786" y="7584"/>
                    <a:pt x="2834" y="7525"/>
                    <a:pt x="2858" y="7465"/>
                  </a:cubicBezTo>
                  <a:cubicBezTo>
                    <a:pt x="2882" y="7477"/>
                    <a:pt x="2905" y="7477"/>
                    <a:pt x="2917" y="7489"/>
                  </a:cubicBezTo>
                  <a:cubicBezTo>
                    <a:pt x="2905" y="7584"/>
                    <a:pt x="2905" y="7692"/>
                    <a:pt x="2894" y="7846"/>
                  </a:cubicBezTo>
                  <a:cubicBezTo>
                    <a:pt x="3346" y="7835"/>
                    <a:pt x="3787" y="7835"/>
                    <a:pt x="4227" y="7823"/>
                  </a:cubicBezTo>
                  <a:cubicBezTo>
                    <a:pt x="4275" y="7811"/>
                    <a:pt x="4346" y="7763"/>
                    <a:pt x="4382" y="7704"/>
                  </a:cubicBezTo>
                  <a:cubicBezTo>
                    <a:pt x="4465" y="7537"/>
                    <a:pt x="4549" y="7346"/>
                    <a:pt x="4632" y="7168"/>
                  </a:cubicBezTo>
                  <a:cubicBezTo>
                    <a:pt x="4691" y="7215"/>
                    <a:pt x="4715" y="7263"/>
                    <a:pt x="4727" y="7311"/>
                  </a:cubicBezTo>
                  <a:cubicBezTo>
                    <a:pt x="4763" y="7442"/>
                    <a:pt x="4775" y="7584"/>
                    <a:pt x="4810" y="7704"/>
                  </a:cubicBezTo>
                  <a:cubicBezTo>
                    <a:pt x="4822" y="7751"/>
                    <a:pt x="4870" y="7811"/>
                    <a:pt x="4906" y="7811"/>
                  </a:cubicBezTo>
                  <a:cubicBezTo>
                    <a:pt x="5025" y="7823"/>
                    <a:pt x="5144" y="7811"/>
                    <a:pt x="5251" y="7811"/>
                  </a:cubicBezTo>
                  <a:cubicBezTo>
                    <a:pt x="5263" y="7537"/>
                    <a:pt x="5287" y="7275"/>
                    <a:pt x="5299" y="7013"/>
                  </a:cubicBezTo>
                  <a:cubicBezTo>
                    <a:pt x="5311" y="6715"/>
                    <a:pt x="5287" y="6430"/>
                    <a:pt x="5013" y="6215"/>
                  </a:cubicBezTo>
                  <a:cubicBezTo>
                    <a:pt x="4930" y="6144"/>
                    <a:pt x="4834" y="6072"/>
                    <a:pt x="4763" y="5989"/>
                  </a:cubicBezTo>
                  <a:cubicBezTo>
                    <a:pt x="4429" y="5656"/>
                    <a:pt x="3929" y="5489"/>
                    <a:pt x="3751" y="5001"/>
                  </a:cubicBezTo>
                  <a:cubicBezTo>
                    <a:pt x="3394" y="5310"/>
                    <a:pt x="3429" y="5799"/>
                    <a:pt x="3167" y="6144"/>
                  </a:cubicBezTo>
                  <a:cubicBezTo>
                    <a:pt x="3144" y="6132"/>
                    <a:pt x="3132" y="6132"/>
                    <a:pt x="3108" y="6120"/>
                  </a:cubicBezTo>
                  <a:cubicBezTo>
                    <a:pt x="3191" y="5858"/>
                    <a:pt x="3275" y="5596"/>
                    <a:pt x="3346" y="5370"/>
                  </a:cubicBezTo>
                  <a:cubicBezTo>
                    <a:pt x="3132" y="5346"/>
                    <a:pt x="2917" y="5334"/>
                    <a:pt x="2727" y="5310"/>
                  </a:cubicBezTo>
                  <a:cubicBezTo>
                    <a:pt x="2715" y="5537"/>
                    <a:pt x="2703" y="5787"/>
                    <a:pt x="2691" y="6037"/>
                  </a:cubicBezTo>
                  <a:cubicBezTo>
                    <a:pt x="2667" y="6037"/>
                    <a:pt x="2655" y="6037"/>
                    <a:pt x="2632" y="6037"/>
                  </a:cubicBezTo>
                  <a:cubicBezTo>
                    <a:pt x="2584" y="5608"/>
                    <a:pt x="2548" y="5179"/>
                    <a:pt x="2513" y="47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31"/>
            <p:cNvSpPr/>
            <p:nvPr/>
          </p:nvSpPr>
          <p:spPr>
            <a:xfrm rot="-513685">
              <a:off x="7043814" y="3078702"/>
              <a:ext cx="63628" cy="19504"/>
            </a:xfrm>
            <a:custGeom>
              <a:avLst/>
              <a:gdLst/>
              <a:ahLst/>
              <a:cxnLst/>
              <a:rect l="l" t="t" r="r" b="b"/>
              <a:pathLst>
                <a:path w="858" h="263" extrusionOk="0">
                  <a:moveTo>
                    <a:pt x="858" y="72"/>
                  </a:moveTo>
                  <a:cubicBezTo>
                    <a:pt x="798" y="96"/>
                    <a:pt x="750" y="132"/>
                    <a:pt x="691" y="144"/>
                  </a:cubicBezTo>
                  <a:cubicBezTo>
                    <a:pt x="500" y="191"/>
                    <a:pt x="322" y="227"/>
                    <a:pt x="131" y="251"/>
                  </a:cubicBezTo>
                  <a:cubicBezTo>
                    <a:pt x="96" y="263"/>
                    <a:pt x="48" y="227"/>
                    <a:pt x="0" y="203"/>
                  </a:cubicBezTo>
                  <a:cubicBezTo>
                    <a:pt x="24" y="180"/>
                    <a:pt x="48" y="120"/>
                    <a:pt x="72" y="120"/>
                  </a:cubicBezTo>
                  <a:cubicBezTo>
                    <a:pt x="322" y="72"/>
                    <a:pt x="584" y="37"/>
                    <a:pt x="834" y="1"/>
                  </a:cubicBezTo>
                  <a:cubicBezTo>
                    <a:pt x="846" y="25"/>
                    <a:pt x="846" y="49"/>
                    <a:pt x="858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210;p31"/>
            <p:cNvSpPr/>
            <p:nvPr/>
          </p:nvSpPr>
          <p:spPr>
            <a:xfrm rot="-513685">
              <a:off x="6983315" y="3220268"/>
              <a:ext cx="71637" cy="23953"/>
            </a:xfrm>
            <a:custGeom>
              <a:avLst/>
              <a:gdLst/>
              <a:ahLst/>
              <a:cxnLst/>
              <a:rect l="l" t="t" r="r" b="b"/>
              <a:pathLst>
                <a:path w="966" h="323" extrusionOk="0">
                  <a:moveTo>
                    <a:pt x="1" y="215"/>
                  </a:moveTo>
                  <a:cubicBezTo>
                    <a:pt x="299" y="1"/>
                    <a:pt x="644" y="84"/>
                    <a:pt x="965" y="61"/>
                  </a:cubicBezTo>
                  <a:cubicBezTo>
                    <a:pt x="692" y="322"/>
                    <a:pt x="322" y="132"/>
                    <a:pt x="1" y="2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211;p31"/>
            <p:cNvSpPr/>
            <p:nvPr/>
          </p:nvSpPr>
          <p:spPr>
            <a:xfrm rot="-513685">
              <a:off x="7181292" y="3157884"/>
              <a:ext cx="66298" cy="26549"/>
            </a:xfrm>
            <a:custGeom>
              <a:avLst/>
              <a:gdLst/>
              <a:ahLst/>
              <a:cxnLst/>
              <a:rect l="l" t="t" r="r" b="b"/>
              <a:pathLst>
                <a:path w="894" h="358" extrusionOk="0">
                  <a:moveTo>
                    <a:pt x="893" y="96"/>
                  </a:moveTo>
                  <a:cubicBezTo>
                    <a:pt x="584" y="72"/>
                    <a:pt x="322" y="358"/>
                    <a:pt x="0" y="262"/>
                  </a:cubicBezTo>
                  <a:cubicBezTo>
                    <a:pt x="286" y="131"/>
                    <a:pt x="560" y="0"/>
                    <a:pt x="893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212;p31"/>
            <p:cNvSpPr/>
            <p:nvPr/>
          </p:nvSpPr>
          <p:spPr>
            <a:xfrm rot="-513685">
              <a:off x="6510495" y="3029718"/>
              <a:ext cx="77718" cy="76903"/>
            </a:xfrm>
            <a:custGeom>
              <a:avLst/>
              <a:gdLst/>
              <a:ahLst/>
              <a:cxnLst/>
              <a:rect l="l" t="t" r="r" b="b"/>
              <a:pathLst>
                <a:path w="1048" h="1037" extrusionOk="0">
                  <a:moveTo>
                    <a:pt x="762" y="1036"/>
                  </a:moveTo>
                  <a:cubicBezTo>
                    <a:pt x="417" y="1036"/>
                    <a:pt x="0" y="536"/>
                    <a:pt x="83" y="191"/>
                  </a:cubicBezTo>
                  <a:cubicBezTo>
                    <a:pt x="107" y="84"/>
                    <a:pt x="345" y="0"/>
                    <a:pt x="512" y="60"/>
                  </a:cubicBezTo>
                  <a:cubicBezTo>
                    <a:pt x="714" y="120"/>
                    <a:pt x="833" y="286"/>
                    <a:pt x="917" y="465"/>
                  </a:cubicBezTo>
                  <a:cubicBezTo>
                    <a:pt x="964" y="548"/>
                    <a:pt x="988" y="632"/>
                    <a:pt x="1000" y="727"/>
                  </a:cubicBezTo>
                  <a:cubicBezTo>
                    <a:pt x="1048" y="929"/>
                    <a:pt x="964" y="1024"/>
                    <a:pt x="762" y="1036"/>
                  </a:cubicBezTo>
                  <a:close/>
                  <a:moveTo>
                    <a:pt x="893" y="846"/>
                  </a:moveTo>
                  <a:cubicBezTo>
                    <a:pt x="822" y="679"/>
                    <a:pt x="774" y="512"/>
                    <a:pt x="679" y="381"/>
                  </a:cubicBezTo>
                  <a:cubicBezTo>
                    <a:pt x="607" y="286"/>
                    <a:pt x="500" y="227"/>
                    <a:pt x="393" y="179"/>
                  </a:cubicBezTo>
                  <a:cubicBezTo>
                    <a:pt x="357" y="155"/>
                    <a:pt x="250" y="227"/>
                    <a:pt x="238" y="262"/>
                  </a:cubicBezTo>
                  <a:cubicBezTo>
                    <a:pt x="191" y="560"/>
                    <a:pt x="548" y="905"/>
                    <a:pt x="893" y="8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213;p31"/>
            <p:cNvSpPr/>
            <p:nvPr/>
          </p:nvSpPr>
          <p:spPr>
            <a:xfrm rot="-513685">
              <a:off x="6658548" y="3038519"/>
              <a:ext cx="78683" cy="57473"/>
            </a:xfrm>
            <a:custGeom>
              <a:avLst/>
              <a:gdLst/>
              <a:ahLst/>
              <a:cxnLst/>
              <a:rect l="l" t="t" r="r" b="b"/>
              <a:pathLst>
                <a:path w="1061" h="775" extrusionOk="0">
                  <a:moveTo>
                    <a:pt x="429" y="774"/>
                  </a:moveTo>
                  <a:cubicBezTo>
                    <a:pt x="417" y="774"/>
                    <a:pt x="405" y="774"/>
                    <a:pt x="393" y="774"/>
                  </a:cubicBezTo>
                  <a:cubicBezTo>
                    <a:pt x="239" y="774"/>
                    <a:pt x="60" y="774"/>
                    <a:pt x="12" y="607"/>
                  </a:cubicBezTo>
                  <a:cubicBezTo>
                    <a:pt x="0" y="536"/>
                    <a:pt x="96" y="381"/>
                    <a:pt x="179" y="322"/>
                  </a:cubicBezTo>
                  <a:cubicBezTo>
                    <a:pt x="334" y="203"/>
                    <a:pt x="512" y="95"/>
                    <a:pt x="691" y="24"/>
                  </a:cubicBezTo>
                  <a:cubicBezTo>
                    <a:pt x="774" y="0"/>
                    <a:pt x="953" y="24"/>
                    <a:pt x="989" y="84"/>
                  </a:cubicBezTo>
                  <a:cubicBezTo>
                    <a:pt x="1036" y="179"/>
                    <a:pt x="1060" y="334"/>
                    <a:pt x="1024" y="441"/>
                  </a:cubicBezTo>
                  <a:cubicBezTo>
                    <a:pt x="917" y="703"/>
                    <a:pt x="679" y="774"/>
                    <a:pt x="429" y="774"/>
                  </a:cubicBezTo>
                  <a:close/>
                  <a:moveTo>
                    <a:pt x="143" y="536"/>
                  </a:moveTo>
                  <a:cubicBezTo>
                    <a:pt x="358" y="703"/>
                    <a:pt x="762" y="631"/>
                    <a:pt x="870" y="417"/>
                  </a:cubicBezTo>
                  <a:cubicBezTo>
                    <a:pt x="905" y="345"/>
                    <a:pt x="893" y="250"/>
                    <a:pt x="870" y="179"/>
                  </a:cubicBezTo>
                  <a:cubicBezTo>
                    <a:pt x="870" y="155"/>
                    <a:pt x="751" y="143"/>
                    <a:pt x="691" y="155"/>
                  </a:cubicBezTo>
                  <a:cubicBezTo>
                    <a:pt x="453" y="203"/>
                    <a:pt x="274" y="345"/>
                    <a:pt x="143" y="5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31"/>
            <p:cNvSpPr/>
            <p:nvPr/>
          </p:nvSpPr>
          <p:spPr>
            <a:xfrm rot="-513685">
              <a:off x="6589617" y="3163075"/>
              <a:ext cx="65408" cy="20394"/>
            </a:xfrm>
            <a:custGeom>
              <a:avLst/>
              <a:gdLst/>
              <a:ahLst/>
              <a:cxnLst/>
              <a:rect l="l" t="t" r="r" b="b"/>
              <a:pathLst>
                <a:path w="882" h="275" extrusionOk="0">
                  <a:moveTo>
                    <a:pt x="0" y="0"/>
                  </a:moveTo>
                  <a:cubicBezTo>
                    <a:pt x="298" y="36"/>
                    <a:pt x="560" y="48"/>
                    <a:pt x="822" y="84"/>
                  </a:cubicBezTo>
                  <a:cubicBezTo>
                    <a:pt x="846" y="84"/>
                    <a:pt x="881" y="119"/>
                    <a:pt x="881" y="143"/>
                  </a:cubicBezTo>
                  <a:cubicBezTo>
                    <a:pt x="881" y="167"/>
                    <a:pt x="858" y="203"/>
                    <a:pt x="834" y="215"/>
                  </a:cubicBezTo>
                  <a:cubicBezTo>
                    <a:pt x="727" y="274"/>
                    <a:pt x="119" y="14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215;p31"/>
            <p:cNvSpPr/>
            <p:nvPr/>
          </p:nvSpPr>
          <p:spPr>
            <a:xfrm rot="-513685">
              <a:off x="6688867" y="3274426"/>
              <a:ext cx="71637" cy="24843"/>
            </a:xfrm>
            <a:custGeom>
              <a:avLst/>
              <a:gdLst/>
              <a:ahLst/>
              <a:cxnLst/>
              <a:rect l="l" t="t" r="r" b="b"/>
              <a:pathLst>
                <a:path w="966" h="335" extrusionOk="0">
                  <a:moveTo>
                    <a:pt x="965" y="191"/>
                  </a:moveTo>
                  <a:cubicBezTo>
                    <a:pt x="644" y="132"/>
                    <a:pt x="298" y="334"/>
                    <a:pt x="1" y="84"/>
                  </a:cubicBezTo>
                  <a:cubicBezTo>
                    <a:pt x="322" y="96"/>
                    <a:pt x="656" y="1"/>
                    <a:pt x="965" y="1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216;p31"/>
            <p:cNvSpPr/>
            <p:nvPr/>
          </p:nvSpPr>
          <p:spPr>
            <a:xfrm rot="-513685">
              <a:off x="6488413" y="3282742"/>
              <a:ext cx="66298" cy="26549"/>
            </a:xfrm>
            <a:custGeom>
              <a:avLst/>
              <a:gdLst/>
              <a:ahLst/>
              <a:cxnLst/>
              <a:rect l="l" t="t" r="r" b="b"/>
              <a:pathLst>
                <a:path w="894" h="358" extrusionOk="0">
                  <a:moveTo>
                    <a:pt x="894" y="250"/>
                  </a:moveTo>
                  <a:cubicBezTo>
                    <a:pt x="572" y="357"/>
                    <a:pt x="310" y="96"/>
                    <a:pt x="1" y="131"/>
                  </a:cubicBezTo>
                  <a:cubicBezTo>
                    <a:pt x="322" y="0"/>
                    <a:pt x="608" y="155"/>
                    <a:pt x="894" y="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31"/>
            <p:cNvSpPr/>
            <p:nvPr/>
          </p:nvSpPr>
          <p:spPr>
            <a:xfrm rot="-513685">
              <a:off x="6614645" y="3107038"/>
              <a:ext cx="12459" cy="18614"/>
            </a:xfrm>
            <a:custGeom>
              <a:avLst/>
              <a:gdLst/>
              <a:ahLst/>
              <a:cxnLst/>
              <a:rect l="l" t="t" r="r" b="b"/>
              <a:pathLst>
                <a:path w="168" h="251" extrusionOk="0">
                  <a:moveTo>
                    <a:pt x="132" y="143"/>
                  </a:moveTo>
                  <a:cubicBezTo>
                    <a:pt x="96" y="214"/>
                    <a:pt x="48" y="250"/>
                    <a:pt x="25" y="238"/>
                  </a:cubicBezTo>
                  <a:cubicBezTo>
                    <a:pt x="1" y="226"/>
                    <a:pt x="13" y="167"/>
                    <a:pt x="48" y="107"/>
                  </a:cubicBezTo>
                  <a:cubicBezTo>
                    <a:pt x="72" y="36"/>
                    <a:pt x="120" y="0"/>
                    <a:pt x="144" y="12"/>
                  </a:cubicBezTo>
                  <a:cubicBezTo>
                    <a:pt x="167" y="24"/>
                    <a:pt x="167" y="84"/>
                    <a:pt x="132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31"/>
            <p:cNvSpPr/>
            <p:nvPr/>
          </p:nvSpPr>
          <p:spPr>
            <a:xfrm rot="-513685">
              <a:off x="6630620" y="3105678"/>
              <a:ext cx="10605" cy="19504"/>
            </a:xfrm>
            <a:custGeom>
              <a:avLst/>
              <a:gdLst/>
              <a:ahLst/>
              <a:cxnLst/>
              <a:rect l="l" t="t" r="r" b="b"/>
              <a:pathLst>
                <a:path w="143" h="263" extrusionOk="0">
                  <a:moveTo>
                    <a:pt x="24" y="143"/>
                  </a:moveTo>
                  <a:cubicBezTo>
                    <a:pt x="0" y="83"/>
                    <a:pt x="0" y="12"/>
                    <a:pt x="36" y="12"/>
                  </a:cubicBezTo>
                  <a:cubicBezTo>
                    <a:pt x="60" y="0"/>
                    <a:pt x="95" y="48"/>
                    <a:pt x="119" y="107"/>
                  </a:cubicBezTo>
                  <a:cubicBezTo>
                    <a:pt x="143" y="179"/>
                    <a:pt x="143" y="238"/>
                    <a:pt x="119" y="250"/>
                  </a:cubicBezTo>
                  <a:cubicBezTo>
                    <a:pt x="83" y="262"/>
                    <a:pt x="48" y="214"/>
                    <a:pt x="24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31"/>
            <p:cNvSpPr/>
            <p:nvPr/>
          </p:nvSpPr>
          <p:spPr>
            <a:xfrm rot="-513685">
              <a:off x="7045086" y="3029852"/>
              <a:ext cx="10679" cy="19504"/>
            </a:xfrm>
            <a:custGeom>
              <a:avLst/>
              <a:gdLst/>
              <a:ahLst/>
              <a:cxnLst/>
              <a:rect l="l" t="t" r="r" b="b"/>
              <a:pathLst>
                <a:path w="144" h="263" extrusionOk="0">
                  <a:moveTo>
                    <a:pt x="119" y="155"/>
                  </a:moveTo>
                  <a:cubicBezTo>
                    <a:pt x="96" y="215"/>
                    <a:pt x="60" y="262"/>
                    <a:pt x="36" y="262"/>
                  </a:cubicBezTo>
                  <a:cubicBezTo>
                    <a:pt x="12" y="251"/>
                    <a:pt x="0" y="191"/>
                    <a:pt x="24" y="120"/>
                  </a:cubicBezTo>
                  <a:cubicBezTo>
                    <a:pt x="48" y="60"/>
                    <a:pt x="84" y="1"/>
                    <a:pt x="108" y="12"/>
                  </a:cubicBezTo>
                  <a:cubicBezTo>
                    <a:pt x="131" y="24"/>
                    <a:pt x="143" y="84"/>
                    <a:pt x="119" y="1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31"/>
            <p:cNvSpPr/>
            <p:nvPr/>
          </p:nvSpPr>
          <p:spPr>
            <a:xfrm rot="-513685">
              <a:off x="7057251" y="3027820"/>
              <a:ext cx="13274" cy="18614"/>
            </a:xfrm>
            <a:custGeom>
              <a:avLst/>
              <a:gdLst/>
              <a:ahLst/>
              <a:cxnLst/>
              <a:rect l="l" t="t" r="r" b="b"/>
              <a:pathLst>
                <a:path w="179" h="251" extrusionOk="0">
                  <a:moveTo>
                    <a:pt x="48" y="155"/>
                  </a:moveTo>
                  <a:cubicBezTo>
                    <a:pt x="12" y="96"/>
                    <a:pt x="0" y="36"/>
                    <a:pt x="24" y="12"/>
                  </a:cubicBezTo>
                  <a:cubicBezTo>
                    <a:pt x="48" y="1"/>
                    <a:pt x="95" y="36"/>
                    <a:pt x="143" y="96"/>
                  </a:cubicBezTo>
                  <a:cubicBezTo>
                    <a:pt x="179" y="155"/>
                    <a:pt x="179" y="227"/>
                    <a:pt x="155" y="239"/>
                  </a:cubicBezTo>
                  <a:cubicBezTo>
                    <a:pt x="131" y="251"/>
                    <a:pt x="83" y="215"/>
                    <a:pt x="48" y="1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31"/>
            <p:cNvSpPr/>
            <p:nvPr/>
          </p:nvSpPr>
          <p:spPr>
            <a:xfrm rot="-513685">
              <a:off x="6948309" y="2981086"/>
              <a:ext cx="83948" cy="59253"/>
            </a:xfrm>
            <a:custGeom>
              <a:avLst/>
              <a:gdLst/>
              <a:ahLst/>
              <a:cxnLst/>
              <a:rect l="l" t="t" r="r" b="b"/>
              <a:pathLst>
                <a:path w="1132" h="799" extrusionOk="0">
                  <a:moveTo>
                    <a:pt x="607" y="798"/>
                  </a:moveTo>
                  <a:cubicBezTo>
                    <a:pt x="488" y="751"/>
                    <a:pt x="322" y="715"/>
                    <a:pt x="191" y="632"/>
                  </a:cubicBezTo>
                  <a:cubicBezTo>
                    <a:pt x="107" y="560"/>
                    <a:pt x="36" y="417"/>
                    <a:pt x="24" y="310"/>
                  </a:cubicBezTo>
                  <a:cubicBezTo>
                    <a:pt x="0" y="84"/>
                    <a:pt x="107" y="1"/>
                    <a:pt x="334" y="24"/>
                  </a:cubicBezTo>
                  <a:cubicBezTo>
                    <a:pt x="619" y="60"/>
                    <a:pt x="845" y="203"/>
                    <a:pt x="1012" y="417"/>
                  </a:cubicBezTo>
                  <a:cubicBezTo>
                    <a:pt x="1131" y="560"/>
                    <a:pt x="1107" y="644"/>
                    <a:pt x="953" y="715"/>
                  </a:cubicBezTo>
                  <a:cubicBezTo>
                    <a:pt x="857" y="763"/>
                    <a:pt x="750" y="763"/>
                    <a:pt x="607" y="798"/>
                  </a:cubicBezTo>
                  <a:close/>
                  <a:moveTo>
                    <a:pt x="953" y="524"/>
                  </a:moveTo>
                  <a:cubicBezTo>
                    <a:pt x="810" y="334"/>
                    <a:pt x="619" y="215"/>
                    <a:pt x="393" y="167"/>
                  </a:cubicBezTo>
                  <a:cubicBezTo>
                    <a:pt x="322" y="155"/>
                    <a:pt x="203" y="179"/>
                    <a:pt x="191" y="215"/>
                  </a:cubicBezTo>
                  <a:cubicBezTo>
                    <a:pt x="167" y="286"/>
                    <a:pt x="179" y="394"/>
                    <a:pt x="214" y="453"/>
                  </a:cubicBezTo>
                  <a:cubicBezTo>
                    <a:pt x="357" y="655"/>
                    <a:pt x="750" y="691"/>
                    <a:pt x="953" y="5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31"/>
            <p:cNvSpPr/>
            <p:nvPr/>
          </p:nvSpPr>
          <p:spPr>
            <a:xfrm rot="-513685">
              <a:off x="7052399" y="2944687"/>
              <a:ext cx="75123" cy="68968"/>
            </a:xfrm>
            <a:custGeom>
              <a:avLst/>
              <a:gdLst/>
              <a:ahLst/>
              <a:cxnLst/>
              <a:rect l="l" t="t" r="r" b="b"/>
              <a:pathLst>
                <a:path w="1013" h="930" extrusionOk="0">
                  <a:moveTo>
                    <a:pt x="215" y="918"/>
                  </a:moveTo>
                  <a:cubicBezTo>
                    <a:pt x="48" y="894"/>
                    <a:pt x="1" y="810"/>
                    <a:pt x="72" y="644"/>
                  </a:cubicBezTo>
                  <a:cubicBezTo>
                    <a:pt x="179" y="394"/>
                    <a:pt x="358" y="191"/>
                    <a:pt x="620" y="84"/>
                  </a:cubicBezTo>
                  <a:cubicBezTo>
                    <a:pt x="834" y="1"/>
                    <a:pt x="953" y="37"/>
                    <a:pt x="1001" y="263"/>
                  </a:cubicBezTo>
                  <a:cubicBezTo>
                    <a:pt x="1013" y="382"/>
                    <a:pt x="989" y="537"/>
                    <a:pt x="917" y="620"/>
                  </a:cubicBezTo>
                  <a:cubicBezTo>
                    <a:pt x="822" y="739"/>
                    <a:pt x="679" y="822"/>
                    <a:pt x="572" y="906"/>
                  </a:cubicBezTo>
                  <a:cubicBezTo>
                    <a:pt x="417" y="906"/>
                    <a:pt x="322" y="930"/>
                    <a:pt x="215" y="918"/>
                  </a:cubicBezTo>
                  <a:close/>
                  <a:moveTo>
                    <a:pt x="846" y="465"/>
                  </a:moveTo>
                  <a:cubicBezTo>
                    <a:pt x="870" y="394"/>
                    <a:pt x="858" y="287"/>
                    <a:pt x="822" y="227"/>
                  </a:cubicBezTo>
                  <a:cubicBezTo>
                    <a:pt x="798" y="191"/>
                    <a:pt x="667" y="203"/>
                    <a:pt x="608" y="239"/>
                  </a:cubicBezTo>
                  <a:cubicBezTo>
                    <a:pt x="394" y="334"/>
                    <a:pt x="251" y="501"/>
                    <a:pt x="167" y="727"/>
                  </a:cubicBezTo>
                  <a:cubicBezTo>
                    <a:pt x="406" y="834"/>
                    <a:pt x="775" y="691"/>
                    <a:pt x="846" y="4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31"/>
            <p:cNvSpPr/>
            <p:nvPr/>
          </p:nvSpPr>
          <p:spPr>
            <a:xfrm rot="-513685">
              <a:off x="6571061" y="4256407"/>
              <a:ext cx="74" cy="7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A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31"/>
            <p:cNvSpPr/>
            <p:nvPr/>
          </p:nvSpPr>
          <p:spPr>
            <a:xfrm rot="-513685">
              <a:off x="5608826" y="2452947"/>
              <a:ext cx="2690409" cy="1784559"/>
            </a:xfrm>
            <a:custGeom>
              <a:avLst/>
              <a:gdLst/>
              <a:ahLst/>
              <a:cxnLst/>
              <a:rect l="l" t="t" r="r" b="b"/>
              <a:pathLst>
                <a:path w="36279" h="24064" extrusionOk="0">
                  <a:moveTo>
                    <a:pt x="33496" y="9168"/>
                  </a:moveTo>
                  <a:cubicBezTo>
                    <a:pt x="33574" y="9168"/>
                    <a:pt x="33651" y="9181"/>
                    <a:pt x="33719" y="9210"/>
                  </a:cubicBezTo>
                  <a:cubicBezTo>
                    <a:pt x="34041" y="9329"/>
                    <a:pt x="34362" y="9651"/>
                    <a:pt x="34314" y="9984"/>
                  </a:cubicBezTo>
                  <a:cubicBezTo>
                    <a:pt x="33886" y="9770"/>
                    <a:pt x="33469" y="9567"/>
                    <a:pt x="33040" y="9365"/>
                  </a:cubicBezTo>
                  <a:cubicBezTo>
                    <a:pt x="33132" y="9240"/>
                    <a:pt x="33316" y="9168"/>
                    <a:pt x="33496" y="9168"/>
                  </a:cubicBezTo>
                  <a:close/>
                  <a:moveTo>
                    <a:pt x="17763" y="200"/>
                  </a:moveTo>
                  <a:cubicBezTo>
                    <a:pt x="18451" y="200"/>
                    <a:pt x="19126" y="275"/>
                    <a:pt x="19801" y="423"/>
                  </a:cubicBezTo>
                  <a:cubicBezTo>
                    <a:pt x="19944" y="459"/>
                    <a:pt x="20086" y="507"/>
                    <a:pt x="20229" y="542"/>
                  </a:cubicBezTo>
                  <a:cubicBezTo>
                    <a:pt x="20336" y="566"/>
                    <a:pt x="20444" y="578"/>
                    <a:pt x="20551" y="602"/>
                  </a:cubicBezTo>
                  <a:cubicBezTo>
                    <a:pt x="20658" y="626"/>
                    <a:pt x="20765" y="650"/>
                    <a:pt x="20848" y="697"/>
                  </a:cubicBezTo>
                  <a:cubicBezTo>
                    <a:pt x="21551" y="1019"/>
                    <a:pt x="22265" y="1304"/>
                    <a:pt x="22896" y="1757"/>
                  </a:cubicBezTo>
                  <a:cubicBezTo>
                    <a:pt x="23194" y="1983"/>
                    <a:pt x="23492" y="2209"/>
                    <a:pt x="23777" y="2459"/>
                  </a:cubicBezTo>
                  <a:cubicBezTo>
                    <a:pt x="24170" y="2805"/>
                    <a:pt x="24539" y="3174"/>
                    <a:pt x="24920" y="3555"/>
                  </a:cubicBezTo>
                  <a:cubicBezTo>
                    <a:pt x="25409" y="4031"/>
                    <a:pt x="25813" y="4579"/>
                    <a:pt x="26194" y="5162"/>
                  </a:cubicBezTo>
                  <a:cubicBezTo>
                    <a:pt x="26647" y="5853"/>
                    <a:pt x="27028" y="6591"/>
                    <a:pt x="27337" y="7353"/>
                  </a:cubicBezTo>
                  <a:cubicBezTo>
                    <a:pt x="27421" y="7567"/>
                    <a:pt x="27456" y="7793"/>
                    <a:pt x="27516" y="8008"/>
                  </a:cubicBezTo>
                  <a:cubicBezTo>
                    <a:pt x="27575" y="8210"/>
                    <a:pt x="27635" y="8400"/>
                    <a:pt x="27683" y="8603"/>
                  </a:cubicBezTo>
                  <a:cubicBezTo>
                    <a:pt x="27730" y="8781"/>
                    <a:pt x="27683" y="8936"/>
                    <a:pt x="27540" y="9055"/>
                  </a:cubicBezTo>
                  <a:cubicBezTo>
                    <a:pt x="27218" y="9353"/>
                    <a:pt x="26921" y="9674"/>
                    <a:pt x="26587" y="9948"/>
                  </a:cubicBezTo>
                  <a:cubicBezTo>
                    <a:pt x="26349" y="10151"/>
                    <a:pt x="26075" y="10305"/>
                    <a:pt x="25813" y="10460"/>
                  </a:cubicBezTo>
                  <a:cubicBezTo>
                    <a:pt x="25480" y="10651"/>
                    <a:pt x="25123" y="10817"/>
                    <a:pt x="24778" y="10984"/>
                  </a:cubicBezTo>
                  <a:cubicBezTo>
                    <a:pt x="24516" y="11115"/>
                    <a:pt x="24230" y="11222"/>
                    <a:pt x="23944" y="11353"/>
                  </a:cubicBezTo>
                  <a:cubicBezTo>
                    <a:pt x="23944" y="11353"/>
                    <a:pt x="22051" y="12115"/>
                    <a:pt x="19122" y="12306"/>
                  </a:cubicBezTo>
                  <a:cubicBezTo>
                    <a:pt x="17543" y="12409"/>
                    <a:pt x="17073" y="12503"/>
                    <a:pt x="16239" y="12503"/>
                  </a:cubicBezTo>
                  <a:cubicBezTo>
                    <a:pt x="16111" y="12503"/>
                    <a:pt x="15975" y="12501"/>
                    <a:pt x="15824" y="12496"/>
                  </a:cubicBezTo>
                  <a:cubicBezTo>
                    <a:pt x="14681" y="12472"/>
                    <a:pt x="13145" y="12425"/>
                    <a:pt x="12240" y="12246"/>
                  </a:cubicBezTo>
                  <a:cubicBezTo>
                    <a:pt x="11704" y="12139"/>
                    <a:pt x="11097" y="11984"/>
                    <a:pt x="11097" y="11984"/>
                  </a:cubicBezTo>
                  <a:cubicBezTo>
                    <a:pt x="10883" y="11937"/>
                    <a:pt x="10669" y="11901"/>
                    <a:pt x="10466" y="11818"/>
                  </a:cubicBezTo>
                  <a:cubicBezTo>
                    <a:pt x="9835" y="11544"/>
                    <a:pt x="9204" y="11258"/>
                    <a:pt x="8573" y="10960"/>
                  </a:cubicBezTo>
                  <a:cubicBezTo>
                    <a:pt x="8359" y="10853"/>
                    <a:pt x="8168" y="10710"/>
                    <a:pt x="7978" y="10567"/>
                  </a:cubicBezTo>
                  <a:cubicBezTo>
                    <a:pt x="7799" y="10436"/>
                    <a:pt x="7668" y="10258"/>
                    <a:pt x="7775" y="10008"/>
                  </a:cubicBezTo>
                  <a:cubicBezTo>
                    <a:pt x="7811" y="9948"/>
                    <a:pt x="7740" y="9841"/>
                    <a:pt x="7752" y="9770"/>
                  </a:cubicBezTo>
                  <a:cubicBezTo>
                    <a:pt x="7811" y="9389"/>
                    <a:pt x="7859" y="9020"/>
                    <a:pt x="7954" y="8651"/>
                  </a:cubicBezTo>
                  <a:cubicBezTo>
                    <a:pt x="8061" y="8162"/>
                    <a:pt x="8192" y="7674"/>
                    <a:pt x="8347" y="7198"/>
                  </a:cubicBezTo>
                  <a:cubicBezTo>
                    <a:pt x="8466" y="6853"/>
                    <a:pt x="8609" y="6531"/>
                    <a:pt x="8776" y="6210"/>
                  </a:cubicBezTo>
                  <a:cubicBezTo>
                    <a:pt x="9026" y="5745"/>
                    <a:pt x="9287" y="5281"/>
                    <a:pt x="9573" y="4841"/>
                  </a:cubicBezTo>
                  <a:cubicBezTo>
                    <a:pt x="9740" y="4579"/>
                    <a:pt x="9942" y="4340"/>
                    <a:pt x="10157" y="4102"/>
                  </a:cubicBezTo>
                  <a:cubicBezTo>
                    <a:pt x="10490" y="3721"/>
                    <a:pt x="10835" y="3340"/>
                    <a:pt x="11192" y="2995"/>
                  </a:cubicBezTo>
                  <a:cubicBezTo>
                    <a:pt x="11466" y="2733"/>
                    <a:pt x="11764" y="2519"/>
                    <a:pt x="12062" y="2316"/>
                  </a:cubicBezTo>
                  <a:cubicBezTo>
                    <a:pt x="12478" y="2019"/>
                    <a:pt x="12895" y="1733"/>
                    <a:pt x="13336" y="1483"/>
                  </a:cubicBezTo>
                  <a:cubicBezTo>
                    <a:pt x="13740" y="1257"/>
                    <a:pt x="14169" y="1054"/>
                    <a:pt x="14586" y="876"/>
                  </a:cubicBezTo>
                  <a:cubicBezTo>
                    <a:pt x="14955" y="709"/>
                    <a:pt x="15336" y="566"/>
                    <a:pt x="15729" y="459"/>
                  </a:cubicBezTo>
                  <a:cubicBezTo>
                    <a:pt x="16253" y="316"/>
                    <a:pt x="16800" y="233"/>
                    <a:pt x="17348" y="209"/>
                  </a:cubicBezTo>
                  <a:cubicBezTo>
                    <a:pt x="17487" y="203"/>
                    <a:pt x="17625" y="200"/>
                    <a:pt x="17763" y="200"/>
                  </a:cubicBezTo>
                  <a:close/>
                  <a:moveTo>
                    <a:pt x="2120" y="11461"/>
                  </a:moveTo>
                  <a:cubicBezTo>
                    <a:pt x="2314" y="11461"/>
                    <a:pt x="2500" y="11540"/>
                    <a:pt x="2632" y="11687"/>
                  </a:cubicBezTo>
                  <a:cubicBezTo>
                    <a:pt x="2084" y="11996"/>
                    <a:pt x="1525" y="12306"/>
                    <a:pt x="953" y="12627"/>
                  </a:cubicBezTo>
                  <a:cubicBezTo>
                    <a:pt x="941" y="12389"/>
                    <a:pt x="1013" y="12187"/>
                    <a:pt x="1156" y="12044"/>
                  </a:cubicBezTo>
                  <a:cubicBezTo>
                    <a:pt x="1334" y="11853"/>
                    <a:pt x="1548" y="11687"/>
                    <a:pt x="1763" y="11556"/>
                  </a:cubicBezTo>
                  <a:cubicBezTo>
                    <a:pt x="1877" y="11492"/>
                    <a:pt x="2000" y="11461"/>
                    <a:pt x="2120" y="11461"/>
                  </a:cubicBezTo>
                  <a:close/>
                  <a:moveTo>
                    <a:pt x="28933" y="8043"/>
                  </a:moveTo>
                  <a:cubicBezTo>
                    <a:pt x="29123" y="8091"/>
                    <a:pt x="29314" y="8127"/>
                    <a:pt x="29492" y="8186"/>
                  </a:cubicBezTo>
                  <a:cubicBezTo>
                    <a:pt x="29992" y="8389"/>
                    <a:pt x="30481" y="8603"/>
                    <a:pt x="30993" y="8805"/>
                  </a:cubicBezTo>
                  <a:cubicBezTo>
                    <a:pt x="31671" y="9079"/>
                    <a:pt x="32362" y="9329"/>
                    <a:pt x="33040" y="9615"/>
                  </a:cubicBezTo>
                  <a:cubicBezTo>
                    <a:pt x="33481" y="9805"/>
                    <a:pt x="33910" y="10044"/>
                    <a:pt x="34350" y="10270"/>
                  </a:cubicBezTo>
                  <a:cubicBezTo>
                    <a:pt x="34707" y="10436"/>
                    <a:pt x="35076" y="10615"/>
                    <a:pt x="35434" y="10794"/>
                  </a:cubicBezTo>
                  <a:cubicBezTo>
                    <a:pt x="35505" y="10817"/>
                    <a:pt x="35576" y="10853"/>
                    <a:pt x="35624" y="10901"/>
                  </a:cubicBezTo>
                  <a:cubicBezTo>
                    <a:pt x="35731" y="10972"/>
                    <a:pt x="35779" y="11067"/>
                    <a:pt x="35731" y="11210"/>
                  </a:cubicBezTo>
                  <a:cubicBezTo>
                    <a:pt x="35624" y="11579"/>
                    <a:pt x="35434" y="11913"/>
                    <a:pt x="35160" y="12199"/>
                  </a:cubicBezTo>
                  <a:cubicBezTo>
                    <a:pt x="34957" y="12437"/>
                    <a:pt x="34755" y="12663"/>
                    <a:pt x="34553" y="12889"/>
                  </a:cubicBezTo>
                  <a:cubicBezTo>
                    <a:pt x="34457" y="12991"/>
                    <a:pt x="34409" y="13039"/>
                    <a:pt x="34354" y="13039"/>
                  </a:cubicBezTo>
                  <a:cubicBezTo>
                    <a:pt x="34306" y="13039"/>
                    <a:pt x="34254" y="13003"/>
                    <a:pt x="34160" y="12937"/>
                  </a:cubicBezTo>
                  <a:cubicBezTo>
                    <a:pt x="33838" y="12722"/>
                    <a:pt x="33517" y="12532"/>
                    <a:pt x="33183" y="12341"/>
                  </a:cubicBezTo>
                  <a:cubicBezTo>
                    <a:pt x="32659" y="12032"/>
                    <a:pt x="32136" y="11722"/>
                    <a:pt x="31612" y="11425"/>
                  </a:cubicBezTo>
                  <a:cubicBezTo>
                    <a:pt x="31124" y="11163"/>
                    <a:pt x="30635" y="10901"/>
                    <a:pt x="30159" y="10627"/>
                  </a:cubicBezTo>
                  <a:cubicBezTo>
                    <a:pt x="29778" y="10401"/>
                    <a:pt x="29409" y="10139"/>
                    <a:pt x="29040" y="9901"/>
                  </a:cubicBezTo>
                  <a:cubicBezTo>
                    <a:pt x="28957" y="9841"/>
                    <a:pt x="28861" y="9805"/>
                    <a:pt x="28742" y="9746"/>
                  </a:cubicBezTo>
                  <a:cubicBezTo>
                    <a:pt x="29052" y="9198"/>
                    <a:pt x="29230" y="8662"/>
                    <a:pt x="28897" y="8079"/>
                  </a:cubicBezTo>
                  <a:cubicBezTo>
                    <a:pt x="28909" y="8067"/>
                    <a:pt x="28921" y="8055"/>
                    <a:pt x="28933" y="8043"/>
                  </a:cubicBezTo>
                  <a:close/>
                  <a:moveTo>
                    <a:pt x="27956" y="7860"/>
                  </a:moveTo>
                  <a:cubicBezTo>
                    <a:pt x="28329" y="7860"/>
                    <a:pt x="28686" y="8106"/>
                    <a:pt x="28766" y="8436"/>
                  </a:cubicBezTo>
                  <a:cubicBezTo>
                    <a:pt x="28897" y="8960"/>
                    <a:pt x="28718" y="9401"/>
                    <a:pt x="28373" y="9782"/>
                  </a:cubicBezTo>
                  <a:cubicBezTo>
                    <a:pt x="28171" y="9996"/>
                    <a:pt x="27956" y="10210"/>
                    <a:pt x="27730" y="10413"/>
                  </a:cubicBezTo>
                  <a:cubicBezTo>
                    <a:pt x="27611" y="10532"/>
                    <a:pt x="27456" y="10615"/>
                    <a:pt x="27314" y="10710"/>
                  </a:cubicBezTo>
                  <a:cubicBezTo>
                    <a:pt x="27123" y="10841"/>
                    <a:pt x="26933" y="10960"/>
                    <a:pt x="26742" y="11079"/>
                  </a:cubicBezTo>
                  <a:cubicBezTo>
                    <a:pt x="26182" y="11413"/>
                    <a:pt x="25599" y="11722"/>
                    <a:pt x="24992" y="11960"/>
                  </a:cubicBezTo>
                  <a:cubicBezTo>
                    <a:pt x="24051" y="12341"/>
                    <a:pt x="23075" y="12615"/>
                    <a:pt x="22087" y="12853"/>
                  </a:cubicBezTo>
                  <a:cubicBezTo>
                    <a:pt x="21420" y="13008"/>
                    <a:pt x="20741" y="13115"/>
                    <a:pt x="20075" y="13234"/>
                  </a:cubicBezTo>
                  <a:cubicBezTo>
                    <a:pt x="19622" y="13306"/>
                    <a:pt x="19170" y="13365"/>
                    <a:pt x="18717" y="13389"/>
                  </a:cubicBezTo>
                  <a:cubicBezTo>
                    <a:pt x="18086" y="13437"/>
                    <a:pt x="17443" y="13449"/>
                    <a:pt x="16800" y="13473"/>
                  </a:cubicBezTo>
                  <a:cubicBezTo>
                    <a:pt x="16419" y="13484"/>
                    <a:pt x="16038" y="13508"/>
                    <a:pt x="15657" y="13508"/>
                  </a:cubicBezTo>
                  <a:cubicBezTo>
                    <a:pt x="15372" y="13496"/>
                    <a:pt x="15086" y="13449"/>
                    <a:pt x="14800" y="13413"/>
                  </a:cubicBezTo>
                  <a:cubicBezTo>
                    <a:pt x="14205" y="13365"/>
                    <a:pt x="13598" y="13330"/>
                    <a:pt x="13002" y="13246"/>
                  </a:cubicBezTo>
                  <a:cubicBezTo>
                    <a:pt x="12502" y="13175"/>
                    <a:pt x="12014" y="13044"/>
                    <a:pt x="11526" y="12937"/>
                  </a:cubicBezTo>
                  <a:cubicBezTo>
                    <a:pt x="11109" y="12842"/>
                    <a:pt x="10692" y="12711"/>
                    <a:pt x="10276" y="12639"/>
                  </a:cubicBezTo>
                  <a:cubicBezTo>
                    <a:pt x="9740" y="12544"/>
                    <a:pt x="9252" y="12330"/>
                    <a:pt x="8752" y="12139"/>
                  </a:cubicBezTo>
                  <a:cubicBezTo>
                    <a:pt x="8109" y="11877"/>
                    <a:pt x="7466" y="11579"/>
                    <a:pt x="7001" y="11020"/>
                  </a:cubicBezTo>
                  <a:cubicBezTo>
                    <a:pt x="6847" y="10829"/>
                    <a:pt x="6692" y="10615"/>
                    <a:pt x="6740" y="10341"/>
                  </a:cubicBezTo>
                  <a:cubicBezTo>
                    <a:pt x="6799" y="10008"/>
                    <a:pt x="7156" y="9710"/>
                    <a:pt x="7561" y="9698"/>
                  </a:cubicBezTo>
                  <a:lnTo>
                    <a:pt x="7561" y="9698"/>
                  </a:lnTo>
                  <a:cubicBezTo>
                    <a:pt x="7537" y="9817"/>
                    <a:pt x="7549" y="9948"/>
                    <a:pt x="7502" y="10044"/>
                  </a:cubicBezTo>
                  <a:cubicBezTo>
                    <a:pt x="7406" y="10210"/>
                    <a:pt x="7442" y="10365"/>
                    <a:pt x="7549" y="10496"/>
                  </a:cubicBezTo>
                  <a:cubicBezTo>
                    <a:pt x="7680" y="10651"/>
                    <a:pt x="7835" y="10794"/>
                    <a:pt x="8014" y="10901"/>
                  </a:cubicBezTo>
                  <a:cubicBezTo>
                    <a:pt x="8264" y="11067"/>
                    <a:pt x="8537" y="11198"/>
                    <a:pt x="8811" y="11329"/>
                  </a:cubicBezTo>
                  <a:cubicBezTo>
                    <a:pt x="9311" y="11568"/>
                    <a:pt x="9823" y="11818"/>
                    <a:pt x="10347" y="11996"/>
                  </a:cubicBezTo>
                  <a:cubicBezTo>
                    <a:pt x="11073" y="12246"/>
                    <a:pt x="11812" y="12437"/>
                    <a:pt x="12586" y="12544"/>
                  </a:cubicBezTo>
                  <a:cubicBezTo>
                    <a:pt x="13371" y="12639"/>
                    <a:pt x="14145" y="12615"/>
                    <a:pt x="14931" y="12663"/>
                  </a:cubicBezTo>
                  <a:cubicBezTo>
                    <a:pt x="15081" y="12672"/>
                    <a:pt x="15231" y="12675"/>
                    <a:pt x="15380" y="12675"/>
                  </a:cubicBezTo>
                  <a:cubicBezTo>
                    <a:pt x="15737" y="12675"/>
                    <a:pt x="16093" y="12657"/>
                    <a:pt x="16450" y="12657"/>
                  </a:cubicBezTo>
                  <a:cubicBezTo>
                    <a:pt x="16559" y="12657"/>
                    <a:pt x="16667" y="12659"/>
                    <a:pt x="16777" y="12663"/>
                  </a:cubicBezTo>
                  <a:cubicBezTo>
                    <a:pt x="16817" y="12664"/>
                    <a:pt x="16858" y="12664"/>
                    <a:pt x="16899" y="12664"/>
                  </a:cubicBezTo>
                  <a:cubicBezTo>
                    <a:pt x="17348" y="12664"/>
                    <a:pt x="17807" y="12614"/>
                    <a:pt x="17729" y="12614"/>
                  </a:cubicBezTo>
                  <a:cubicBezTo>
                    <a:pt x="17722" y="12614"/>
                    <a:pt x="17710" y="12614"/>
                    <a:pt x="17693" y="12615"/>
                  </a:cubicBezTo>
                  <a:cubicBezTo>
                    <a:pt x="18336" y="12556"/>
                    <a:pt x="18812" y="12580"/>
                    <a:pt x="19455" y="12520"/>
                  </a:cubicBezTo>
                  <a:cubicBezTo>
                    <a:pt x="19944" y="12461"/>
                    <a:pt x="20432" y="12413"/>
                    <a:pt x="20908" y="12330"/>
                  </a:cubicBezTo>
                  <a:cubicBezTo>
                    <a:pt x="21491" y="12234"/>
                    <a:pt x="22075" y="12115"/>
                    <a:pt x="22646" y="11996"/>
                  </a:cubicBezTo>
                  <a:cubicBezTo>
                    <a:pt x="23277" y="11865"/>
                    <a:pt x="23873" y="11651"/>
                    <a:pt x="24444" y="11389"/>
                  </a:cubicBezTo>
                  <a:cubicBezTo>
                    <a:pt x="24956" y="11175"/>
                    <a:pt x="25456" y="10948"/>
                    <a:pt x="25932" y="10675"/>
                  </a:cubicBezTo>
                  <a:cubicBezTo>
                    <a:pt x="26361" y="10425"/>
                    <a:pt x="26790" y="10163"/>
                    <a:pt x="27147" y="9782"/>
                  </a:cubicBezTo>
                  <a:cubicBezTo>
                    <a:pt x="27373" y="9543"/>
                    <a:pt x="27611" y="9305"/>
                    <a:pt x="27861" y="9067"/>
                  </a:cubicBezTo>
                  <a:cubicBezTo>
                    <a:pt x="28064" y="8865"/>
                    <a:pt x="27956" y="8651"/>
                    <a:pt x="27909" y="8436"/>
                  </a:cubicBezTo>
                  <a:cubicBezTo>
                    <a:pt x="27861" y="8258"/>
                    <a:pt x="27802" y="8079"/>
                    <a:pt x="27742" y="7889"/>
                  </a:cubicBezTo>
                  <a:cubicBezTo>
                    <a:pt x="27813" y="7869"/>
                    <a:pt x="27885" y="7860"/>
                    <a:pt x="27956" y="7860"/>
                  </a:cubicBezTo>
                  <a:close/>
                  <a:moveTo>
                    <a:pt x="6490" y="10151"/>
                  </a:moveTo>
                  <a:cubicBezTo>
                    <a:pt x="6490" y="10186"/>
                    <a:pt x="6501" y="10210"/>
                    <a:pt x="6501" y="10222"/>
                  </a:cubicBezTo>
                  <a:cubicBezTo>
                    <a:pt x="6359" y="10746"/>
                    <a:pt x="6680" y="11079"/>
                    <a:pt x="7001" y="11413"/>
                  </a:cubicBezTo>
                  <a:cubicBezTo>
                    <a:pt x="7109" y="11532"/>
                    <a:pt x="7228" y="11651"/>
                    <a:pt x="7335" y="11770"/>
                  </a:cubicBezTo>
                  <a:cubicBezTo>
                    <a:pt x="7359" y="11770"/>
                    <a:pt x="7371" y="11758"/>
                    <a:pt x="7394" y="11746"/>
                  </a:cubicBezTo>
                  <a:lnTo>
                    <a:pt x="7394" y="11746"/>
                  </a:lnTo>
                  <a:cubicBezTo>
                    <a:pt x="7359" y="11770"/>
                    <a:pt x="7323" y="11806"/>
                    <a:pt x="7275" y="11829"/>
                  </a:cubicBezTo>
                  <a:cubicBezTo>
                    <a:pt x="7001" y="11984"/>
                    <a:pt x="6728" y="12163"/>
                    <a:pt x="6430" y="12282"/>
                  </a:cubicBezTo>
                  <a:cubicBezTo>
                    <a:pt x="5668" y="12580"/>
                    <a:pt x="4989" y="13044"/>
                    <a:pt x="4263" y="13377"/>
                  </a:cubicBezTo>
                  <a:cubicBezTo>
                    <a:pt x="3751" y="13615"/>
                    <a:pt x="3263" y="13901"/>
                    <a:pt x="2775" y="14187"/>
                  </a:cubicBezTo>
                  <a:cubicBezTo>
                    <a:pt x="2370" y="14425"/>
                    <a:pt x="1965" y="14687"/>
                    <a:pt x="1560" y="14937"/>
                  </a:cubicBezTo>
                  <a:cubicBezTo>
                    <a:pt x="1525" y="14961"/>
                    <a:pt x="1501" y="15032"/>
                    <a:pt x="1453" y="15092"/>
                  </a:cubicBezTo>
                  <a:cubicBezTo>
                    <a:pt x="1060" y="14770"/>
                    <a:pt x="572" y="14544"/>
                    <a:pt x="322" y="14044"/>
                  </a:cubicBezTo>
                  <a:cubicBezTo>
                    <a:pt x="286" y="13949"/>
                    <a:pt x="155" y="13901"/>
                    <a:pt x="191" y="13746"/>
                  </a:cubicBezTo>
                  <a:cubicBezTo>
                    <a:pt x="239" y="13508"/>
                    <a:pt x="346" y="13330"/>
                    <a:pt x="536" y="13199"/>
                  </a:cubicBezTo>
                  <a:cubicBezTo>
                    <a:pt x="905" y="12961"/>
                    <a:pt x="1275" y="12711"/>
                    <a:pt x="1667" y="12496"/>
                  </a:cubicBezTo>
                  <a:cubicBezTo>
                    <a:pt x="2263" y="12163"/>
                    <a:pt x="2870" y="11841"/>
                    <a:pt x="3477" y="11532"/>
                  </a:cubicBezTo>
                  <a:cubicBezTo>
                    <a:pt x="3763" y="11389"/>
                    <a:pt x="4061" y="11270"/>
                    <a:pt x="4358" y="11127"/>
                  </a:cubicBezTo>
                  <a:cubicBezTo>
                    <a:pt x="4561" y="11032"/>
                    <a:pt x="4763" y="10925"/>
                    <a:pt x="4977" y="10829"/>
                  </a:cubicBezTo>
                  <a:cubicBezTo>
                    <a:pt x="5442" y="10603"/>
                    <a:pt x="5906" y="10389"/>
                    <a:pt x="6370" y="10175"/>
                  </a:cubicBezTo>
                  <a:cubicBezTo>
                    <a:pt x="6406" y="10163"/>
                    <a:pt x="6442" y="10163"/>
                    <a:pt x="6490" y="10151"/>
                  </a:cubicBezTo>
                  <a:close/>
                  <a:moveTo>
                    <a:pt x="35934" y="11329"/>
                  </a:moveTo>
                  <a:cubicBezTo>
                    <a:pt x="35946" y="11341"/>
                    <a:pt x="35957" y="11341"/>
                    <a:pt x="35981" y="11341"/>
                  </a:cubicBezTo>
                  <a:cubicBezTo>
                    <a:pt x="35969" y="11520"/>
                    <a:pt x="35993" y="11710"/>
                    <a:pt x="35957" y="11901"/>
                  </a:cubicBezTo>
                  <a:cubicBezTo>
                    <a:pt x="35862" y="12449"/>
                    <a:pt x="35719" y="12984"/>
                    <a:pt x="35481" y="13496"/>
                  </a:cubicBezTo>
                  <a:cubicBezTo>
                    <a:pt x="35255" y="13985"/>
                    <a:pt x="34993" y="14461"/>
                    <a:pt x="34731" y="14937"/>
                  </a:cubicBezTo>
                  <a:cubicBezTo>
                    <a:pt x="34576" y="15211"/>
                    <a:pt x="34386" y="15473"/>
                    <a:pt x="34207" y="15735"/>
                  </a:cubicBezTo>
                  <a:cubicBezTo>
                    <a:pt x="34183" y="15782"/>
                    <a:pt x="34148" y="15830"/>
                    <a:pt x="34124" y="15866"/>
                  </a:cubicBezTo>
                  <a:cubicBezTo>
                    <a:pt x="34100" y="15866"/>
                    <a:pt x="34088" y="15854"/>
                    <a:pt x="34076" y="15842"/>
                  </a:cubicBezTo>
                  <a:cubicBezTo>
                    <a:pt x="34124" y="15663"/>
                    <a:pt x="34183" y="15485"/>
                    <a:pt x="34231" y="15306"/>
                  </a:cubicBezTo>
                  <a:cubicBezTo>
                    <a:pt x="34303" y="14901"/>
                    <a:pt x="34374" y="14496"/>
                    <a:pt x="34457" y="14104"/>
                  </a:cubicBezTo>
                  <a:cubicBezTo>
                    <a:pt x="34469" y="14056"/>
                    <a:pt x="34481" y="13996"/>
                    <a:pt x="34505" y="13961"/>
                  </a:cubicBezTo>
                  <a:cubicBezTo>
                    <a:pt x="34707" y="13758"/>
                    <a:pt x="34910" y="13556"/>
                    <a:pt x="35100" y="13342"/>
                  </a:cubicBezTo>
                  <a:cubicBezTo>
                    <a:pt x="35279" y="13139"/>
                    <a:pt x="35457" y="12925"/>
                    <a:pt x="35636" y="12711"/>
                  </a:cubicBezTo>
                  <a:cubicBezTo>
                    <a:pt x="35660" y="12675"/>
                    <a:pt x="35624" y="12615"/>
                    <a:pt x="35624" y="12568"/>
                  </a:cubicBezTo>
                  <a:cubicBezTo>
                    <a:pt x="35588" y="12580"/>
                    <a:pt x="35529" y="12580"/>
                    <a:pt x="35505" y="12603"/>
                  </a:cubicBezTo>
                  <a:cubicBezTo>
                    <a:pt x="35195" y="12937"/>
                    <a:pt x="34898" y="13282"/>
                    <a:pt x="34600" y="13627"/>
                  </a:cubicBezTo>
                  <a:cubicBezTo>
                    <a:pt x="34576" y="13651"/>
                    <a:pt x="34541" y="13675"/>
                    <a:pt x="34493" y="13687"/>
                  </a:cubicBezTo>
                  <a:cubicBezTo>
                    <a:pt x="34505" y="13461"/>
                    <a:pt x="34469" y="13246"/>
                    <a:pt x="34672" y="13056"/>
                  </a:cubicBezTo>
                  <a:cubicBezTo>
                    <a:pt x="34969" y="12770"/>
                    <a:pt x="35207" y="12425"/>
                    <a:pt x="35481" y="12127"/>
                  </a:cubicBezTo>
                  <a:cubicBezTo>
                    <a:pt x="35672" y="11913"/>
                    <a:pt x="35803" y="11687"/>
                    <a:pt x="35886" y="11425"/>
                  </a:cubicBezTo>
                  <a:cubicBezTo>
                    <a:pt x="35898" y="11389"/>
                    <a:pt x="35922" y="11365"/>
                    <a:pt x="35934" y="11329"/>
                  </a:cubicBezTo>
                  <a:close/>
                  <a:moveTo>
                    <a:pt x="310" y="14532"/>
                  </a:moveTo>
                  <a:lnTo>
                    <a:pt x="310" y="14532"/>
                  </a:lnTo>
                  <a:cubicBezTo>
                    <a:pt x="655" y="14794"/>
                    <a:pt x="989" y="15056"/>
                    <a:pt x="1346" y="15294"/>
                  </a:cubicBezTo>
                  <a:cubicBezTo>
                    <a:pt x="1537" y="15425"/>
                    <a:pt x="1489" y="15628"/>
                    <a:pt x="1548" y="15806"/>
                  </a:cubicBezTo>
                  <a:cubicBezTo>
                    <a:pt x="1441" y="15747"/>
                    <a:pt x="1322" y="15687"/>
                    <a:pt x="1215" y="15628"/>
                  </a:cubicBezTo>
                  <a:cubicBezTo>
                    <a:pt x="1179" y="15606"/>
                    <a:pt x="1134" y="15571"/>
                    <a:pt x="1094" y="15571"/>
                  </a:cubicBezTo>
                  <a:cubicBezTo>
                    <a:pt x="1067" y="15571"/>
                    <a:pt x="1043" y="15586"/>
                    <a:pt x="1025" y="15628"/>
                  </a:cubicBezTo>
                  <a:cubicBezTo>
                    <a:pt x="1013" y="15663"/>
                    <a:pt x="1084" y="15747"/>
                    <a:pt x="1132" y="15794"/>
                  </a:cubicBezTo>
                  <a:cubicBezTo>
                    <a:pt x="1203" y="15842"/>
                    <a:pt x="1286" y="15890"/>
                    <a:pt x="1370" y="15913"/>
                  </a:cubicBezTo>
                  <a:cubicBezTo>
                    <a:pt x="1572" y="15985"/>
                    <a:pt x="1667" y="16128"/>
                    <a:pt x="1715" y="16330"/>
                  </a:cubicBezTo>
                  <a:cubicBezTo>
                    <a:pt x="1751" y="16473"/>
                    <a:pt x="1822" y="16604"/>
                    <a:pt x="1870" y="16747"/>
                  </a:cubicBezTo>
                  <a:cubicBezTo>
                    <a:pt x="1882" y="16759"/>
                    <a:pt x="1894" y="16759"/>
                    <a:pt x="1882" y="16771"/>
                  </a:cubicBezTo>
                  <a:cubicBezTo>
                    <a:pt x="1822" y="17104"/>
                    <a:pt x="2096" y="17318"/>
                    <a:pt x="2156" y="17604"/>
                  </a:cubicBezTo>
                  <a:cubicBezTo>
                    <a:pt x="1751" y="17449"/>
                    <a:pt x="548" y="15461"/>
                    <a:pt x="310" y="14532"/>
                  </a:cubicBezTo>
                  <a:close/>
                  <a:moveTo>
                    <a:pt x="28592" y="9956"/>
                  </a:moveTo>
                  <a:cubicBezTo>
                    <a:pt x="28646" y="9956"/>
                    <a:pt x="28709" y="9978"/>
                    <a:pt x="28802" y="10020"/>
                  </a:cubicBezTo>
                  <a:cubicBezTo>
                    <a:pt x="29040" y="10139"/>
                    <a:pt x="29254" y="10282"/>
                    <a:pt x="29480" y="10413"/>
                  </a:cubicBezTo>
                  <a:cubicBezTo>
                    <a:pt x="30004" y="10746"/>
                    <a:pt x="30528" y="11079"/>
                    <a:pt x="31052" y="11389"/>
                  </a:cubicBezTo>
                  <a:cubicBezTo>
                    <a:pt x="31397" y="11591"/>
                    <a:pt x="31755" y="11746"/>
                    <a:pt x="32100" y="11937"/>
                  </a:cubicBezTo>
                  <a:cubicBezTo>
                    <a:pt x="32588" y="12222"/>
                    <a:pt x="33076" y="12532"/>
                    <a:pt x="33564" y="12830"/>
                  </a:cubicBezTo>
                  <a:cubicBezTo>
                    <a:pt x="33707" y="12913"/>
                    <a:pt x="33850" y="13020"/>
                    <a:pt x="33993" y="13127"/>
                  </a:cubicBezTo>
                  <a:cubicBezTo>
                    <a:pt x="34052" y="13151"/>
                    <a:pt x="34088" y="13199"/>
                    <a:pt x="34148" y="13258"/>
                  </a:cubicBezTo>
                  <a:cubicBezTo>
                    <a:pt x="33850" y="13520"/>
                    <a:pt x="33588" y="13770"/>
                    <a:pt x="33302" y="13996"/>
                  </a:cubicBezTo>
                  <a:cubicBezTo>
                    <a:pt x="32909" y="14306"/>
                    <a:pt x="32517" y="14616"/>
                    <a:pt x="32112" y="14901"/>
                  </a:cubicBezTo>
                  <a:cubicBezTo>
                    <a:pt x="31659" y="15223"/>
                    <a:pt x="31231" y="15580"/>
                    <a:pt x="30731" y="15830"/>
                  </a:cubicBezTo>
                  <a:cubicBezTo>
                    <a:pt x="30385" y="15997"/>
                    <a:pt x="30076" y="16223"/>
                    <a:pt x="29754" y="16413"/>
                  </a:cubicBezTo>
                  <a:cubicBezTo>
                    <a:pt x="29611" y="16509"/>
                    <a:pt x="29457" y="16568"/>
                    <a:pt x="29314" y="16652"/>
                  </a:cubicBezTo>
                  <a:cubicBezTo>
                    <a:pt x="29099" y="16771"/>
                    <a:pt x="28897" y="16902"/>
                    <a:pt x="28683" y="17009"/>
                  </a:cubicBezTo>
                  <a:cubicBezTo>
                    <a:pt x="28147" y="17283"/>
                    <a:pt x="27599" y="17544"/>
                    <a:pt x="27052" y="17795"/>
                  </a:cubicBezTo>
                  <a:cubicBezTo>
                    <a:pt x="26778" y="17925"/>
                    <a:pt x="26504" y="18045"/>
                    <a:pt x="26218" y="18164"/>
                  </a:cubicBezTo>
                  <a:cubicBezTo>
                    <a:pt x="26209" y="18167"/>
                    <a:pt x="26196" y="18168"/>
                    <a:pt x="26183" y="18168"/>
                  </a:cubicBezTo>
                  <a:cubicBezTo>
                    <a:pt x="26148" y="18168"/>
                    <a:pt x="26105" y="18157"/>
                    <a:pt x="26087" y="18140"/>
                  </a:cubicBezTo>
                  <a:cubicBezTo>
                    <a:pt x="25932" y="17925"/>
                    <a:pt x="25766" y="17711"/>
                    <a:pt x="25623" y="17485"/>
                  </a:cubicBezTo>
                  <a:cubicBezTo>
                    <a:pt x="25432" y="17163"/>
                    <a:pt x="25242" y="16830"/>
                    <a:pt x="25063" y="16509"/>
                  </a:cubicBezTo>
                  <a:cubicBezTo>
                    <a:pt x="24932" y="16282"/>
                    <a:pt x="24801" y="16056"/>
                    <a:pt x="24682" y="15818"/>
                  </a:cubicBezTo>
                  <a:cubicBezTo>
                    <a:pt x="24480" y="15401"/>
                    <a:pt x="24301" y="14985"/>
                    <a:pt x="24099" y="14568"/>
                  </a:cubicBezTo>
                  <a:cubicBezTo>
                    <a:pt x="23837" y="14020"/>
                    <a:pt x="23551" y="13473"/>
                    <a:pt x="23265" y="12925"/>
                  </a:cubicBezTo>
                  <a:cubicBezTo>
                    <a:pt x="23218" y="12842"/>
                    <a:pt x="23206" y="12782"/>
                    <a:pt x="23337" y="12746"/>
                  </a:cubicBezTo>
                  <a:cubicBezTo>
                    <a:pt x="23896" y="12568"/>
                    <a:pt x="24468" y="12389"/>
                    <a:pt x="25028" y="12187"/>
                  </a:cubicBezTo>
                  <a:cubicBezTo>
                    <a:pt x="25718" y="11937"/>
                    <a:pt x="26373" y="11579"/>
                    <a:pt x="27004" y="11187"/>
                  </a:cubicBezTo>
                  <a:cubicBezTo>
                    <a:pt x="27314" y="10996"/>
                    <a:pt x="27623" y="10806"/>
                    <a:pt x="27909" y="10591"/>
                  </a:cubicBezTo>
                  <a:cubicBezTo>
                    <a:pt x="28064" y="10472"/>
                    <a:pt x="28195" y="10305"/>
                    <a:pt x="28326" y="10163"/>
                  </a:cubicBezTo>
                  <a:cubicBezTo>
                    <a:pt x="28337" y="10151"/>
                    <a:pt x="28337" y="10139"/>
                    <a:pt x="28349" y="10127"/>
                  </a:cubicBezTo>
                  <a:cubicBezTo>
                    <a:pt x="28451" y="10010"/>
                    <a:pt x="28509" y="9956"/>
                    <a:pt x="28592" y="9956"/>
                  </a:cubicBezTo>
                  <a:close/>
                  <a:moveTo>
                    <a:pt x="7628" y="11890"/>
                  </a:moveTo>
                  <a:cubicBezTo>
                    <a:pt x="7691" y="11890"/>
                    <a:pt x="7754" y="11908"/>
                    <a:pt x="7823" y="11949"/>
                  </a:cubicBezTo>
                  <a:cubicBezTo>
                    <a:pt x="8442" y="12306"/>
                    <a:pt x="9097" y="12544"/>
                    <a:pt x="9776" y="12746"/>
                  </a:cubicBezTo>
                  <a:cubicBezTo>
                    <a:pt x="10311" y="12913"/>
                    <a:pt x="10871" y="13032"/>
                    <a:pt x="11419" y="13163"/>
                  </a:cubicBezTo>
                  <a:cubicBezTo>
                    <a:pt x="11443" y="13175"/>
                    <a:pt x="11478" y="13187"/>
                    <a:pt x="11526" y="13211"/>
                  </a:cubicBezTo>
                  <a:cubicBezTo>
                    <a:pt x="11371" y="13508"/>
                    <a:pt x="11240" y="13794"/>
                    <a:pt x="11085" y="14080"/>
                  </a:cubicBezTo>
                  <a:cubicBezTo>
                    <a:pt x="10811" y="14592"/>
                    <a:pt x="10561" y="15128"/>
                    <a:pt x="10228" y="15604"/>
                  </a:cubicBezTo>
                  <a:cubicBezTo>
                    <a:pt x="9752" y="16294"/>
                    <a:pt x="9395" y="17068"/>
                    <a:pt x="8954" y="17783"/>
                  </a:cubicBezTo>
                  <a:cubicBezTo>
                    <a:pt x="8847" y="17973"/>
                    <a:pt x="8752" y="18176"/>
                    <a:pt x="8633" y="18366"/>
                  </a:cubicBezTo>
                  <a:cubicBezTo>
                    <a:pt x="8623" y="18385"/>
                    <a:pt x="8574" y="18405"/>
                    <a:pt x="8536" y="18405"/>
                  </a:cubicBezTo>
                  <a:cubicBezTo>
                    <a:pt x="8528" y="18405"/>
                    <a:pt x="8520" y="18404"/>
                    <a:pt x="8514" y="18402"/>
                  </a:cubicBezTo>
                  <a:cubicBezTo>
                    <a:pt x="8156" y="18295"/>
                    <a:pt x="7799" y="18187"/>
                    <a:pt x="7442" y="18080"/>
                  </a:cubicBezTo>
                  <a:cubicBezTo>
                    <a:pt x="7049" y="17949"/>
                    <a:pt x="6656" y="17830"/>
                    <a:pt x="6275" y="17699"/>
                  </a:cubicBezTo>
                  <a:cubicBezTo>
                    <a:pt x="5930" y="17580"/>
                    <a:pt x="5597" y="17425"/>
                    <a:pt x="5251" y="17294"/>
                  </a:cubicBezTo>
                  <a:cubicBezTo>
                    <a:pt x="5144" y="17259"/>
                    <a:pt x="5037" y="17211"/>
                    <a:pt x="4930" y="17175"/>
                  </a:cubicBezTo>
                  <a:cubicBezTo>
                    <a:pt x="4787" y="17116"/>
                    <a:pt x="4632" y="17068"/>
                    <a:pt x="4501" y="16997"/>
                  </a:cubicBezTo>
                  <a:cubicBezTo>
                    <a:pt x="4156" y="16806"/>
                    <a:pt x="3823" y="16604"/>
                    <a:pt x="3477" y="16401"/>
                  </a:cubicBezTo>
                  <a:cubicBezTo>
                    <a:pt x="3180" y="16223"/>
                    <a:pt x="2870" y="16068"/>
                    <a:pt x="2572" y="15878"/>
                  </a:cubicBezTo>
                  <a:cubicBezTo>
                    <a:pt x="2239" y="15663"/>
                    <a:pt x="1929" y="15425"/>
                    <a:pt x="1596" y="15199"/>
                  </a:cubicBezTo>
                  <a:cubicBezTo>
                    <a:pt x="1798" y="15068"/>
                    <a:pt x="1989" y="14961"/>
                    <a:pt x="2168" y="14842"/>
                  </a:cubicBezTo>
                  <a:cubicBezTo>
                    <a:pt x="2382" y="14699"/>
                    <a:pt x="2596" y="14532"/>
                    <a:pt x="2810" y="14401"/>
                  </a:cubicBezTo>
                  <a:cubicBezTo>
                    <a:pt x="3084" y="14235"/>
                    <a:pt x="3382" y="14092"/>
                    <a:pt x="3656" y="13937"/>
                  </a:cubicBezTo>
                  <a:cubicBezTo>
                    <a:pt x="3942" y="13782"/>
                    <a:pt x="4227" y="13615"/>
                    <a:pt x="4513" y="13473"/>
                  </a:cubicBezTo>
                  <a:cubicBezTo>
                    <a:pt x="5180" y="13115"/>
                    <a:pt x="5823" y="12711"/>
                    <a:pt x="6525" y="12413"/>
                  </a:cubicBezTo>
                  <a:cubicBezTo>
                    <a:pt x="6835" y="12282"/>
                    <a:pt x="7121" y="12115"/>
                    <a:pt x="7418" y="11949"/>
                  </a:cubicBezTo>
                  <a:cubicBezTo>
                    <a:pt x="7492" y="11911"/>
                    <a:pt x="7560" y="11890"/>
                    <a:pt x="7628" y="11890"/>
                  </a:cubicBezTo>
                  <a:close/>
                  <a:moveTo>
                    <a:pt x="34243" y="13473"/>
                  </a:moveTo>
                  <a:cubicBezTo>
                    <a:pt x="34231" y="13651"/>
                    <a:pt x="34231" y="13794"/>
                    <a:pt x="34207" y="13937"/>
                  </a:cubicBezTo>
                  <a:cubicBezTo>
                    <a:pt x="34207" y="13985"/>
                    <a:pt x="34172" y="14032"/>
                    <a:pt x="34136" y="14068"/>
                  </a:cubicBezTo>
                  <a:cubicBezTo>
                    <a:pt x="33719" y="14425"/>
                    <a:pt x="33314" y="14794"/>
                    <a:pt x="32898" y="15128"/>
                  </a:cubicBezTo>
                  <a:cubicBezTo>
                    <a:pt x="32505" y="15437"/>
                    <a:pt x="32112" y="15723"/>
                    <a:pt x="31695" y="16009"/>
                  </a:cubicBezTo>
                  <a:cubicBezTo>
                    <a:pt x="31314" y="16271"/>
                    <a:pt x="30921" y="16521"/>
                    <a:pt x="30528" y="16747"/>
                  </a:cubicBezTo>
                  <a:cubicBezTo>
                    <a:pt x="30147" y="16961"/>
                    <a:pt x="29754" y="17140"/>
                    <a:pt x="29373" y="17342"/>
                  </a:cubicBezTo>
                  <a:cubicBezTo>
                    <a:pt x="29242" y="17414"/>
                    <a:pt x="29135" y="17521"/>
                    <a:pt x="29016" y="17592"/>
                  </a:cubicBezTo>
                  <a:cubicBezTo>
                    <a:pt x="28647" y="17806"/>
                    <a:pt x="28278" y="18033"/>
                    <a:pt x="27885" y="18211"/>
                  </a:cubicBezTo>
                  <a:cubicBezTo>
                    <a:pt x="27337" y="18461"/>
                    <a:pt x="26766" y="18687"/>
                    <a:pt x="26206" y="18914"/>
                  </a:cubicBezTo>
                  <a:cubicBezTo>
                    <a:pt x="26202" y="18918"/>
                    <a:pt x="26198" y="18919"/>
                    <a:pt x="26193" y="18919"/>
                  </a:cubicBezTo>
                  <a:cubicBezTo>
                    <a:pt x="26184" y="18919"/>
                    <a:pt x="26171" y="18914"/>
                    <a:pt x="26147" y="18914"/>
                  </a:cubicBezTo>
                  <a:cubicBezTo>
                    <a:pt x="26171" y="18735"/>
                    <a:pt x="26182" y="18568"/>
                    <a:pt x="26218" y="18402"/>
                  </a:cubicBezTo>
                  <a:cubicBezTo>
                    <a:pt x="26218" y="18366"/>
                    <a:pt x="26302" y="18342"/>
                    <a:pt x="26349" y="18318"/>
                  </a:cubicBezTo>
                  <a:cubicBezTo>
                    <a:pt x="27111" y="17949"/>
                    <a:pt x="27933" y="17711"/>
                    <a:pt x="28659" y="17271"/>
                  </a:cubicBezTo>
                  <a:cubicBezTo>
                    <a:pt x="29052" y="17021"/>
                    <a:pt x="29469" y="16794"/>
                    <a:pt x="29873" y="16568"/>
                  </a:cubicBezTo>
                  <a:cubicBezTo>
                    <a:pt x="30350" y="16294"/>
                    <a:pt x="30838" y="16020"/>
                    <a:pt x="31314" y="15735"/>
                  </a:cubicBezTo>
                  <a:cubicBezTo>
                    <a:pt x="31505" y="15616"/>
                    <a:pt x="31683" y="15473"/>
                    <a:pt x="31862" y="15342"/>
                  </a:cubicBezTo>
                  <a:cubicBezTo>
                    <a:pt x="32421" y="14937"/>
                    <a:pt x="32981" y="14520"/>
                    <a:pt x="33529" y="14104"/>
                  </a:cubicBezTo>
                  <a:cubicBezTo>
                    <a:pt x="33767" y="13913"/>
                    <a:pt x="33981" y="13699"/>
                    <a:pt x="34243" y="13473"/>
                  </a:cubicBezTo>
                  <a:close/>
                  <a:moveTo>
                    <a:pt x="1810" y="15639"/>
                  </a:moveTo>
                  <a:cubicBezTo>
                    <a:pt x="1977" y="15759"/>
                    <a:pt x="2120" y="15866"/>
                    <a:pt x="2263" y="15949"/>
                  </a:cubicBezTo>
                  <a:cubicBezTo>
                    <a:pt x="2703" y="16211"/>
                    <a:pt x="3132" y="16473"/>
                    <a:pt x="3572" y="16723"/>
                  </a:cubicBezTo>
                  <a:cubicBezTo>
                    <a:pt x="3906" y="16913"/>
                    <a:pt x="4227" y="17104"/>
                    <a:pt x="4561" y="17271"/>
                  </a:cubicBezTo>
                  <a:cubicBezTo>
                    <a:pt x="4858" y="17402"/>
                    <a:pt x="5156" y="17509"/>
                    <a:pt x="5466" y="17616"/>
                  </a:cubicBezTo>
                  <a:cubicBezTo>
                    <a:pt x="5942" y="17795"/>
                    <a:pt x="6430" y="17973"/>
                    <a:pt x="6918" y="18128"/>
                  </a:cubicBezTo>
                  <a:cubicBezTo>
                    <a:pt x="7406" y="18295"/>
                    <a:pt x="7894" y="18449"/>
                    <a:pt x="8383" y="18592"/>
                  </a:cubicBezTo>
                  <a:cubicBezTo>
                    <a:pt x="8525" y="18640"/>
                    <a:pt x="8621" y="18687"/>
                    <a:pt x="8621" y="18854"/>
                  </a:cubicBezTo>
                  <a:cubicBezTo>
                    <a:pt x="8621" y="18926"/>
                    <a:pt x="8668" y="18997"/>
                    <a:pt x="8704" y="19116"/>
                  </a:cubicBezTo>
                  <a:cubicBezTo>
                    <a:pt x="8466" y="19045"/>
                    <a:pt x="8264" y="18997"/>
                    <a:pt x="8061" y="18926"/>
                  </a:cubicBezTo>
                  <a:cubicBezTo>
                    <a:pt x="7513" y="18735"/>
                    <a:pt x="6954" y="18533"/>
                    <a:pt x="6406" y="18318"/>
                  </a:cubicBezTo>
                  <a:cubicBezTo>
                    <a:pt x="5966" y="18140"/>
                    <a:pt x="5537" y="17937"/>
                    <a:pt x="5120" y="17735"/>
                  </a:cubicBezTo>
                  <a:cubicBezTo>
                    <a:pt x="4680" y="17533"/>
                    <a:pt x="4251" y="17318"/>
                    <a:pt x="3823" y="17092"/>
                  </a:cubicBezTo>
                  <a:cubicBezTo>
                    <a:pt x="3263" y="16806"/>
                    <a:pt x="2703" y="16509"/>
                    <a:pt x="2168" y="16187"/>
                  </a:cubicBezTo>
                  <a:cubicBezTo>
                    <a:pt x="1989" y="16092"/>
                    <a:pt x="1763" y="15973"/>
                    <a:pt x="1810" y="15639"/>
                  </a:cubicBezTo>
                  <a:close/>
                  <a:moveTo>
                    <a:pt x="22917" y="12883"/>
                  </a:moveTo>
                  <a:cubicBezTo>
                    <a:pt x="23037" y="12883"/>
                    <a:pt x="23070" y="12984"/>
                    <a:pt x="23123" y="13068"/>
                  </a:cubicBezTo>
                  <a:cubicBezTo>
                    <a:pt x="23218" y="13223"/>
                    <a:pt x="23277" y="13401"/>
                    <a:pt x="23373" y="13568"/>
                  </a:cubicBezTo>
                  <a:cubicBezTo>
                    <a:pt x="23754" y="14199"/>
                    <a:pt x="24016" y="14901"/>
                    <a:pt x="24325" y="15568"/>
                  </a:cubicBezTo>
                  <a:cubicBezTo>
                    <a:pt x="24563" y="16056"/>
                    <a:pt x="24813" y="16544"/>
                    <a:pt x="25087" y="17021"/>
                  </a:cubicBezTo>
                  <a:cubicBezTo>
                    <a:pt x="25313" y="17425"/>
                    <a:pt x="25575" y="17806"/>
                    <a:pt x="25825" y="18187"/>
                  </a:cubicBezTo>
                  <a:cubicBezTo>
                    <a:pt x="25873" y="18271"/>
                    <a:pt x="25861" y="18306"/>
                    <a:pt x="25778" y="18318"/>
                  </a:cubicBezTo>
                  <a:cubicBezTo>
                    <a:pt x="25420" y="18426"/>
                    <a:pt x="25051" y="18533"/>
                    <a:pt x="24682" y="18640"/>
                  </a:cubicBezTo>
                  <a:cubicBezTo>
                    <a:pt x="24539" y="18676"/>
                    <a:pt x="24408" y="18759"/>
                    <a:pt x="24266" y="18795"/>
                  </a:cubicBezTo>
                  <a:cubicBezTo>
                    <a:pt x="24087" y="18842"/>
                    <a:pt x="23896" y="18878"/>
                    <a:pt x="23718" y="18914"/>
                  </a:cubicBezTo>
                  <a:cubicBezTo>
                    <a:pt x="23551" y="18949"/>
                    <a:pt x="23373" y="18961"/>
                    <a:pt x="23206" y="18997"/>
                  </a:cubicBezTo>
                  <a:cubicBezTo>
                    <a:pt x="22480" y="19116"/>
                    <a:pt x="21741" y="19235"/>
                    <a:pt x="21015" y="19366"/>
                  </a:cubicBezTo>
                  <a:cubicBezTo>
                    <a:pt x="20789" y="19402"/>
                    <a:pt x="20551" y="19461"/>
                    <a:pt x="20325" y="19473"/>
                  </a:cubicBezTo>
                  <a:cubicBezTo>
                    <a:pt x="19932" y="19509"/>
                    <a:pt x="19527" y="19509"/>
                    <a:pt x="19134" y="19521"/>
                  </a:cubicBezTo>
                  <a:cubicBezTo>
                    <a:pt x="18967" y="19533"/>
                    <a:pt x="18812" y="19580"/>
                    <a:pt x="18646" y="19580"/>
                  </a:cubicBezTo>
                  <a:cubicBezTo>
                    <a:pt x="18289" y="19604"/>
                    <a:pt x="17920" y="19592"/>
                    <a:pt x="17562" y="19604"/>
                  </a:cubicBezTo>
                  <a:cubicBezTo>
                    <a:pt x="17277" y="19616"/>
                    <a:pt x="16979" y="19652"/>
                    <a:pt x="16693" y="19652"/>
                  </a:cubicBezTo>
                  <a:cubicBezTo>
                    <a:pt x="16300" y="19652"/>
                    <a:pt x="15919" y="19628"/>
                    <a:pt x="15526" y="19616"/>
                  </a:cubicBezTo>
                  <a:cubicBezTo>
                    <a:pt x="15360" y="19604"/>
                    <a:pt x="15193" y="19604"/>
                    <a:pt x="15014" y="19592"/>
                  </a:cubicBezTo>
                  <a:cubicBezTo>
                    <a:pt x="14383" y="19533"/>
                    <a:pt x="13752" y="19461"/>
                    <a:pt x="13121" y="19390"/>
                  </a:cubicBezTo>
                  <a:cubicBezTo>
                    <a:pt x="12705" y="19342"/>
                    <a:pt x="12300" y="19271"/>
                    <a:pt x="11883" y="19199"/>
                  </a:cubicBezTo>
                  <a:cubicBezTo>
                    <a:pt x="11550" y="19140"/>
                    <a:pt x="11204" y="19104"/>
                    <a:pt x="10895" y="19009"/>
                  </a:cubicBezTo>
                  <a:cubicBezTo>
                    <a:pt x="10669" y="18938"/>
                    <a:pt x="10454" y="18926"/>
                    <a:pt x="10240" y="18866"/>
                  </a:cubicBezTo>
                  <a:cubicBezTo>
                    <a:pt x="9776" y="18747"/>
                    <a:pt x="9323" y="18628"/>
                    <a:pt x="8859" y="18497"/>
                  </a:cubicBezTo>
                  <a:cubicBezTo>
                    <a:pt x="8847" y="18497"/>
                    <a:pt x="8823" y="18485"/>
                    <a:pt x="8811" y="18473"/>
                  </a:cubicBezTo>
                  <a:cubicBezTo>
                    <a:pt x="8859" y="18414"/>
                    <a:pt x="8918" y="18378"/>
                    <a:pt x="8942" y="18318"/>
                  </a:cubicBezTo>
                  <a:cubicBezTo>
                    <a:pt x="9061" y="18092"/>
                    <a:pt x="9157" y="17854"/>
                    <a:pt x="9287" y="17616"/>
                  </a:cubicBezTo>
                  <a:cubicBezTo>
                    <a:pt x="9657" y="16961"/>
                    <a:pt x="10002" y="16282"/>
                    <a:pt x="10407" y="15639"/>
                  </a:cubicBezTo>
                  <a:cubicBezTo>
                    <a:pt x="10752" y="15092"/>
                    <a:pt x="11038" y="14508"/>
                    <a:pt x="11347" y="13949"/>
                  </a:cubicBezTo>
                  <a:cubicBezTo>
                    <a:pt x="11466" y="13734"/>
                    <a:pt x="11585" y="13544"/>
                    <a:pt x="11704" y="13342"/>
                  </a:cubicBezTo>
                  <a:cubicBezTo>
                    <a:pt x="11732" y="13286"/>
                    <a:pt x="11768" y="13266"/>
                    <a:pt x="11822" y="13266"/>
                  </a:cubicBezTo>
                  <a:cubicBezTo>
                    <a:pt x="11837" y="13266"/>
                    <a:pt x="11853" y="13268"/>
                    <a:pt x="11871" y="13270"/>
                  </a:cubicBezTo>
                  <a:cubicBezTo>
                    <a:pt x="12609" y="13377"/>
                    <a:pt x="13336" y="13496"/>
                    <a:pt x="14074" y="13592"/>
                  </a:cubicBezTo>
                  <a:cubicBezTo>
                    <a:pt x="14598" y="13663"/>
                    <a:pt x="15122" y="13711"/>
                    <a:pt x="15645" y="13734"/>
                  </a:cubicBezTo>
                  <a:cubicBezTo>
                    <a:pt x="15702" y="13736"/>
                    <a:pt x="15758" y="13737"/>
                    <a:pt x="15815" y="13737"/>
                  </a:cubicBezTo>
                  <a:cubicBezTo>
                    <a:pt x="16163" y="13737"/>
                    <a:pt x="16512" y="13709"/>
                    <a:pt x="16860" y="13699"/>
                  </a:cubicBezTo>
                  <a:cubicBezTo>
                    <a:pt x="17360" y="13687"/>
                    <a:pt x="17860" y="13687"/>
                    <a:pt x="18360" y="13663"/>
                  </a:cubicBezTo>
                  <a:cubicBezTo>
                    <a:pt x="18777" y="13639"/>
                    <a:pt x="19182" y="13592"/>
                    <a:pt x="19586" y="13532"/>
                  </a:cubicBezTo>
                  <a:cubicBezTo>
                    <a:pt x="19944" y="13484"/>
                    <a:pt x="20289" y="13425"/>
                    <a:pt x="20646" y="13365"/>
                  </a:cubicBezTo>
                  <a:cubicBezTo>
                    <a:pt x="20979" y="13306"/>
                    <a:pt x="21313" y="13234"/>
                    <a:pt x="21634" y="13163"/>
                  </a:cubicBezTo>
                  <a:cubicBezTo>
                    <a:pt x="22051" y="13068"/>
                    <a:pt x="22456" y="12984"/>
                    <a:pt x="22861" y="12889"/>
                  </a:cubicBezTo>
                  <a:cubicBezTo>
                    <a:pt x="22881" y="12885"/>
                    <a:pt x="22900" y="12883"/>
                    <a:pt x="22917" y="12883"/>
                  </a:cubicBezTo>
                  <a:close/>
                  <a:moveTo>
                    <a:pt x="34195" y="14318"/>
                  </a:moveTo>
                  <a:lnTo>
                    <a:pt x="34195" y="14318"/>
                  </a:lnTo>
                  <a:cubicBezTo>
                    <a:pt x="34172" y="14473"/>
                    <a:pt x="34160" y="14616"/>
                    <a:pt x="34124" y="14747"/>
                  </a:cubicBezTo>
                  <a:cubicBezTo>
                    <a:pt x="34017" y="15211"/>
                    <a:pt x="33910" y="15675"/>
                    <a:pt x="33791" y="16140"/>
                  </a:cubicBezTo>
                  <a:cubicBezTo>
                    <a:pt x="33743" y="16342"/>
                    <a:pt x="33660" y="16521"/>
                    <a:pt x="33517" y="16675"/>
                  </a:cubicBezTo>
                  <a:cubicBezTo>
                    <a:pt x="33279" y="16925"/>
                    <a:pt x="33088" y="17211"/>
                    <a:pt x="32874" y="17473"/>
                  </a:cubicBezTo>
                  <a:cubicBezTo>
                    <a:pt x="32755" y="17616"/>
                    <a:pt x="32612" y="17759"/>
                    <a:pt x="32469" y="17890"/>
                  </a:cubicBezTo>
                  <a:cubicBezTo>
                    <a:pt x="32267" y="18092"/>
                    <a:pt x="32064" y="18295"/>
                    <a:pt x="31850" y="18473"/>
                  </a:cubicBezTo>
                  <a:cubicBezTo>
                    <a:pt x="31445" y="18795"/>
                    <a:pt x="31040" y="19080"/>
                    <a:pt x="30635" y="19390"/>
                  </a:cubicBezTo>
                  <a:cubicBezTo>
                    <a:pt x="30421" y="19545"/>
                    <a:pt x="30231" y="19711"/>
                    <a:pt x="30016" y="19854"/>
                  </a:cubicBezTo>
                  <a:cubicBezTo>
                    <a:pt x="29707" y="20057"/>
                    <a:pt x="29385" y="20247"/>
                    <a:pt x="29052" y="20438"/>
                  </a:cubicBezTo>
                  <a:cubicBezTo>
                    <a:pt x="28671" y="20664"/>
                    <a:pt x="28290" y="20878"/>
                    <a:pt x="27897" y="21093"/>
                  </a:cubicBezTo>
                  <a:cubicBezTo>
                    <a:pt x="27802" y="21140"/>
                    <a:pt x="27706" y="21176"/>
                    <a:pt x="27611" y="21224"/>
                  </a:cubicBezTo>
                  <a:cubicBezTo>
                    <a:pt x="27075" y="21474"/>
                    <a:pt x="26552" y="21724"/>
                    <a:pt x="26016" y="21962"/>
                  </a:cubicBezTo>
                  <a:cubicBezTo>
                    <a:pt x="25730" y="22081"/>
                    <a:pt x="25420" y="22176"/>
                    <a:pt x="25099" y="22295"/>
                  </a:cubicBezTo>
                  <a:cubicBezTo>
                    <a:pt x="25099" y="22224"/>
                    <a:pt x="25099" y="22176"/>
                    <a:pt x="25111" y="22140"/>
                  </a:cubicBezTo>
                  <a:cubicBezTo>
                    <a:pt x="25385" y="21593"/>
                    <a:pt x="25563" y="21021"/>
                    <a:pt x="25754" y="20438"/>
                  </a:cubicBezTo>
                  <a:cubicBezTo>
                    <a:pt x="25873" y="20045"/>
                    <a:pt x="25980" y="19640"/>
                    <a:pt x="26099" y="19235"/>
                  </a:cubicBezTo>
                  <a:cubicBezTo>
                    <a:pt x="26111" y="19188"/>
                    <a:pt x="26171" y="19128"/>
                    <a:pt x="26218" y="19104"/>
                  </a:cubicBezTo>
                  <a:cubicBezTo>
                    <a:pt x="26706" y="18902"/>
                    <a:pt x="27218" y="18711"/>
                    <a:pt x="27706" y="18485"/>
                  </a:cubicBezTo>
                  <a:cubicBezTo>
                    <a:pt x="28076" y="18318"/>
                    <a:pt x="28421" y="18116"/>
                    <a:pt x="28766" y="17914"/>
                  </a:cubicBezTo>
                  <a:cubicBezTo>
                    <a:pt x="29099" y="17735"/>
                    <a:pt x="29433" y="17521"/>
                    <a:pt x="29766" y="17342"/>
                  </a:cubicBezTo>
                  <a:cubicBezTo>
                    <a:pt x="30100" y="17152"/>
                    <a:pt x="30457" y="17009"/>
                    <a:pt x="30778" y="16818"/>
                  </a:cubicBezTo>
                  <a:cubicBezTo>
                    <a:pt x="31040" y="16675"/>
                    <a:pt x="31278" y="16497"/>
                    <a:pt x="31516" y="16342"/>
                  </a:cubicBezTo>
                  <a:cubicBezTo>
                    <a:pt x="31766" y="16163"/>
                    <a:pt x="32017" y="16009"/>
                    <a:pt x="32255" y="15830"/>
                  </a:cubicBezTo>
                  <a:cubicBezTo>
                    <a:pt x="32671" y="15520"/>
                    <a:pt x="33076" y="15199"/>
                    <a:pt x="33469" y="14877"/>
                  </a:cubicBezTo>
                  <a:cubicBezTo>
                    <a:pt x="33683" y="14711"/>
                    <a:pt x="33886" y="14532"/>
                    <a:pt x="34100" y="14354"/>
                  </a:cubicBezTo>
                  <a:cubicBezTo>
                    <a:pt x="34112" y="14342"/>
                    <a:pt x="34136" y="14330"/>
                    <a:pt x="34195" y="14318"/>
                  </a:cubicBezTo>
                  <a:close/>
                  <a:moveTo>
                    <a:pt x="2013" y="16318"/>
                  </a:moveTo>
                  <a:cubicBezTo>
                    <a:pt x="2168" y="16401"/>
                    <a:pt x="2322" y="16497"/>
                    <a:pt x="2477" y="16580"/>
                  </a:cubicBezTo>
                  <a:cubicBezTo>
                    <a:pt x="2965" y="16830"/>
                    <a:pt x="3453" y="17080"/>
                    <a:pt x="3942" y="17318"/>
                  </a:cubicBezTo>
                  <a:cubicBezTo>
                    <a:pt x="4299" y="17509"/>
                    <a:pt x="4668" y="17699"/>
                    <a:pt x="5037" y="17878"/>
                  </a:cubicBezTo>
                  <a:cubicBezTo>
                    <a:pt x="5466" y="18092"/>
                    <a:pt x="5894" y="18306"/>
                    <a:pt x="6335" y="18473"/>
                  </a:cubicBezTo>
                  <a:cubicBezTo>
                    <a:pt x="7001" y="18735"/>
                    <a:pt x="7692" y="18949"/>
                    <a:pt x="8359" y="19188"/>
                  </a:cubicBezTo>
                  <a:cubicBezTo>
                    <a:pt x="8406" y="19199"/>
                    <a:pt x="8442" y="19235"/>
                    <a:pt x="8490" y="19235"/>
                  </a:cubicBezTo>
                  <a:cubicBezTo>
                    <a:pt x="8752" y="19247"/>
                    <a:pt x="8823" y="19426"/>
                    <a:pt x="8871" y="19640"/>
                  </a:cubicBezTo>
                  <a:cubicBezTo>
                    <a:pt x="8906" y="19807"/>
                    <a:pt x="8978" y="19973"/>
                    <a:pt x="9049" y="20140"/>
                  </a:cubicBezTo>
                  <a:cubicBezTo>
                    <a:pt x="9216" y="20557"/>
                    <a:pt x="9371" y="20985"/>
                    <a:pt x="9561" y="21390"/>
                  </a:cubicBezTo>
                  <a:cubicBezTo>
                    <a:pt x="9752" y="21807"/>
                    <a:pt x="9978" y="22200"/>
                    <a:pt x="10180" y="22605"/>
                  </a:cubicBezTo>
                  <a:cubicBezTo>
                    <a:pt x="10240" y="22712"/>
                    <a:pt x="10300" y="22819"/>
                    <a:pt x="10383" y="22974"/>
                  </a:cubicBezTo>
                  <a:cubicBezTo>
                    <a:pt x="10133" y="22914"/>
                    <a:pt x="9919" y="22867"/>
                    <a:pt x="9716" y="22807"/>
                  </a:cubicBezTo>
                  <a:cubicBezTo>
                    <a:pt x="9418" y="22724"/>
                    <a:pt x="9121" y="22628"/>
                    <a:pt x="8823" y="22533"/>
                  </a:cubicBezTo>
                  <a:cubicBezTo>
                    <a:pt x="8502" y="22414"/>
                    <a:pt x="8192" y="22271"/>
                    <a:pt x="7871" y="22152"/>
                  </a:cubicBezTo>
                  <a:cubicBezTo>
                    <a:pt x="7109" y="21843"/>
                    <a:pt x="6406" y="21402"/>
                    <a:pt x="5716" y="20962"/>
                  </a:cubicBezTo>
                  <a:cubicBezTo>
                    <a:pt x="5347" y="20723"/>
                    <a:pt x="4989" y="20485"/>
                    <a:pt x="4644" y="20235"/>
                  </a:cubicBezTo>
                  <a:cubicBezTo>
                    <a:pt x="4454" y="20092"/>
                    <a:pt x="4287" y="19914"/>
                    <a:pt x="4120" y="19747"/>
                  </a:cubicBezTo>
                  <a:cubicBezTo>
                    <a:pt x="3882" y="19533"/>
                    <a:pt x="3620" y="19319"/>
                    <a:pt x="3406" y="19080"/>
                  </a:cubicBezTo>
                  <a:cubicBezTo>
                    <a:pt x="3156" y="18795"/>
                    <a:pt x="2930" y="18509"/>
                    <a:pt x="2715" y="18199"/>
                  </a:cubicBezTo>
                  <a:cubicBezTo>
                    <a:pt x="2608" y="18033"/>
                    <a:pt x="2596" y="17818"/>
                    <a:pt x="2513" y="17640"/>
                  </a:cubicBezTo>
                  <a:cubicBezTo>
                    <a:pt x="2358" y="17294"/>
                    <a:pt x="2191" y="16949"/>
                    <a:pt x="2037" y="16604"/>
                  </a:cubicBezTo>
                  <a:cubicBezTo>
                    <a:pt x="2001" y="16521"/>
                    <a:pt x="1989" y="16437"/>
                    <a:pt x="1965" y="16354"/>
                  </a:cubicBezTo>
                  <a:cubicBezTo>
                    <a:pt x="1977" y="16342"/>
                    <a:pt x="2001" y="16330"/>
                    <a:pt x="2013" y="16318"/>
                  </a:cubicBezTo>
                  <a:close/>
                  <a:moveTo>
                    <a:pt x="25897" y="18489"/>
                  </a:moveTo>
                  <a:cubicBezTo>
                    <a:pt x="25936" y="18489"/>
                    <a:pt x="25960" y="18521"/>
                    <a:pt x="25968" y="18616"/>
                  </a:cubicBezTo>
                  <a:cubicBezTo>
                    <a:pt x="25992" y="18914"/>
                    <a:pt x="25897" y="19068"/>
                    <a:pt x="25587" y="19140"/>
                  </a:cubicBezTo>
                  <a:cubicBezTo>
                    <a:pt x="25147" y="19247"/>
                    <a:pt x="24718" y="19402"/>
                    <a:pt x="24277" y="19521"/>
                  </a:cubicBezTo>
                  <a:cubicBezTo>
                    <a:pt x="23646" y="19688"/>
                    <a:pt x="23003" y="19830"/>
                    <a:pt x="22384" y="19997"/>
                  </a:cubicBezTo>
                  <a:cubicBezTo>
                    <a:pt x="21670" y="20200"/>
                    <a:pt x="20932" y="20259"/>
                    <a:pt x="20206" y="20354"/>
                  </a:cubicBezTo>
                  <a:cubicBezTo>
                    <a:pt x="19884" y="20390"/>
                    <a:pt x="19574" y="20438"/>
                    <a:pt x="19253" y="20450"/>
                  </a:cubicBezTo>
                  <a:cubicBezTo>
                    <a:pt x="19213" y="20452"/>
                    <a:pt x="19172" y="20453"/>
                    <a:pt x="19130" y="20453"/>
                  </a:cubicBezTo>
                  <a:cubicBezTo>
                    <a:pt x="18965" y="20453"/>
                    <a:pt x="18793" y="20438"/>
                    <a:pt x="18622" y="20438"/>
                  </a:cubicBezTo>
                  <a:cubicBezTo>
                    <a:pt x="18551" y="20438"/>
                    <a:pt x="18479" y="20462"/>
                    <a:pt x="18408" y="20473"/>
                  </a:cubicBezTo>
                  <a:lnTo>
                    <a:pt x="18408" y="20509"/>
                  </a:lnTo>
                  <a:cubicBezTo>
                    <a:pt x="18431" y="20533"/>
                    <a:pt x="18443" y="20557"/>
                    <a:pt x="18467" y="20557"/>
                  </a:cubicBezTo>
                  <a:cubicBezTo>
                    <a:pt x="18717" y="20583"/>
                    <a:pt x="18967" y="20627"/>
                    <a:pt x="19222" y="20627"/>
                  </a:cubicBezTo>
                  <a:cubicBezTo>
                    <a:pt x="19319" y="20627"/>
                    <a:pt x="19417" y="20621"/>
                    <a:pt x="19515" y="20604"/>
                  </a:cubicBezTo>
                  <a:cubicBezTo>
                    <a:pt x="20039" y="20521"/>
                    <a:pt x="20563" y="20450"/>
                    <a:pt x="21087" y="20402"/>
                  </a:cubicBezTo>
                  <a:cubicBezTo>
                    <a:pt x="21563" y="20366"/>
                    <a:pt x="22027" y="20271"/>
                    <a:pt x="22480" y="20140"/>
                  </a:cubicBezTo>
                  <a:cubicBezTo>
                    <a:pt x="22777" y="20057"/>
                    <a:pt x="23075" y="20033"/>
                    <a:pt x="23373" y="19961"/>
                  </a:cubicBezTo>
                  <a:cubicBezTo>
                    <a:pt x="23658" y="19878"/>
                    <a:pt x="23944" y="19783"/>
                    <a:pt x="24242" y="19700"/>
                  </a:cubicBezTo>
                  <a:cubicBezTo>
                    <a:pt x="24623" y="19604"/>
                    <a:pt x="25016" y="19509"/>
                    <a:pt x="25397" y="19402"/>
                  </a:cubicBezTo>
                  <a:cubicBezTo>
                    <a:pt x="25492" y="19378"/>
                    <a:pt x="25575" y="19330"/>
                    <a:pt x="25659" y="19295"/>
                  </a:cubicBezTo>
                  <a:cubicBezTo>
                    <a:pt x="25718" y="19271"/>
                    <a:pt x="25790" y="19271"/>
                    <a:pt x="25861" y="19247"/>
                  </a:cubicBezTo>
                  <a:lnTo>
                    <a:pt x="25861" y="19247"/>
                  </a:lnTo>
                  <a:cubicBezTo>
                    <a:pt x="25849" y="19354"/>
                    <a:pt x="25837" y="19449"/>
                    <a:pt x="25813" y="19533"/>
                  </a:cubicBezTo>
                  <a:cubicBezTo>
                    <a:pt x="25694" y="19914"/>
                    <a:pt x="25587" y="20283"/>
                    <a:pt x="25456" y="20652"/>
                  </a:cubicBezTo>
                  <a:cubicBezTo>
                    <a:pt x="25278" y="21188"/>
                    <a:pt x="25087" y="21724"/>
                    <a:pt x="24885" y="22259"/>
                  </a:cubicBezTo>
                  <a:cubicBezTo>
                    <a:pt x="24849" y="22343"/>
                    <a:pt x="24754" y="22414"/>
                    <a:pt x="24670" y="22450"/>
                  </a:cubicBezTo>
                  <a:cubicBezTo>
                    <a:pt x="24373" y="22569"/>
                    <a:pt x="24063" y="22664"/>
                    <a:pt x="23754" y="22771"/>
                  </a:cubicBezTo>
                  <a:cubicBezTo>
                    <a:pt x="23492" y="22855"/>
                    <a:pt x="23218" y="22938"/>
                    <a:pt x="22956" y="23033"/>
                  </a:cubicBezTo>
                  <a:cubicBezTo>
                    <a:pt x="22646" y="23128"/>
                    <a:pt x="22325" y="23212"/>
                    <a:pt x="22015" y="23331"/>
                  </a:cubicBezTo>
                  <a:cubicBezTo>
                    <a:pt x="21527" y="23521"/>
                    <a:pt x="21015" y="23640"/>
                    <a:pt x="20491" y="23688"/>
                  </a:cubicBezTo>
                  <a:cubicBezTo>
                    <a:pt x="20217" y="23724"/>
                    <a:pt x="19944" y="23724"/>
                    <a:pt x="19670" y="23748"/>
                  </a:cubicBezTo>
                  <a:cubicBezTo>
                    <a:pt x="19241" y="23771"/>
                    <a:pt x="18824" y="23831"/>
                    <a:pt x="18396" y="23843"/>
                  </a:cubicBezTo>
                  <a:cubicBezTo>
                    <a:pt x="17891" y="23851"/>
                    <a:pt x="17385" y="23860"/>
                    <a:pt x="16880" y="23860"/>
                  </a:cubicBezTo>
                  <a:cubicBezTo>
                    <a:pt x="16671" y="23860"/>
                    <a:pt x="16462" y="23858"/>
                    <a:pt x="16253" y="23855"/>
                  </a:cubicBezTo>
                  <a:cubicBezTo>
                    <a:pt x="15812" y="23843"/>
                    <a:pt x="15372" y="23771"/>
                    <a:pt x="14919" y="23736"/>
                  </a:cubicBezTo>
                  <a:cubicBezTo>
                    <a:pt x="14764" y="23712"/>
                    <a:pt x="14598" y="23712"/>
                    <a:pt x="14443" y="23688"/>
                  </a:cubicBezTo>
                  <a:cubicBezTo>
                    <a:pt x="13895" y="23629"/>
                    <a:pt x="13336" y="23557"/>
                    <a:pt x="12800" y="23474"/>
                  </a:cubicBezTo>
                  <a:cubicBezTo>
                    <a:pt x="12109" y="23367"/>
                    <a:pt x="11431" y="23224"/>
                    <a:pt x="10740" y="23105"/>
                  </a:cubicBezTo>
                  <a:cubicBezTo>
                    <a:pt x="10573" y="23081"/>
                    <a:pt x="10538" y="22938"/>
                    <a:pt x="10478" y="22807"/>
                  </a:cubicBezTo>
                  <a:cubicBezTo>
                    <a:pt x="10157" y="22128"/>
                    <a:pt x="9823" y="21450"/>
                    <a:pt x="9526" y="20771"/>
                  </a:cubicBezTo>
                  <a:cubicBezTo>
                    <a:pt x="9347" y="20354"/>
                    <a:pt x="9204" y="19914"/>
                    <a:pt x="9049" y="19497"/>
                  </a:cubicBezTo>
                  <a:cubicBezTo>
                    <a:pt x="9037" y="19461"/>
                    <a:pt x="9037" y="19426"/>
                    <a:pt x="9026" y="19354"/>
                  </a:cubicBezTo>
                  <a:lnTo>
                    <a:pt x="9026" y="19354"/>
                  </a:lnTo>
                  <a:cubicBezTo>
                    <a:pt x="11355" y="19998"/>
                    <a:pt x="13695" y="20372"/>
                    <a:pt x="16084" y="20372"/>
                  </a:cubicBezTo>
                  <a:cubicBezTo>
                    <a:pt x="16259" y="20372"/>
                    <a:pt x="16434" y="20370"/>
                    <a:pt x="16610" y="20366"/>
                  </a:cubicBezTo>
                  <a:cubicBezTo>
                    <a:pt x="16622" y="20342"/>
                    <a:pt x="16622" y="20307"/>
                    <a:pt x="16634" y="20283"/>
                  </a:cubicBezTo>
                  <a:cubicBezTo>
                    <a:pt x="16586" y="20259"/>
                    <a:pt x="16526" y="20223"/>
                    <a:pt x="16479" y="20223"/>
                  </a:cubicBezTo>
                  <a:cubicBezTo>
                    <a:pt x="15943" y="20200"/>
                    <a:pt x="15419" y="20176"/>
                    <a:pt x="14883" y="20152"/>
                  </a:cubicBezTo>
                  <a:cubicBezTo>
                    <a:pt x="14729" y="20152"/>
                    <a:pt x="14574" y="20152"/>
                    <a:pt x="14419" y="20140"/>
                  </a:cubicBezTo>
                  <a:cubicBezTo>
                    <a:pt x="14288" y="20128"/>
                    <a:pt x="14169" y="20092"/>
                    <a:pt x="14050" y="20081"/>
                  </a:cubicBezTo>
                  <a:cubicBezTo>
                    <a:pt x="13443" y="20009"/>
                    <a:pt x="12824" y="19985"/>
                    <a:pt x="12228" y="19878"/>
                  </a:cubicBezTo>
                  <a:cubicBezTo>
                    <a:pt x="11383" y="19735"/>
                    <a:pt x="10538" y="19533"/>
                    <a:pt x="9692" y="19354"/>
                  </a:cubicBezTo>
                  <a:cubicBezTo>
                    <a:pt x="9502" y="19307"/>
                    <a:pt x="9311" y="19247"/>
                    <a:pt x="9121" y="19223"/>
                  </a:cubicBezTo>
                  <a:cubicBezTo>
                    <a:pt x="8990" y="19199"/>
                    <a:pt x="8918" y="19140"/>
                    <a:pt x="8895" y="19021"/>
                  </a:cubicBezTo>
                  <a:cubicBezTo>
                    <a:pt x="8871" y="18938"/>
                    <a:pt x="8847" y="18854"/>
                    <a:pt x="8823" y="18723"/>
                  </a:cubicBezTo>
                  <a:lnTo>
                    <a:pt x="8823" y="18723"/>
                  </a:lnTo>
                  <a:cubicBezTo>
                    <a:pt x="9037" y="18783"/>
                    <a:pt x="9216" y="18830"/>
                    <a:pt x="9407" y="18866"/>
                  </a:cubicBezTo>
                  <a:cubicBezTo>
                    <a:pt x="10026" y="19009"/>
                    <a:pt x="10633" y="19176"/>
                    <a:pt x="11252" y="19283"/>
                  </a:cubicBezTo>
                  <a:cubicBezTo>
                    <a:pt x="12240" y="19449"/>
                    <a:pt x="13228" y="19592"/>
                    <a:pt x="14217" y="19711"/>
                  </a:cubicBezTo>
                  <a:cubicBezTo>
                    <a:pt x="14812" y="19783"/>
                    <a:pt x="15419" y="19783"/>
                    <a:pt x="16015" y="19830"/>
                  </a:cubicBezTo>
                  <a:cubicBezTo>
                    <a:pt x="16160" y="19840"/>
                    <a:pt x="16307" y="19843"/>
                    <a:pt x="16455" y="19843"/>
                  </a:cubicBezTo>
                  <a:cubicBezTo>
                    <a:pt x="16694" y="19843"/>
                    <a:pt x="16934" y="19833"/>
                    <a:pt x="17169" y="19819"/>
                  </a:cubicBezTo>
                  <a:cubicBezTo>
                    <a:pt x="18015" y="19759"/>
                    <a:pt x="18860" y="19735"/>
                    <a:pt x="19705" y="19688"/>
                  </a:cubicBezTo>
                  <a:cubicBezTo>
                    <a:pt x="20098" y="19664"/>
                    <a:pt x="20491" y="19640"/>
                    <a:pt x="20884" y="19592"/>
                  </a:cubicBezTo>
                  <a:cubicBezTo>
                    <a:pt x="21194" y="19545"/>
                    <a:pt x="21503" y="19473"/>
                    <a:pt x="21825" y="19414"/>
                  </a:cubicBezTo>
                  <a:cubicBezTo>
                    <a:pt x="21968" y="19390"/>
                    <a:pt x="22111" y="19354"/>
                    <a:pt x="22253" y="19342"/>
                  </a:cubicBezTo>
                  <a:cubicBezTo>
                    <a:pt x="22765" y="19259"/>
                    <a:pt x="23289" y="19188"/>
                    <a:pt x="23813" y="19104"/>
                  </a:cubicBezTo>
                  <a:cubicBezTo>
                    <a:pt x="23968" y="19080"/>
                    <a:pt x="24135" y="19045"/>
                    <a:pt x="24289" y="18985"/>
                  </a:cubicBezTo>
                  <a:cubicBezTo>
                    <a:pt x="24801" y="18830"/>
                    <a:pt x="25313" y="18664"/>
                    <a:pt x="25825" y="18509"/>
                  </a:cubicBezTo>
                  <a:cubicBezTo>
                    <a:pt x="25853" y="18497"/>
                    <a:pt x="25877" y="18489"/>
                    <a:pt x="25897" y="18489"/>
                  </a:cubicBezTo>
                  <a:close/>
                  <a:moveTo>
                    <a:pt x="17730" y="0"/>
                  </a:moveTo>
                  <a:cubicBezTo>
                    <a:pt x="17230" y="0"/>
                    <a:pt x="16732" y="47"/>
                    <a:pt x="16241" y="126"/>
                  </a:cubicBezTo>
                  <a:cubicBezTo>
                    <a:pt x="16145" y="138"/>
                    <a:pt x="16050" y="161"/>
                    <a:pt x="15967" y="185"/>
                  </a:cubicBezTo>
                  <a:cubicBezTo>
                    <a:pt x="15800" y="233"/>
                    <a:pt x="15634" y="280"/>
                    <a:pt x="15467" y="328"/>
                  </a:cubicBezTo>
                  <a:cubicBezTo>
                    <a:pt x="15026" y="483"/>
                    <a:pt x="14586" y="626"/>
                    <a:pt x="14169" y="816"/>
                  </a:cubicBezTo>
                  <a:cubicBezTo>
                    <a:pt x="13717" y="1019"/>
                    <a:pt x="13288" y="1257"/>
                    <a:pt x="12871" y="1519"/>
                  </a:cubicBezTo>
                  <a:cubicBezTo>
                    <a:pt x="12419" y="1804"/>
                    <a:pt x="11978" y="2126"/>
                    <a:pt x="11550" y="2435"/>
                  </a:cubicBezTo>
                  <a:cubicBezTo>
                    <a:pt x="11276" y="2638"/>
                    <a:pt x="11014" y="2840"/>
                    <a:pt x="10788" y="3078"/>
                  </a:cubicBezTo>
                  <a:cubicBezTo>
                    <a:pt x="10395" y="3483"/>
                    <a:pt x="10014" y="3888"/>
                    <a:pt x="9680" y="4340"/>
                  </a:cubicBezTo>
                  <a:cubicBezTo>
                    <a:pt x="9335" y="4805"/>
                    <a:pt x="9014" y="5281"/>
                    <a:pt x="8740" y="5793"/>
                  </a:cubicBezTo>
                  <a:cubicBezTo>
                    <a:pt x="8466" y="6293"/>
                    <a:pt x="8264" y="6841"/>
                    <a:pt x="8061" y="7377"/>
                  </a:cubicBezTo>
                  <a:cubicBezTo>
                    <a:pt x="7942" y="7686"/>
                    <a:pt x="7847" y="8008"/>
                    <a:pt x="7775" y="8329"/>
                  </a:cubicBezTo>
                  <a:cubicBezTo>
                    <a:pt x="7704" y="8651"/>
                    <a:pt x="7668" y="8996"/>
                    <a:pt x="7597" y="9329"/>
                  </a:cubicBezTo>
                  <a:cubicBezTo>
                    <a:pt x="7597" y="9353"/>
                    <a:pt x="7549" y="9401"/>
                    <a:pt x="7502" y="9413"/>
                  </a:cubicBezTo>
                  <a:cubicBezTo>
                    <a:pt x="7240" y="9520"/>
                    <a:pt x="6942" y="9591"/>
                    <a:pt x="6751" y="9841"/>
                  </a:cubicBezTo>
                  <a:cubicBezTo>
                    <a:pt x="6740" y="9865"/>
                    <a:pt x="6692" y="9889"/>
                    <a:pt x="6656" y="9889"/>
                  </a:cubicBezTo>
                  <a:cubicBezTo>
                    <a:pt x="6239" y="9913"/>
                    <a:pt x="5894" y="10163"/>
                    <a:pt x="5525" y="10317"/>
                  </a:cubicBezTo>
                  <a:cubicBezTo>
                    <a:pt x="5204" y="10448"/>
                    <a:pt x="4918" y="10627"/>
                    <a:pt x="4596" y="10782"/>
                  </a:cubicBezTo>
                  <a:cubicBezTo>
                    <a:pt x="4073" y="11020"/>
                    <a:pt x="3537" y="11258"/>
                    <a:pt x="3001" y="11484"/>
                  </a:cubicBezTo>
                  <a:cubicBezTo>
                    <a:pt x="2983" y="11493"/>
                    <a:pt x="2961" y="11497"/>
                    <a:pt x="2938" y="11497"/>
                  </a:cubicBezTo>
                  <a:cubicBezTo>
                    <a:pt x="2901" y="11497"/>
                    <a:pt x="2859" y="11487"/>
                    <a:pt x="2822" y="11472"/>
                  </a:cubicBezTo>
                  <a:cubicBezTo>
                    <a:pt x="2715" y="11425"/>
                    <a:pt x="2608" y="11329"/>
                    <a:pt x="2501" y="11294"/>
                  </a:cubicBezTo>
                  <a:cubicBezTo>
                    <a:pt x="2386" y="11261"/>
                    <a:pt x="2274" y="11247"/>
                    <a:pt x="2163" y="11247"/>
                  </a:cubicBezTo>
                  <a:cubicBezTo>
                    <a:pt x="1989" y="11247"/>
                    <a:pt x="1819" y="11283"/>
                    <a:pt x="1644" y="11341"/>
                  </a:cubicBezTo>
                  <a:cubicBezTo>
                    <a:pt x="1406" y="11437"/>
                    <a:pt x="1239" y="11603"/>
                    <a:pt x="1072" y="11770"/>
                  </a:cubicBezTo>
                  <a:cubicBezTo>
                    <a:pt x="846" y="11972"/>
                    <a:pt x="667" y="12210"/>
                    <a:pt x="763" y="12544"/>
                  </a:cubicBezTo>
                  <a:cubicBezTo>
                    <a:pt x="810" y="12699"/>
                    <a:pt x="763" y="12806"/>
                    <a:pt x="608" y="12865"/>
                  </a:cubicBezTo>
                  <a:cubicBezTo>
                    <a:pt x="524" y="12913"/>
                    <a:pt x="453" y="12961"/>
                    <a:pt x="382" y="13020"/>
                  </a:cubicBezTo>
                  <a:cubicBezTo>
                    <a:pt x="203" y="13163"/>
                    <a:pt x="1" y="13318"/>
                    <a:pt x="1" y="13592"/>
                  </a:cubicBezTo>
                  <a:cubicBezTo>
                    <a:pt x="1" y="13830"/>
                    <a:pt x="13" y="14080"/>
                    <a:pt x="36" y="14330"/>
                  </a:cubicBezTo>
                  <a:cubicBezTo>
                    <a:pt x="36" y="14413"/>
                    <a:pt x="36" y="14508"/>
                    <a:pt x="72" y="14592"/>
                  </a:cubicBezTo>
                  <a:cubicBezTo>
                    <a:pt x="286" y="15092"/>
                    <a:pt x="477" y="15616"/>
                    <a:pt x="739" y="16092"/>
                  </a:cubicBezTo>
                  <a:cubicBezTo>
                    <a:pt x="1025" y="16628"/>
                    <a:pt x="1382" y="17128"/>
                    <a:pt x="1810" y="17592"/>
                  </a:cubicBezTo>
                  <a:cubicBezTo>
                    <a:pt x="2310" y="18128"/>
                    <a:pt x="2715" y="18759"/>
                    <a:pt x="3275" y="19259"/>
                  </a:cubicBezTo>
                  <a:cubicBezTo>
                    <a:pt x="3799" y="19723"/>
                    <a:pt x="4275" y="20247"/>
                    <a:pt x="4882" y="20640"/>
                  </a:cubicBezTo>
                  <a:cubicBezTo>
                    <a:pt x="5430" y="20985"/>
                    <a:pt x="5978" y="21354"/>
                    <a:pt x="6525" y="21700"/>
                  </a:cubicBezTo>
                  <a:cubicBezTo>
                    <a:pt x="7037" y="22021"/>
                    <a:pt x="7573" y="22283"/>
                    <a:pt x="8133" y="22497"/>
                  </a:cubicBezTo>
                  <a:cubicBezTo>
                    <a:pt x="8656" y="22700"/>
                    <a:pt x="9180" y="22890"/>
                    <a:pt x="9716" y="23081"/>
                  </a:cubicBezTo>
                  <a:cubicBezTo>
                    <a:pt x="9966" y="23164"/>
                    <a:pt x="10228" y="23236"/>
                    <a:pt x="10490" y="23307"/>
                  </a:cubicBezTo>
                  <a:cubicBezTo>
                    <a:pt x="10585" y="23331"/>
                    <a:pt x="10681" y="23355"/>
                    <a:pt x="10776" y="23367"/>
                  </a:cubicBezTo>
                  <a:cubicBezTo>
                    <a:pt x="10919" y="23390"/>
                    <a:pt x="11062" y="23402"/>
                    <a:pt x="11204" y="23414"/>
                  </a:cubicBezTo>
                  <a:cubicBezTo>
                    <a:pt x="11252" y="23426"/>
                    <a:pt x="11300" y="23426"/>
                    <a:pt x="11347" y="23438"/>
                  </a:cubicBezTo>
                  <a:cubicBezTo>
                    <a:pt x="11347" y="23438"/>
                    <a:pt x="11347" y="23438"/>
                    <a:pt x="11347" y="23450"/>
                  </a:cubicBezTo>
                  <a:lnTo>
                    <a:pt x="11907" y="23569"/>
                  </a:lnTo>
                  <a:cubicBezTo>
                    <a:pt x="12335" y="23629"/>
                    <a:pt x="12752" y="23688"/>
                    <a:pt x="13169" y="23736"/>
                  </a:cubicBezTo>
                  <a:cubicBezTo>
                    <a:pt x="13788" y="23819"/>
                    <a:pt x="14407" y="23855"/>
                    <a:pt x="15014" y="23938"/>
                  </a:cubicBezTo>
                  <a:cubicBezTo>
                    <a:pt x="15636" y="24017"/>
                    <a:pt x="16257" y="24063"/>
                    <a:pt x="16879" y="24063"/>
                  </a:cubicBezTo>
                  <a:cubicBezTo>
                    <a:pt x="17007" y="24063"/>
                    <a:pt x="17136" y="24061"/>
                    <a:pt x="17265" y="24057"/>
                  </a:cubicBezTo>
                  <a:cubicBezTo>
                    <a:pt x="17777" y="24033"/>
                    <a:pt x="18289" y="24033"/>
                    <a:pt x="18801" y="24010"/>
                  </a:cubicBezTo>
                  <a:cubicBezTo>
                    <a:pt x="19265" y="23986"/>
                    <a:pt x="19729" y="23962"/>
                    <a:pt x="20182" y="23902"/>
                  </a:cubicBezTo>
                  <a:cubicBezTo>
                    <a:pt x="20789" y="23831"/>
                    <a:pt x="21408" y="23736"/>
                    <a:pt x="22003" y="23629"/>
                  </a:cubicBezTo>
                  <a:cubicBezTo>
                    <a:pt x="22218" y="23581"/>
                    <a:pt x="22432" y="23486"/>
                    <a:pt x="22634" y="23402"/>
                  </a:cubicBezTo>
                  <a:cubicBezTo>
                    <a:pt x="22646" y="23402"/>
                    <a:pt x="22658" y="23402"/>
                    <a:pt x="22670" y="23390"/>
                  </a:cubicBezTo>
                  <a:cubicBezTo>
                    <a:pt x="22730" y="23367"/>
                    <a:pt x="22777" y="23355"/>
                    <a:pt x="22825" y="23343"/>
                  </a:cubicBezTo>
                  <a:cubicBezTo>
                    <a:pt x="22825" y="23343"/>
                    <a:pt x="23182" y="23188"/>
                    <a:pt x="23742" y="22986"/>
                  </a:cubicBezTo>
                  <a:cubicBezTo>
                    <a:pt x="24349" y="22771"/>
                    <a:pt x="24956" y="22569"/>
                    <a:pt x="25575" y="22355"/>
                  </a:cubicBezTo>
                  <a:cubicBezTo>
                    <a:pt x="26290" y="22105"/>
                    <a:pt x="26980" y="21771"/>
                    <a:pt x="27659" y="21426"/>
                  </a:cubicBezTo>
                  <a:cubicBezTo>
                    <a:pt x="27790" y="21354"/>
                    <a:pt x="27945" y="21307"/>
                    <a:pt x="28076" y="21235"/>
                  </a:cubicBezTo>
                  <a:cubicBezTo>
                    <a:pt x="28326" y="21093"/>
                    <a:pt x="28576" y="20938"/>
                    <a:pt x="28826" y="20795"/>
                  </a:cubicBezTo>
                  <a:cubicBezTo>
                    <a:pt x="29385" y="20462"/>
                    <a:pt x="29957" y="20140"/>
                    <a:pt x="30493" y="19771"/>
                  </a:cubicBezTo>
                  <a:cubicBezTo>
                    <a:pt x="30909" y="19497"/>
                    <a:pt x="31290" y="19152"/>
                    <a:pt x="31695" y="18842"/>
                  </a:cubicBezTo>
                  <a:cubicBezTo>
                    <a:pt x="31981" y="18616"/>
                    <a:pt x="32302" y="18414"/>
                    <a:pt x="32528" y="18116"/>
                  </a:cubicBezTo>
                  <a:cubicBezTo>
                    <a:pt x="32600" y="18021"/>
                    <a:pt x="32695" y="17961"/>
                    <a:pt x="32767" y="17878"/>
                  </a:cubicBezTo>
                  <a:cubicBezTo>
                    <a:pt x="33064" y="17556"/>
                    <a:pt x="33362" y="17235"/>
                    <a:pt x="33624" y="16902"/>
                  </a:cubicBezTo>
                  <a:cubicBezTo>
                    <a:pt x="33850" y="16628"/>
                    <a:pt x="34041" y="16306"/>
                    <a:pt x="34267" y="16020"/>
                  </a:cubicBezTo>
                  <a:cubicBezTo>
                    <a:pt x="34803" y="15318"/>
                    <a:pt x="35255" y="14556"/>
                    <a:pt x="35600" y="13734"/>
                  </a:cubicBezTo>
                  <a:cubicBezTo>
                    <a:pt x="35862" y="13115"/>
                    <a:pt x="36136" y="12484"/>
                    <a:pt x="36184" y="11794"/>
                  </a:cubicBezTo>
                  <a:cubicBezTo>
                    <a:pt x="36208" y="11472"/>
                    <a:pt x="36279" y="11115"/>
                    <a:pt x="35946" y="10889"/>
                  </a:cubicBezTo>
                  <a:cubicBezTo>
                    <a:pt x="35922" y="10877"/>
                    <a:pt x="35910" y="10841"/>
                    <a:pt x="35898" y="10829"/>
                  </a:cubicBezTo>
                  <a:cubicBezTo>
                    <a:pt x="35838" y="10782"/>
                    <a:pt x="35791" y="10722"/>
                    <a:pt x="35731" y="10686"/>
                  </a:cubicBezTo>
                  <a:cubicBezTo>
                    <a:pt x="35386" y="10508"/>
                    <a:pt x="35041" y="10341"/>
                    <a:pt x="34695" y="10151"/>
                  </a:cubicBezTo>
                  <a:cubicBezTo>
                    <a:pt x="34660" y="10139"/>
                    <a:pt x="34636" y="10091"/>
                    <a:pt x="34624" y="10044"/>
                  </a:cubicBezTo>
                  <a:cubicBezTo>
                    <a:pt x="34600" y="9924"/>
                    <a:pt x="34600" y="9794"/>
                    <a:pt x="34564" y="9674"/>
                  </a:cubicBezTo>
                  <a:cubicBezTo>
                    <a:pt x="34445" y="9329"/>
                    <a:pt x="34172" y="9127"/>
                    <a:pt x="33850" y="9008"/>
                  </a:cubicBezTo>
                  <a:cubicBezTo>
                    <a:pt x="33721" y="8960"/>
                    <a:pt x="33589" y="8931"/>
                    <a:pt x="33461" y="8931"/>
                  </a:cubicBezTo>
                  <a:cubicBezTo>
                    <a:pt x="33270" y="8931"/>
                    <a:pt x="33085" y="8994"/>
                    <a:pt x="32921" y="9151"/>
                  </a:cubicBezTo>
                  <a:cubicBezTo>
                    <a:pt x="32859" y="9205"/>
                    <a:pt x="32796" y="9240"/>
                    <a:pt x="32726" y="9240"/>
                  </a:cubicBezTo>
                  <a:cubicBezTo>
                    <a:pt x="32690" y="9240"/>
                    <a:pt x="32653" y="9230"/>
                    <a:pt x="32612" y="9210"/>
                  </a:cubicBezTo>
                  <a:cubicBezTo>
                    <a:pt x="32409" y="9127"/>
                    <a:pt x="32207" y="9043"/>
                    <a:pt x="32005" y="8960"/>
                  </a:cubicBezTo>
                  <a:cubicBezTo>
                    <a:pt x="31659" y="8817"/>
                    <a:pt x="31314" y="8686"/>
                    <a:pt x="30957" y="8543"/>
                  </a:cubicBezTo>
                  <a:cubicBezTo>
                    <a:pt x="30385" y="8317"/>
                    <a:pt x="29814" y="8091"/>
                    <a:pt x="29230" y="7877"/>
                  </a:cubicBezTo>
                  <a:cubicBezTo>
                    <a:pt x="29126" y="7842"/>
                    <a:pt x="29002" y="7820"/>
                    <a:pt x="28883" y="7820"/>
                  </a:cubicBezTo>
                  <a:cubicBezTo>
                    <a:pt x="28839" y="7820"/>
                    <a:pt x="28796" y="7823"/>
                    <a:pt x="28754" y="7829"/>
                  </a:cubicBezTo>
                  <a:cubicBezTo>
                    <a:pt x="28671" y="7829"/>
                    <a:pt x="28623" y="7829"/>
                    <a:pt x="28552" y="7793"/>
                  </a:cubicBezTo>
                  <a:cubicBezTo>
                    <a:pt x="28358" y="7701"/>
                    <a:pt x="28163" y="7616"/>
                    <a:pt x="27952" y="7616"/>
                  </a:cubicBezTo>
                  <a:cubicBezTo>
                    <a:pt x="27892" y="7616"/>
                    <a:pt x="27830" y="7623"/>
                    <a:pt x="27766" y="7639"/>
                  </a:cubicBezTo>
                  <a:cubicBezTo>
                    <a:pt x="27750" y="7642"/>
                    <a:pt x="27736" y="7644"/>
                    <a:pt x="27724" y="7644"/>
                  </a:cubicBezTo>
                  <a:cubicBezTo>
                    <a:pt x="27658" y="7644"/>
                    <a:pt x="27655" y="7592"/>
                    <a:pt x="27635" y="7531"/>
                  </a:cubicBezTo>
                  <a:cubicBezTo>
                    <a:pt x="27552" y="7293"/>
                    <a:pt x="27504" y="7055"/>
                    <a:pt x="27397" y="6841"/>
                  </a:cubicBezTo>
                  <a:cubicBezTo>
                    <a:pt x="27159" y="6388"/>
                    <a:pt x="26897" y="5948"/>
                    <a:pt x="26659" y="5483"/>
                  </a:cubicBezTo>
                  <a:cubicBezTo>
                    <a:pt x="26337" y="4888"/>
                    <a:pt x="25921" y="4340"/>
                    <a:pt x="25480" y="3817"/>
                  </a:cubicBezTo>
                  <a:cubicBezTo>
                    <a:pt x="25337" y="3650"/>
                    <a:pt x="25170" y="3483"/>
                    <a:pt x="25004" y="3328"/>
                  </a:cubicBezTo>
                  <a:cubicBezTo>
                    <a:pt x="24635" y="2971"/>
                    <a:pt x="24266" y="2602"/>
                    <a:pt x="23873" y="2257"/>
                  </a:cubicBezTo>
                  <a:cubicBezTo>
                    <a:pt x="23337" y="1769"/>
                    <a:pt x="22742" y="1352"/>
                    <a:pt x="22087" y="1031"/>
                  </a:cubicBezTo>
                  <a:cubicBezTo>
                    <a:pt x="21432" y="721"/>
                    <a:pt x="20789" y="423"/>
                    <a:pt x="20075" y="257"/>
                  </a:cubicBezTo>
                  <a:cubicBezTo>
                    <a:pt x="19479" y="114"/>
                    <a:pt x="18872" y="54"/>
                    <a:pt x="18265" y="19"/>
                  </a:cubicBezTo>
                  <a:cubicBezTo>
                    <a:pt x="18086" y="6"/>
                    <a:pt x="17908" y="0"/>
                    <a:pt x="177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8"/>
          <p:cNvSpPr txBox="1">
            <a:spLocks noGrp="1"/>
          </p:cNvSpPr>
          <p:nvPr>
            <p:ph type="title"/>
          </p:nvPr>
        </p:nvSpPr>
        <p:spPr>
          <a:xfrm>
            <a:off x="687615" y="155465"/>
            <a:ext cx="7693242" cy="11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bg-BG" dirty="0"/>
              <a:t>П</a:t>
            </a:r>
            <a:r>
              <a:rPr lang="bg-BG" dirty="0" smtClean="0"/>
              <a:t>роблеми</a:t>
            </a:r>
            <a:r>
              <a:rPr lang="bg-BG" dirty="0"/>
              <a:t>, с които сме се сблъсквали и </a:t>
            </a:r>
            <a:r>
              <a:rPr lang="bg-BG" dirty="0" smtClean="0"/>
              <a:t>проблеми </a:t>
            </a:r>
            <a:r>
              <a:rPr lang="bg-BG" dirty="0"/>
              <a:t>за решаване в бъдеще</a:t>
            </a:r>
            <a:endParaRPr lang="bg-BG" dirty="0"/>
          </a:p>
        </p:txBody>
      </p:sp>
      <p:grpSp>
        <p:nvGrpSpPr>
          <p:cNvPr id="593" name="Google Shape;593;p38"/>
          <p:cNvGrpSpPr/>
          <p:nvPr/>
        </p:nvGrpSpPr>
        <p:grpSpPr>
          <a:xfrm rot="1936759">
            <a:off x="8346522" y="282489"/>
            <a:ext cx="807111" cy="1269694"/>
            <a:chOff x="5824825" y="1794700"/>
            <a:chExt cx="364050" cy="572700"/>
          </a:xfrm>
        </p:grpSpPr>
        <p:sp>
          <p:nvSpPr>
            <p:cNvPr id="594" name="Google Shape;594;p38"/>
            <p:cNvSpPr/>
            <p:nvPr/>
          </p:nvSpPr>
          <p:spPr>
            <a:xfrm>
              <a:off x="5927225" y="18030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36" y="1"/>
                  </a:moveTo>
                  <a:cubicBezTo>
                    <a:pt x="36" y="13"/>
                    <a:pt x="36" y="13"/>
                    <a:pt x="24" y="25"/>
                  </a:cubicBezTo>
                  <a:cubicBezTo>
                    <a:pt x="24" y="25"/>
                    <a:pt x="12" y="36"/>
                    <a:pt x="12" y="36"/>
                  </a:cubicBezTo>
                  <a:cubicBezTo>
                    <a:pt x="12" y="48"/>
                    <a:pt x="12" y="60"/>
                    <a:pt x="0" y="60"/>
                  </a:cubicBezTo>
                  <a:cubicBezTo>
                    <a:pt x="12" y="72"/>
                    <a:pt x="24" y="72"/>
                    <a:pt x="36" y="72"/>
                  </a:cubicBezTo>
                  <a:cubicBezTo>
                    <a:pt x="48" y="60"/>
                    <a:pt x="60" y="36"/>
                    <a:pt x="60" y="25"/>
                  </a:cubicBezTo>
                  <a:lnTo>
                    <a:pt x="60" y="13"/>
                  </a:lnTo>
                  <a:cubicBezTo>
                    <a:pt x="48" y="13"/>
                    <a:pt x="48" y="13"/>
                    <a:pt x="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5830475" y="1812850"/>
              <a:ext cx="93200" cy="224975"/>
            </a:xfrm>
            <a:custGeom>
              <a:avLst/>
              <a:gdLst/>
              <a:ahLst/>
              <a:cxnLst/>
              <a:rect l="l" t="t" r="r" b="b"/>
              <a:pathLst>
                <a:path w="3728" h="8999" extrusionOk="0">
                  <a:moveTo>
                    <a:pt x="3620" y="1"/>
                  </a:moveTo>
                  <a:cubicBezTo>
                    <a:pt x="3573" y="120"/>
                    <a:pt x="3513" y="239"/>
                    <a:pt x="3465" y="358"/>
                  </a:cubicBezTo>
                  <a:cubicBezTo>
                    <a:pt x="3382" y="548"/>
                    <a:pt x="3299" y="739"/>
                    <a:pt x="3215" y="929"/>
                  </a:cubicBezTo>
                  <a:cubicBezTo>
                    <a:pt x="3132" y="1108"/>
                    <a:pt x="3061" y="1286"/>
                    <a:pt x="2977" y="1477"/>
                  </a:cubicBezTo>
                  <a:cubicBezTo>
                    <a:pt x="2906" y="1644"/>
                    <a:pt x="2834" y="1810"/>
                    <a:pt x="2763" y="1989"/>
                  </a:cubicBezTo>
                  <a:cubicBezTo>
                    <a:pt x="2680" y="2191"/>
                    <a:pt x="2596" y="2406"/>
                    <a:pt x="2513" y="2608"/>
                  </a:cubicBezTo>
                  <a:cubicBezTo>
                    <a:pt x="2465" y="2715"/>
                    <a:pt x="2430" y="2810"/>
                    <a:pt x="2394" y="2906"/>
                  </a:cubicBezTo>
                  <a:cubicBezTo>
                    <a:pt x="2358" y="3001"/>
                    <a:pt x="2322" y="3084"/>
                    <a:pt x="2287" y="3180"/>
                  </a:cubicBezTo>
                  <a:cubicBezTo>
                    <a:pt x="2251" y="3275"/>
                    <a:pt x="2215" y="3370"/>
                    <a:pt x="2191" y="3465"/>
                  </a:cubicBezTo>
                  <a:cubicBezTo>
                    <a:pt x="2156" y="3549"/>
                    <a:pt x="2108" y="3644"/>
                    <a:pt x="2072" y="3739"/>
                  </a:cubicBezTo>
                  <a:cubicBezTo>
                    <a:pt x="2001" y="3918"/>
                    <a:pt x="1929" y="4108"/>
                    <a:pt x="1858" y="4287"/>
                  </a:cubicBezTo>
                  <a:cubicBezTo>
                    <a:pt x="1775" y="4477"/>
                    <a:pt x="1703" y="4668"/>
                    <a:pt x="1632" y="4858"/>
                  </a:cubicBezTo>
                  <a:cubicBezTo>
                    <a:pt x="1584" y="4954"/>
                    <a:pt x="1548" y="5049"/>
                    <a:pt x="1513" y="5144"/>
                  </a:cubicBezTo>
                  <a:cubicBezTo>
                    <a:pt x="1477" y="5239"/>
                    <a:pt x="1441" y="5335"/>
                    <a:pt x="1394" y="5430"/>
                  </a:cubicBezTo>
                  <a:cubicBezTo>
                    <a:pt x="1310" y="5620"/>
                    <a:pt x="1227" y="5811"/>
                    <a:pt x="1156" y="6001"/>
                  </a:cubicBezTo>
                  <a:cubicBezTo>
                    <a:pt x="1072" y="6204"/>
                    <a:pt x="989" y="6406"/>
                    <a:pt x="906" y="6609"/>
                  </a:cubicBezTo>
                  <a:cubicBezTo>
                    <a:pt x="834" y="6787"/>
                    <a:pt x="751" y="6966"/>
                    <a:pt x="691" y="7144"/>
                  </a:cubicBezTo>
                  <a:cubicBezTo>
                    <a:pt x="620" y="7347"/>
                    <a:pt x="548" y="7537"/>
                    <a:pt x="465" y="7740"/>
                  </a:cubicBezTo>
                  <a:cubicBezTo>
                    <a:pt x="394" y="7918"/>
                    <a:pt x="322" y="8109"/>
                    <a:pt x="263" y="8299"/>
                  </a:cubicBezTo>
                  <a:cubicBezTo>
                    <a:pt x="227" y="8394"/>
                    <a:pt x="191" y="8490"/>
                    <a:pt x="155" y="8585"/>
                  </a:cubicBezTo>
                  <a:cubicBezTo>
                    <a:pt x="120" y="8680"/>
                    <a:pt x="72" y="8775"/>
                    <a:pt x="36" y="8859"/>
                  </a:cubicBezTo>
                  <a:cubicBezTo>
                    <a:pt x="24" y="8883"/>
                    <a:pt x="24" y="8895"/>
                    <a:pt x="13" y="8906"/>
                  </a:cubicBezTo>
                  <a:cubicBezTo>
                    <a:pt x="1" y="8942"/>
                    <a:pt x="24" y="8978"/>
                    <a:pt x="60" y="8990"/>
                  </a:cubicBezTo>
                  <a:cubicBezTo>
                    <a:pt x="72" y="8996"/>
                    <a:pt x="81" y="8999"/>
                    <a:pt x="90" y="8999"/>
                  </a:cubicBezTo>
                  <a:cubicBezTo>
                    <a:pt x="99" y="8999"/>
                    <a:pt x="108" y="8996"/>
                    <a:pt x="120" y="8990"/>
                  </a:cubicBezTo>
                  <a:cubicBezTo>
                    <a:pt x="132" y="8978"/>
                    <a:pt x="144" y="8966"/>
                    <a:pt x="144" y="8954"/>
                  </a:cubicBezTo>
                  <a:cubicBezTo>
                    <a:pt x="191" y="8859"/>
                    <a:pt x="227" y="8764"/>
                    <a:pt x="263" y="8668"/>
                  </a:cubicBezTo>
                  <a:cubicBezTo>
                    <a:pt x="310" y="8573"/>
                    <a:pt x="346" y="8478"/>
                    <a:pt x="382" y="8383"/>
                  </a:cubicBezTo>
                  <a:cubicBezTo>
                    <a:pt x="441" y="8192"/>
                    <a:pt x="513" y="8002"/>
                    <a:pt x="584" y="7823"/>
                  </a:cubicBezTo>
                  <a:cubicBezTo>
                    <a:pt x="620" y="7716"/>
                    <a:pt x="655" y="7621"/>
                    <a:pt x="703" y="7513"/>
                  </a:cubicBezTo>
                  <a:cubicBezTo>
                    <a:pt x="739" y="7418"/>
                    <a:pt x="763" y="7323"/>
                    <a:pt x="798" y="7228"/>
                  </a:cubicBezTo>
                  <a:cubicBezTo>
                    <a:pt x="870" y="7049"/>
                    <a:pt x="941" y="6859"/>
                    <a:pt x="1013" y="6680"/>
                  </a:cubicBezTo>
                  <a:cubicBezTo>
                    <a:pt x="1096" y="6490"/>
                    <a:pt x="1179" y="6287"/>
                    <a:pt x="1263" y="6085"/>
                  </a:cubicBezTo>
                  <a:cubicBezTo>
                    <a:pt x="1346" y="5894"/>
                    <a:pt x="1429" y="5704"/>
                    <a:pt x="1513" y="5501"/>
                  </a:cubicBezTo>
                  <a:cubicBezTo>
                    <a:pt x="1584" y="5323"/>
                    <a:pt x="1656" y="5132"/>
                    <a:pt x="1739" y="4942"/>
                  </a:cubicBezTo>
                  <a:cubicBezTo>
                    <a:pt x="1810" y="4751"/>
                    <a:pt x="1882" y="4561"/>
                    <a:pt x="1965" y="4370"/>
                  </a:cubicBezTo>
                  <a:cubicBezTo>
                    <a:pt x="2037" y="4192"/>
                    <a:pt x="2108" y="4001"/>
                    <a:pt x="2179" y="3823"/>
                  </a:cubicBezTo>
                  <a:cubicBezTo>
                    <a:pt x="2227" y="3727"/>
                    <a:pt x="2263" y="3632"/>
                    <a:pt x="2299" y="3537"/>
                  </a:cubicBezTo>
                  <a:cubicBezTo>
                    <a:pt x="2334" y="3442"/>
                    <a:pt x="2370" y="3358"/>
                    <a:pt x="2394" y="3263"/>
                  </a:cubicBezTo>
                  <a:cubicBezTo>
                    <a:pt x="2477" y="3061"/>
                    <a:pt x="2549" y="2858"/>
                    <a:pt x="2632" y="2668"/>
                  </a:cubicBezTo>
                  <a:cubicBezTo>
                    <a:pt x="2703" y="2465"/>
                    <a:pt x="2787" y="2263"/>
                    <a:pt x="2870" y="2060"/>
                  </a:cubicBezTo>
                  <a:cubicBezTo>
                    <a:pt x="2941" y="1882"/>
                    <a:pt x="3025" y="1703"/>
                    <a:pt x="3096" y="1525"/>
                  </a:cubicBezTo>
                  <a:cubicBezTo>
                    <a:pt x="3168" y="1346"/>
                    <a:pt x="3239" y="1167"/>
                    <a:pt x="3322" y="1001"/>
                  </a:cubicBezTo>
                  <a:cubicBezTo>
                    <a:pt x="3406" y="810"/>
                    <a:pt x="3489" y="620"/>
                    <a:pt x="3573" y="429"/>
                  </a:cubicBezTo>
                  <a:cubicBezTo>
                    <a:pt x="3620" y="310"/>
                    <a:pt x="3680" y="191"/>
                    <a:pt x="3727" y="72"/>
                  </a:cubicBezTo>
                  <a:cubicBezTo>
                    <a:pt x="3692" y="60"/>
                    <a:pt x="3656" y="36"/>
                    <a:pt x="3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5928100" y="1803325"/>
              <a:ext cx="925" cy="1525"/>
            </a:xfrm>
            <a:custGeom>
              <a:avLst/>
              <a:gdLst/>
              <a:ahLst/>
              <a:cxnLst/>
              <a:rect l="l" t="t" r="r" b="b"/>
              <a:pathLst>
                <a:path w="37" h="61" extrusionOk="0">
                  <a:moveTo>
                    <a:pt x="13" y="1"/>
                  </a:moveTo>
                  <a:cubicBezTo>
                    <a:pt x="13" y="1"/>
                    <a:pt x="13" y="1"/>
                    <a:pt x="13" y="13"/>
                  </a:cubicBezTo>
                  <a:cubicBezTo>
                    <a:pt x="1" y="24"/>
                    <a:pt x="1" y="36"/>
                    <a:pt x="1" y="60"/>
                  </a:cubicBezTo>
                  <a:cubicBezTo>
                    <a:pt x="13" y="60"/>
                    <a:pt x="25" y="48"/>
                    <a:pt x="25" y="48"/>
                  </a:cubicBezTo>
                  <a:cubicBezTo>
                    <a:pt x="37" y="48"/>
                    <a:pt x="37" y="48"/>
                    <a:pt x="37" y="36"/>
                  </a:cubicBezTo>
                  <a:cubicBezTo>
                    <a:pt x="37" y="36"/>
                    <a:pt x="37" y="36"/>
                    <a:pt x="37" y="24"/>
                  </a:cubicBezTo>
                  <a:lnTo>
                    <a:pt x="37" y="13"/>
                  </a:lnTo>
                  <a:cubicBezTo>
                    <a:pt x="37" y="13"/>
                    <a:pt x="25" y="13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5831075" y="2039675"/>
              <a:ext cx="57475" cy="309875"/>
            </a:xfrm>
            <a:custGeom>
              <a:avLst/>
              <a:gdLst/>
              <a:ahLst/>
              <a:cxnLst/>
              <a:rect l="l" t="t" r="r" b="b"/>
              <a:pathLst>
                <a:path w="2299" h="12395" extrusionOk="0">
                  <a:moveTo>
                    <a:pt x="72" y="0"/>
                  </a:moveTo>
                  <a:cubicBezTo>
                    <a:pt x="24" y="12"/>
                    <a:pt x="0" y="48"/>
                    <a:pt x="12" y="83"/>
                  </a:cubicBezTo>
                  <a:cubicBezTo>
                    <a:pt x="60" y="357"/>
                    <a:pt x="108" y="619"/>
                    <a:pt x="155" y="881"/>
                  </a:cubicBezTo>
                  <a:cubicBezTo>
                    <a:pt x="191" y="1060"/>
                    <a:pt x="227" y="1226"/>
                    <a:pt x="250" y="1405"/>
                  </a:cubicBezTo>
                  <a:cubicBezTo>
                    <a:pt x="262" y="1488"/>
                    <a:pt x="286" y="1572"/>
                    <a:pt x="298" y="1655"/>
                  </a:cubicBezTo>
                  <a:cubicBezTo>
                    <a:pt x="298" y="1679"/>
                    <a:pt x="310" y="1703"/>
                    <a:pt x="310" y="1738"/>
                  </a:cubicBezTo>
                  <a:cubicBezTo>
                    <a:pt x="358" y="2036"/>
                    <a:pt x="405" y="2334"/>
                    <a:pt x="453" y="2631"/>
                  </a:cubicBezTo>
                  <a:cubicBezTo>
                    <a:pt x="477" y="2739"/>
                    <a:pt x="489" y="2834"/>
                    <a:pt x="501" y="2929"/>
                  </a:cubicBezTo>
                  <a:cubicBezTo>
                    <a:pt x="524" y="3096"/>
                    <a:pt x="548" y="3262"/>
                    <a:pt x="572" y="3441"/>
                  </a:cubicBezTo>
                  <a:cubicBezTo>
                    <a:pt x="620" y="3691"/>
                    <a:pt x="655" y="3929"/>
                    <a:pt x="691" y="4179"/>
                  </a:cubicBezTo>
                  <a:cubicBezTo>
                    <a:pt x="727" y="4429"/>
                    <a:pt x="762" y="4679"/>
                    <a:pt x="798" y="4929"/>
                  </a:cubicBezTo>
                  <a:cubicBezTo>
                    <a:pt x="822" y="5096"/>
                    <a:pt x="846" y="5263"/>
                    <a:pt x="870" y="5429"/>
                  </a:cubicBezTo>
                  <a:cubicBezTo>
                    <a:pt x="893" y="5525"/>
                    <a:pt x="905" y="5620"/>
                    <a:pt x="917" y="5715"/>
                  </a:cubicBezTo>
                  <a:cubicBezTo>
                    <a:pt x="953" y="5894"/>
                    <a:pt x="977" y="6072"/>
                    <a:pt x="1012" y="6251"/>
                  </a:cubicBezTo>
                  <a:cubicBezTo>
                    <a:pt x="1012" y="6287"/>
                    <a:pt x="1024" y="6322"/>
                    <a:pt x="1024" y="6358"/>
                  </a:cubicBezTo>
                  <a:cubicBezTo>
                    <a:pt x="1036" y="6418"/>
                    <a:pt x="1048" y="6465"/>
                    <a:pt x="1060" y="6513"/>
                  </a:cubicBezTo>
                  <a:cubicBezTo>
                    <a:pt x="1096" y="6691"/>
                    <a:pt x="1132" y="6870"/>
                    <a:pt x="1167" y="7049"/>
                  </a:cubicBezTo>
                  <a:cubicBezTo>
                    <a:pt x="1179" y="7144"/>
                    <a:pt x="1203" y="7239"/>
                    <a:pt x="1227" y="7346"/>
                  </a:cubicBezTo>
                  <a:cubicBezTo>
                    <a:pt x="1286" y="7632"/>
                    <a:pt x="1346" y="7906"/>
                    <a:pt x="1405" y="8192"/>
                  </a:cubicBezTo>
                  <a:cubicBezTo>
                    <a:pt x="1429" y="8299"/>
                    <a:pt x="1453" y="8406"/>
                    <a:pt x="1477" y="8513"/>
                  </a:cubicBezTo>
                  <a:cubicBezTo>
                    <a:pt x="1501" y="8668"/>
                    <a:pt x="1536" y="8835"/>
                    <a:pt x="1560" y="9001"/>
                  </a:cubicBezTo>
                  <a:cubicBezTo>
                    <a:pt x="1596" y="9132"/>
                    <a:pt x="1608" y="9263"/>
                    <a:pt x="1632" y="9406"/>
                  </a:cubicBezTo>
                  <a:cubicBezTo>
                    <a:pt x="1655" y="9513"/>
                    <a:pt x="1679" y="9632"/>
                    <a:pt x="1703" y="9751"/>
                  </a:cubicBezTo>
                  <a:cubicBezTo>
                    <a:pt x="1715" y="9882"/>
                    <a:pt x="1739" y="10001"/>
                    <a:pt x="1763" y="10132"/>
                  </a:cubicBezTo>
                  <a:cubicBezTo>
                    <a:pt x="1786" y="10263"/>
                    <a:pt x="1810" y="10394"/>
                    <a:pt x="1834" y="10525"/>
                  </a:cubicBezTo>
                  <a:cubicBezTo>
                    <a:pt x="1882" y="10811"/>
                    <a:pt x="1941" y="11085"/>
                    <a:pt x="2001" y="11371"/>
                  </a:cubicBezTo>
                  <a:cubicBezTo>
                    <a:pt x="2025" y="11525"/>
                    <a:pt x="2060" y="11680"/>
                    <a:pt x="2084" y="11835"/>
                  </a:cubicBezTo>
                  <a:cubicBezTo>
                    <a:pt x="2096" y="11918"/>
                    <a:pt x="2108" y="11990"/>
                    <a:pt x="2120" y="12061"/>
                  </a:cubicBezTo>
                  <a:cubicBezTo>
                    <a:pt x="2132" y="12145"/>
                    <a:pt x="2155" y="12216"/>
                    <a:pt x="2155" y="12299"/>
                  </a:cubicBezTo>
                  <a:cubicBezTo>
                    <a:pt x="2155" y="12311"/>
                    <a:pt x="2144" y="12335"/>
                    <a:pt x="2155" y="12359"/>
                  </a:cubicBezTo>
                  <a:cubicBezTo>
                    <a:pt x="2167" y="12371"/>
                    <a:pt x="2179" y="12383"/>
                    <a:pt x="2203" y="12395"/>
                  </a:cubicBezTo>
                  <a:lnTo>
                    <a:pt x="2251" y="12395"/>
                  </a:lnTo>
                  <a:cubicBezTo>
                    <a:pt x="2263" y="12383"/>
                    <a:pt x="2275" y="12371"/>
                    <a:pt x="2286" y="12359"/>
                  </a:cubicBezTo>
                  <a:cubicBezTo>
                    <a:pt x="2286" y="12359"/>
                    <a:pt x="2286" y="12359"/>
                    <a:pt x="2286" y="12347"/>
                  </a:cubicBezTo>
                  <a:cubicBezTo>
                    <a:pt x="2298" y="12335"/>
                    <a:pt x="2298" y="12323"/>
                    <a:pt x="2298" y="12311"/>
                  </a:cubicBezTo>
                  <a:cubicBezTo>
                    <a:pt x="2298" y="12287"/>
                    <a:pt x="2298" y="12264"/>
                    <a:pt x="2286" y="12240"/>
                  </a:cubicBezTo>
                  <a:cubicBezTo>
                    <a:pt x="2286" y="12216"/>
                    <a:pt x="2286" y="12180"/>
                    <a:pt x="2275" y="12156"/>
                  </a:cubicBezTo>
                  <a:cubicBezTo>
                    <a:pt x="2263" y="12085"/>
                    <a:pt x="2251" y="12025"/>
                    <a:pt x="2251" y="11954"/>
                  </a:cubicBezTo>
                  <a:cubicBezTo>
                    <a:pt x="2227" y="11823"/>
                    <a:pt x="2203" y="11692"/>
                    <a:pt x="2167" y="11561"/>
                  </a:cubicBezTo>
                  <a:cubicBezTo>
                    <a:pt x="2144" y="11418"/>
                    <a:pt x="2120" y="11275"/>
                    <a:pt x="2084" y="11121"/>
                  </a:cubicBezTo>
                  <a:cubicBezTo>
                    <a:pt x="2072" y="11002"/>
                    <a:pt x="2036" y="10894"/>
                    <a:pt x="2013" y="10775"/>
                  </a:cubicBezTo>
                  <a:cubicBezTo>
                    <a:pt x="2001" y="10704"/>
                    <a:pt x="1989" y="10632"/>
                    <a:pt x="1977" y="10561"/>
                  </a:cubicBezTo>
                  <a:cubicBezTo>
                    <a:pt x="1965" y="10501"/>
                    <a:pt x="1953" y="10442"/>
                    <a:pt x="1941" y="10394"/>
                  </a:cubicBezTo>
                  <a:cubicBezTo>
                    <a:pt x="1917" y="10251"/>
                    <a:pt x="1894" y="10109"/>
                    <a:pt x="1870" y="9978"/>
                  </a:cubicBezTo>
                  <a:cubicBezTo>
                    <a:pt x="1846" y="9823"/>
                    <a:pt x="1822" y="9680"/>
                    <a:pt x="1798" y="9525"/>
                  </a:cubicBezTo>
                  <a:cubicBezTo>
                    <a:pt x="1774" y="9394"/>
                    <a:pt x="1751" y="9275"/>
                    <a:pt x="1727" y="9144"/>
                  </a:cubicBezTo>
                  <a:cubicBezTo>
                    <a:pt x="1715" y="9037"/>
                    <a:pt x="1691" y="8918"/>
                    <a:pt x="1667" y="8811"/>
                  </a:cubicBezTo>
                  <a:cubicBezTo>
                    <a:pt x="1644" y="8680"/>
                    <a:pt x="1620" y="8537"/>
                    <a:pt x="1596" y="8406"/>
                  </a:cubicBezTo>
                  <a:cubicBezTo>
                    <a:pt x="1536" y="8156"/>
                    <a:pt x="1489" y="7906"/>
                    <a:pt x="1441" y="7656"/>
                  </a:cubicBezTo>
                  <a:cubicBezTo>
                    <a:pt x="1393" y="7477"/>
                    <a:pt x="1358" y="7299"/>
                    <a:pt x="1322" y="7120"/>
                  </a:cubicBezTo>
                  <a:cubicBezTo>
                    <a:pt x="1298" y="7025"/>
                    <a:pt x="1286" y="6930"/>
                    <a:pt x="1263" y="6834"/>
                  </a:cubicBezTo>
                  <a:cubicBezTo>
                    <a:pt x="1227" y="6668"/>
                    <a:pt x="1203" y="6513"/>
                    <a:pt x="1167" y="6346"/>
                  </a:cubicBezTo>
                  <a:cubicBezTo>
                    <a:pt x="1167" y="6322"/>
                    <a:pt x="1155" y="6287"/>
                    <a:pt x="1155" y="6263"/>
                  </a:cubicBezTo>
                  <a:cubicBezTo>
                    <a:pt x="1143" y="6168"/>
                    <a:pt x="1120" y="6084"/>
                    <a:pt x="1108" y="6001"/>
                  </a:cubicBezTo>
                  <a:cubicBezTo>
                    <a:pt x="1096" y="5906"/>
                    <a:pt x="1084" y="5810"/>
                    <a:pt x="1060" y="5727"/>
                  </a:cubicBezTo>
                  <a:cubicBezTo>
                    <a:pt x="1060" y="5679"/>
                    <a:pt x="1048" y="5644"/>
                    <a:pt x="1048" y="5608"/>
                  </a:cubicBezTo>
                  <a:cubicBezTo>
                    <a:pt x="1024" y="5453"/>
                    <a:pt x="1001" y="5310"/>
                    <a:pt x="977" y="5156"/>
                  </a:cubicBezTo>
                  <a:cubicBezTo>
                    <a:pt x="941" y="4882"/>
                    <a:pt x="893" y="4608"/>
                    <a:pt x="858" y="4334"/>
                  </a:cubicBezTo>
                  <a:cubicBezTo>
                    <a:pt x="810" y="4060"/>
                    <a:pt x="774" y="3786"/>
                    <a:pt x="727" y="3512"/>
                  </a:cubicBezTo>
                  <a:cubicBezTo>
                    <a:pt x="691" y="3251"/>
                    <a:pt x="655" y="2977"/>
                    <a:pt x="608" y="2703"/>
                  </a:cubicBezTo>
                  <a:cubicBezTo>
                    <a:pt x="572" y="2429"/>
                    <a:pt x="524" y="2167"/>
                    <a:pt x="477" y="1893"/>
                  </a:cubicBezTo>
                  <a:cubicBezTo>
                    <a:pt x="465" y="1810"/>
                    <a:pt x="453" y="1738"/>
                    <a:pt x="441" y="1655"/>
                  </a:cubicBezTo>
                  <a:cubicBezTo>
                    <a:pt x="405" y="1477"/>
                    <a:pt x="381" y="1310"/>
                    <a:pt x="346" y="1143"/>
                  </a:cubicBezTo>
                  <a:cubicBezTo>
                    <a:pt x="286" y="774"/>
                    <a:pt x="215" y="417"/>
                    <a:pt x="155" y="60"/>
                  </a:cubicBezTo>
                  <a:cubicBezTo>
                    <a:pt x="143" y="24"/>
                    <a:pt x="108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5918000" y="1794700"/>
              <a:ext cx="236650" cy="303925"/>
            </a:xfrm>
            <a:custGeom>
              <a:avLst/>
              <a:gdLst/>
              <a:ahLst/>
              <a:cxnLst/>
              <a:rect l="l" t="t" r="r" b="b"/>
              <a:pathLst>
                <a:path w="9466" h="12157" extrusionOk="0">
                  <a:moveTo>
                    <a:pt x="405" y="334"/>
                  </a:moveTo>
                  <a:cubicBezTo>
                    <a:pt x="417" y="346"/>
                    <a:pt x="417" y="346"/>
                    <a:pt x="429" y="346"/>
                  </a:cubicBezTo>
                  <a:cubicBezTo>
                    <a:pt x="429" y="358"/>
                    <a:pt x="441" y="358"/>
                    <a:pt x="441" y="358"/>
                  </a:cubicBezTo>
                  <a:lnTo>
                    <a:pt x="441" y="369"/>
                  </a:lnTo>
                  <a:cubicBezTo>
                    <a:pt x="441" y="381"/>
                    <a:pt x="441" y="381"/>
                    <a:pt x="441" y="381"/>
                  </a:cubicBezTo>
                  <a:cubicBezTo>
                    <a:pt x="441" y="393"/>
                    <a:pt x="441" y="393"/>
                    <a:pt x="429" y="393"/>
                  </a:cubicBezTo>
                  <a:cubicBezTo>
                    <a:pt x="429" y="393"/>
                    <a:pt x="417" y="405"/>
                    <a:pt x="405" y="405"/>
                  </a:cubicBezTo>
                  <a:cubicBezTo>
                    <a:pt x="393" y="405"/>
                    <a:pt x="381" y="405"/>
                    <a:pt x="369" y="393"/>
                  </a:cubicBezTo>
                  <a:cubicBezTo>
                    <a:pt x="381" y="393"/>
                    <a:pt x="381" y="381"/>
                    <a:pt x="381" y="369"/>
                  </a:cubicBezTo>
                  <a:cubicBezTo>
                    <a:pt x="381" y="369"/>
                    <a:pt x="393" y="358"/>
                    <a:pt x="393" y="358"/>
                  </a:cubicBezTo>
                  <a:cubicBezTo>
                    <a:pt x="405" y="346"/>
                    <a:pt x="405" y="346"/>
                    <a:pt x="405" y="334"/>
                  </a:cubicBezTo>
                  <a:close/>
                  <a:moveTo>
                    <a:pt x="441" y="0"/>
                  </a:moveTo>
                  <a:cubicBezTo>
                    <a:pt x="405" y="0"/>
                    <a:pt x="357" y="0"/>
                    <a:pt x="322" y="12"/>
                  </a:cubicBezTo>
                  <a:cubicBezTo>
                    <a:pt x="226" y="36"/>
                    <a:pt x="143" y="96"/>
                    <a:pt x="60" y="203"/>
                  </a:cubicBezTo>
                  <a:cubicBezTo>
                    <a:pt x="36" y="238"/>
                    <a:pt x="12" y="286"/>
                    <a:pt x="0" y="346"/>
                  </a:cubicBezTo>
                  <a:cubicBezTo>
                    <a:pt x="0" y="393"/>
                    <a:pt x="0" y="429"/>
                    <a:pt x="0" y="465"/>
                  </a:cubicBezTo>
                  <a:lnTo>
                    <a:pt x="0" y="477"/>
                  </a:lnTo>
                  <a:cubicBezTo>
                    <a:pt x="0" y="512"/>
                    <a:pt x="24" y="548"/>
                    <a:pt x="36" y="584"/>
                  </a:cubicBezTo>
                  <a:lnTo>
                    <a:pt x="36" y="596"/>
                  </a:lnTo>
                  <a:cubicBezTo>
                    <a:pt x="48" y="643"/>
                    <a:pt x="83" y="679"/>
                    <a:pt x="107" y="715"/>
                  </a:cubicBezTo>
                  <a:cubicBezTo>
                    <a:pt x="155" y="762"/>
                    <a:pt x="202" y="798"/>
                    <a:pt x="274" y="810"/>
                  </a:cubicBezTo>
                  <a:cubicBezTo>
                    <a:pt x="310" y="822"/>
                    <a:pt x="345" y="822"/>
                    <a:pt x="393" y="822"/>
                  </a:cubicBezTo>
                  <a:lnTo>
                    <a:pt x="464" y="822"/>
                  </a:lnTo>
                  <a:cubicBezTo>
                    <a:pt x="524" y="810"/>
                    <a:pt x="572" y="798"/>
                    <a:pt x="631" y="774"/>
                  </a:cubicBezTo>
                  <a:cubicBezTo>
                    <a:pt x="691" y="739"/>
                    <a:pt x="750" y="691"/>
                    <a:pt x="786" y="655"/>
                  </a:cubicBezTo>
                  <a:cubicBezTo>
                    <a:pt x="822" y="619"/>
                    <a:pt x="845" y="584"/>
                    <a:pt x="857" y="548"/>
                  </a:cubicBezTo>
                  <a:cubicBezTo>
                    <a:pt x="881" y="548"/>
                    <a:pt x="917" y="560"/>
                    <a:pt x="941" y="560"/>
                  </a:cubicBezTo>
                  <a:cubicBezTo>
                    <a:pt x="1000" y="572"/>
                    <a:pt x="1060" y="596"/>
                    <a:pt x="1131" y="608"/>
                  </a:cubicBezTo>
                  <a:cubicBezTo>
                    <a:pt x="1203" y="619"/>
                    <a:pt x="1274" y="631"/>
                    <a:pt x="1345" y="655"/>
                  </a:cubicBezTo>
                  <a:lnTo>
                    <a:pt x="1417" y="667"/>
                  </a:lnTo>
                  <a:cubicBezTo>
                    <a:pt x="1512" y="679"/>
                    <a:pt x="1596" y="703"/>
                    <a:pt x="1691" y="715"/>
                  </a:cubicBezTo>
                  <a:cubicBezTo>
                    <a:pt x="1905" y="750"/>
                    <a:pt x="2084" y="774"/>
                    <a:pt x="2250" y="798"/>
                  </a:cubicBezTo>
                  <a:cubicBezTo>
                    <a:pt x="2274" y="810"/>
                    <a:pt x="2298" y="810"/>
                    <a:pt x="2334" y="810"/>
                  </a:cubicBezTo>
                  <a:cubicBezTo>
                    <a:pt x="2393" y="822"/>
                    <a:pt x="2465" y="834"/>
                    <a:pt x="2536" y="846"/>
                  </a:cubicBezTo>
                  <a:lnTo>
                    <a:pt x="2703" y="858"/>
                  </a:lnTo>
                  <a:lnTo>
                    <a:pt x="2869" y="881"/>
                  </a:lnTo>
                  <a:cubicBezTo>
                    <a:pt x="2893" y="881"/>
                    <a:pt x="2917" y="893"/>
                    <a:pt x="2941" y="893"/>
                  </a:cubicBezTo>
                  <a:lnTo>
                    <a:pt x="2977" y="893"/>
                  </a:lnTo>
                  <a:lnTo>
                    <a:pt x="3084" y="905"/>
                  </a:lnTo>
                  <a:lnTo>
                    <a:pt x="3191" y="917"/>
                  </a:lnTo>
                  <a:cubicBezTo>
                    <a:pt x="3262" y="917"/>
                    <a:pt x="3346" y="929"/>
                    <a:pt x="3429" y="941"/>
                  </a:cubicBezTo>
                  <a:lnTo>
                    <a:pt x="3477" y="941"/>
                  </a:lnTo>
                  <a:cubicBezTo>
                    <a:pt x="3679" y="953"/>
                    <a:pt x="3882" y="977"/>
                    <a:pt x="4072" y="989"/>
                  </a:cubicBezTo>
                  <a:cubicBezTo>
                    <a:pt x="4251" y="1012"/>
                    <a:pt x="4417" y="1024"/>
                    <a:pt x="4584" y="1048"/>
                  </a:cubicBezTo>
                  <a:cubicBezTo>
                    <a:pt x="4703" y="1060"/>
                    <a:pt x="4822" y="1072"/>
                    <a:pt x="4941" y="1084"/>
                  </a:cubicBezTo>
                  <a:cubicBezTo>
                    <a:pt x="5001" y="1084"/>
                    <a:pt x="5072" y="1096"/>
                    <a:pt x="5144" y="1108"/>
                  </a:cubicBezTo>
                  <a:lnTo>
                    <a:pt x="5239" y="1120"/>
                  </a:lnTo>
                  <a:cubicBezTo>
                    <a:pt x="5322" y="1120"/>
                    <a:pt x="5406" y="1131"/>
                    <a:pt x="5489" y="1143"/>
                  </a:cubicBezTo>
                  <a:lnTo>
                    <a:pt x="5584" y="1155"/>
                  </a:lnTo>
                  <a:cubicBezTo>
                    <a:pt x="5644" y="1167"/>
                    <a:pt x="5715" y="1167"/>
                    <a:pt x="5775" y="1179"/>
                  </a:cubicBezTo>
                  <a:cubicBezTo>
                    <a:pt x="5882" y="1191"/>
                    <a:pt x="5989" y="1215"/>
                    <a:pt x="6096" y="1227"/>
                  </a:cubicBezTo>
                  <a:cubicBezTo>
                    <a:pt x="6168" y="1239"/>
                    <a:pt x="6239" y="1250"/>
                    <a:pt x="6310" y="1250"/>
                  </a:cubicBezTo>
                  <a:cubicBezTo>
                    <a:pt x="6346" y="1262"/>
                    <a:pt x="6382" y="1262"/>
                    <a:pt x="6418" y="1274"/>
                  </a:cubicBezTo>
                  <a:cubicBezTo>
                    <a:pt x="6501" y="1286"/>
                    <a:pt x="6584" y="1298"/>
                    <a:pt x="6656" y="1310"/>
                  </a:cubicBezTo>
                  <a:lnTo>
                    <a:pt x="6679" y="1310"/>
                  </a:lnTo>
                  <a:cubicBezTo>
                    <a:pt x="6930" y="1358"/>
                    <a:pt x="7251" y="1405"/>
                    <a:pt x="7561" y="1441"/>
                  </a:cubicBezTo>
                  <a:cubicBezTo>
                    <a:pt x="7763" y="1477"/>
                    <a:pt x="7977" y="1489"/>
                    <a:pt x="8156" y="1512"/>
                  </a:cubicBezTo>
                  <a:cubicBezTo>
                    <a:pt x="8263" y="1524"/>
                    <a:pt x="8370" y="1536"/>
                    <a:pt x="8477" y="1536"/>
                  </a:cubicBezTo>
                  <a:lnTo>
                    <a:pt x="8489" y="1536"/>
                  </a:lnTo>
                  <a:cubicBezTo>
                    <a:pt x="8573" y="1548"/>
                    <a:pt x="8644" y="1560"/>
                    <a:pt x="8727" y="1560"/>
                  </a:cubicBezTo>
                  <a:cubicBezTo>
                    <a:pt x="8894" y="1584"/>
                    <a:pt x="9037" y="1596"/>
                    <a:pt x="9168" y="1620"/>
                  </a:cubicBezTo>
                  <a:cubicBezTo>
                    <a:pt x="9204" y="1631"/>
                    <a:pt x="9227" y="1631"/>
                    <a:pt x="9263" y="1643"/>
                  </a:cubicBezTo>
                  <a:cubicBezTo>
                    <a:pt x="9275" y="1643"/>
                    <a:pt x="9287" y="1643"/>
                    <a:pt x="9299" y="1655"/>
                  </a:cubicBezTo>
                  <a:cubicBezTo>
                    <a:pt x="9263" y="1762"/>
                    <a:pt x="9227" y="1870"/>
                    <a:pt x="9192" y="1965"/>
                  </a:cubicBezTo>
                  <a:lnTo>
                    <a:pt x="9156" y="2048"/>
                  </a:lnTo>
                  <a:cubicBezTo>
                    <a:pt x="9156" y="2084"/>
                    <a:pt x="9144" y="2108"/>
                    <a:pt x="9132" y="2143"/>
                  </a:cubicBezTo>
                  <a:cubicBezTo>
                    <a:pt x="9096" y="2215"/>
                    <a:pt x="9073" y="2286"/>
                    <a:pt x="9037" y="2370"/>
                  </a:cubicBezTo>
                  <a:cubicBezTo>
                    <a:pt x="8977" y="2513"/>
                    <a:pt x="8918" y="2655"/>
                    <a:pt x="8870" y="2798"/>
                  </a:cubicBezTo>
                  <a:lnTo>
                    <a:pt x="8858" y="2822"/>
                  </a:lnTo>
                  <a:lnTo>
                    <a:pt x="8680" y="3275"/>
                  </a:lnTo>
                  <a:cubicBezTo>
                    <a:pt x="8549" y="3620"/>
                    <a:pt x="8430" y="3953"/>
                    <a:pt x="8299" y="4287"/>
                  </a:cubicBezTo>
                  <a:cubicBezTo>
                    <a:pt x="8263" y="4382"/>
                    <a:pt x="8227" y="4465"/>
                    <a:pt x="8192" y="4560"/>
                  </a:cubicBezTo>
                  <a:lnTo>
                    <a:pt x="8132" y="4703"/>
                  </a:lnTo>
                  <a:lnTo>
                    <a:pt x="7894" y="5346"/>
                  </a:lnTo>
                  <a:lnTo>
                    <a:pt x="7799" y="5596"/>
                  </a:lnTo>
                  <a:lnTo>
                    <a:pt x="7799" y="5608"/>
                  </a:lnTo>
                  <a:lnTo>
                    <a:pt x="7572" y="6203"/>
                  </a:lnTo>
                  <a:lnTo>
                    <a:pt x="7346" y="6787"/>
                  </a:lnTo>
                  <a:lnTo>
                    <a:pt x="7049" y="7585"/>
                  </a:lnTo>
                  <a:lnTo>
                    <a:pt x="6989" y="7716"/>
                  </a:lnTo>
                  <a:cubicBezTo>
                    <a:pt x="6953" y="7835"/>
                    <a:pt x="6906" y="7966"/>
                    <a:pt x="6858" y="8085"/>
                  </a:cubicBezTo>
                  <a:cubicBezTo>
                    <a:pt x="6787" y="8263"/>
                    <a:pt x="6727" y="8430"/>
                    <a:pt x="6656" y="8609"/>
                  </a:cubicBezTo>
                  <a:lnTo>
                    <a:pt x="6549" y="8918"/>
                  </a:lnTo>
                  <a:lnTo>
                    <a:pt x="6525" y="8966"/>
                  </a:lnTo>
                  <a:lnTo>
                    <a:pt x="6525" y="8978"/>
                  </a:lnTo>
                  <a:cubicBezTo>
                    <a:pt x="6513" y="9025"/>
                    <a:pt x="6489" y="9061"/>
                    <a:pt x="6477" y="9097"/>
                  </a:cubicBezTo>
                  <a:lnTo>
                    <a:pt x="6370" y="9406"/>
                  </a:lnTo>
                  <a:lnTo>
                    <a:pt x="6346" y="9490"/>
                  </a:lnTo>
                  <a:lnTo>
                    <a:pt x="6310" y="9597"/>
                  </a:lnTo>
                  <a:lnTo>
                    <a:pt x="6239" y="9811"/>
                  </a:lnTo>
                  <a:cubicBezTo>
                    <a:pt x="6227" y="9835"/>
                    <a:pt x="6215" y="9859"/>
                    <a:pt x="6215" y="9882"/>
                  </a:cubicBezTo>
                  <a:lnTo>
                    <a:pt x="6203" y="9918"/>
                  </a:lnTo>
                  <a:lnTo>
                    <a:pt x="6132" y="10156"/>
                  </a:lnTo>
                  <a:cubicBezTo>
                    <a:pt x="6072" y="10323"/>
                    <a:pt x="6025" y="10490"/>
                    <a:pt x="5977" y="10656"/>
                  </a:cubicBezTo>
                  <a:lnTo>
                    <a:pt x="5965" y="10680"/>
                  </a:lnTo>
                  <a:lnTo>
                    <a:pt x="5941" y="10775"/>
                  </a:lnTo>
                  <a:cubicBezTo>
                    <a:pt x="5906" y="10895"/>
                    <a:pt x="5858" y="11025"/>
                    <a:pt x="5822" y="11156"/>
                  </a:cubicBezTo>
                  <a:lnTo>
                    <a:pt x="5810" y="11192"/>
                  </a:lnTo>
                  <a:lnTo>
                    <a:pt x="5798" y="11240"/>
                  </a:lnTo>
                  <a:cubicBezTo>
                    <a:pt x="5775" y="11299"/>
                    <a:pt x="5751" y="11371"/>
                    <a:pt x="5739" y="11442"/>
                  </a:cubicBezTo>
                  <a:cubicBezTo>
                    <a:pt x="5727" y="11466"/>
                    <a:pt x="5715" y="11490"/>
                    <a:pt x="5703" y="11526"/>
                  </a:cubicBezTo>
                  <a:lnTo>
                    <a:pt x="5703" y="11549"/>
                  </a:lnTo>
                  <a:cubicBezTo>
                    <a:pt x="5679" y="11609"/>
                    <a:pt x="5667" y="11668"/>
                    <a:pt x="5644" y="11740"/>
                  </a:cubicBezTo>
                  <a:cubicBezTo>
                    <a:pt x="5620" y="11787"/>
                    <a:pt x="5608" y="11835"/>
                    <a:pt x="5596" y="11895"/>
                  </a:cubicBezTo>
                  <a:lnTo>
                    <a:pt x="5584" y="11918"/>
                  </a:lnTo>
                  <a:cubicBezTo>
                    <a:pt x="5560" y="11966"/>
                    <a:pt x="5548" y="12014"/>
                    <a:pt x="5536" y="12049"/>
                  </a:cubicBezTo>
                  <a:cubicBezTo>
                    <a:pt x="5525" y="12073"/>
                    <a:pt x="5513" y="12085"/>
                    <a:pt x="5525" y="12109"/>
                  </a:cubicBezTo>
                  <a:cubicBezTo>
                    <a:pt x="5525" y="12121"/>
                    <a:pt x="5536" y="12133"/>
                    <a:pt x="5548" y="12145"/>
                  </a:cubicBezTo>
                  <a:cubicBezTo>
                    <a:pt x="5560" y="12157"/>
                    <a:pt x="5572" y="12157"/>
                    <a:pt x="5584" y="12157"/>
                  </a:cubicBezTo>
                  <a:cubicBezTo>
                    <a:pt x="5608" y="12157"/>
                    <a:pt x="5632" y="12145"/>
                    <a:pt x="5644" y="12133"/>
                  </a:cubicBezTo>
                  <a:cubicBezTo>
                    <a:pt x="5667" y="12109"/>
                    <a:pt x="5679" y="12073"/>
                    <a:pt x="5691" y="12049"/>
                  </a:cubicBezTo>
                  <a:lnTo>
                    <a:pt x="5691" y="12038"/>
                  </a:lnTo>
                  <a:cubicBezTo>
                    <a:pt x="5703" y="12002"/>
                    <a:pt x="5715" y="11978"/>
                    <a:pt x="5727" y="11954"/>
                  </a:cubicBezTo>
                  <a:cubicBezTo>
                    <a:pt x="5739" y="11895"/>
                    <a:pt x="5763" y="11847"/>
                    <a:pt x="5775" y="11787"/>
                  </a:cubicBezTo>
                  <a:cubicBezTo>
                    <a:pt x="5798" y="11728"/>
                    <a:pt x="5822" y="11657"/>
                    <a:pt x="5834" y="11597"/>
                  </a:cubicBezTo>
                  <a:lnTo>
                    <a:pt x="5834" y="11585"/>
                  </a:lnTo>
                  <a:lnTo>
                    <a:pt x="5870" y="11490"/>
                  </a:lnTo>
                  <a:cubicBezTo>
                    <a:pt x="5894" y="11418"/>
                    <a:pt x="5906" y="11359"/>
                    <a:pt x="5929" y="11287"/>
                  </a:cubicBezTo>
                  <a:lnTo>
                    <a:pt x="5941" y="11252"/>
                  </a:lnTo>
                  <a:cubicBezTo>
                    <a:pt x="5989" y="11109"/>
                    <a:pt x="6037" y="10954"/>
                    <a:pt x="6084" y="10799"/>
                  </a:cubicBezTo>
                  <a:lnTo>
                    <a:pt x="6132" y="10633"/>
                  </a:lnTo>
                  <a:lnTo>
                    <a:pt x="6179" y="10454"/>
                  </a:lnTo>
                  <a:cubicBezTo>
                    <a:pt x="6215" y="10359"/>
                    <a:pt x="6239" y="10275"/>
                    <a:pt x="6263" y="10180"/>
                  </a:cubicBezTo>
                  <a:lnTo>
                    <a:pt x="6310" y="10049"/>
                  </a:lnTo>
                  <a:lnTo>
                    <a:pt x="6334" y="9942"/>
                  </a:lnTo>
                  <a:lnTo>
                    <a:pt x="6346" y="9918"/>
                  </a:lnTo>
                  <a:lnTo>
                    <a:pt x="6346" y="9906"/>
                  </a:lnTo>
                  <a:cubicBezTo>
                    <a:pt x="6358" y="9882"/>
                    <a:pt x="6358" y="9871"/>
                    <a:pt x="6370" y="9859"/>
                  </a:cubicBezTo>
                  <a:cubicBezTo>
                    <a:pt x="6406" y="9740"/>
                    <a:pt x="6441" y="9621"/>
                    <a:pt x="6489" y="9513"/>
                  </a:cubicBezTo>
                  <a:lnTo>
                    <a:pt x="6549" y="9323"/>
                  </a:lnTo>
                  <a:lnTo>
                    <a:pt x="6620" y="9132"/>
                  </a:lnTo>
                  <a:cubicBezTo>
                    <a:pt x="6632" y="9097"/>
                    <a:pt x="6644" y="9049"/>
                    <a:pt x="6668" y="9013"/>
                  </a:cubicBezTo>
                  <a:lnTo>
                    <a:pt x="6679" y="8954"/>
                  </a:lnTo>
                  <a:lnTo>
                    <a:pt x="6775" y="8704"/>
                  </a:lnTo>
                  <a:lnTo>
                    <a:pt x="6882" y="8406"/>
                  </a:lnTo>
                  <a:lnTo>
                    <a:pt x="6989" y="8120"/>
                  </a:lnTo>
                  <a:cubicBezTo>
                    <a:pt x="7037" y="8001"/>
                    <a:pt x="7084" y="7882"/>
                    <a:pt x="7132" y="7763"/>
                  </a:cubicBezTo>
                  <a:lnTo>
                    <a:pt x="7180" y="7608"/>
                  </a:lnTo>
                  <a:lnTo>
                    <a:pt x="7311" y="7287"/>
                  </a:lnTo>
                  <a:lnTo>
                    <a:pt x="7477" y="6823"/>
                  </a:lnTo>
                  <a:cubicBezTo>
                    <a:pt x="7584" y="6549"/>
                    <a:pt x="7692" y="6263"/>
                    <a:pt x="7799" y="5989"/>
                  </a:cubicBezTo>
                  <a:lnTo>
                    <a:pt x="7930" y="5632"/>
                  </a:lnTo>
                  <a:lnTo>
                    <a:pt x="8049" y="5334"/>
                  </a:lnTo>
                  <a:lnTo>
                    <a:pt x="8108" y="5180"/>
                  </a:lnTo>
                  <a:cubicBezTo>
                    <a:pt x="8215" y="4894"/>
                    <a:pt x="8311" y="4608"/>
                    <a:pt x="8430" y="4334"/>
                  </a:cubicBezTo>
                  <a:cubicBezTo>
                    <a:pt x="8549" y="4013"/>
                    <a:pt x="8668" y="3691"/>
                    <a:pt x="8799" y="3370"/>
                  </a:cubicBezTo>
                  <a:lnTo>
                    <a:pt x="8989" y="2858"/>
                  </a:lnTo>
                  <a:lnTo>
                    <a:pt x="9001" y="2834"/>
                  </a:lnTo>
                  <a:cubicBezTo>
                    <a:pt x="9061" y="2691"/>
                    <a:pt x="9108" y="2548"/>
                    <a:pt x="9168" y="2405"/>
                  </a:cubicBezTo>
                  <a:cubicBezTo>
                    <a:pt x="9204" y="2334"/>
                    <a:pt x="9227" y="2263"/>
                    <a:pt x="9251" y="2191"/>
                  </a:cubicBezTo>
                  <a:lnTo>
                    <a:pt x="9263" y="2179"/>
                  </a:lnTo>
                  <a:cubicBezTo>
                    <a:pt x="9275" y="2155"/>
                    <a:pt x="9275" y="2120"/>
                    <a:pt x="9287" y="2096"/>
                  </a:cubicBezTo>
                  <a:lnTo>
                    <a:pt x="9323" y="2001"/>
                  </a:lnTo>
                  <a:cubicBezTo>
                    <a:pt x="9358" y="1905"/>
                    <a:pt x="9394" y="1798"/>
                    <a:pt x="9430" y="1691"/>
                  </a:cubicBezTo>
                  <a:cubicBezTo>
                    <a:pt x="9430" y="1679"/>
                    <a:pt x="9430" y="1667"/>
                    <a:pt x="9430" y="1667"/>
                  </a:cubicBezTo>
                  <a:cubicBezTo>
                    <a:pt x="9442" y="1655"/>
                    <a:pt x="9454" y="1643"/>
                    <a:pt x="9454" y="1631"/>
                  </a:cubicBezTo>
                  <a:cubicBezTo>
                    <a:pt x="9466" y="1608"/>
                    <a:pt x="9466" y="1596"/>
                    <a:pt x="9454" y="1584"/>
                  </a:cubicBezTo>
                  <a:cubicBezTo>
                    <a:pt x="9454" y="1560"/>
                    <a:pt x="9430" y="1548"/>
                    <a:pt x="9418" y="1548"/>
                  </a:cubicBezTo>
                  <a:cubicBezTo>
                    <a:pt x="9406" y="1536"/>
                    <a:pt x="9382" y="1536"/>
                    <a:pt x="9370" y="1536"/>
                  </a:cubicBezTo>
                  <a:lnTo>
                    <a:pt x="9358" y="1524"/>
                  </a:lnTo>
                  <a:lnTo>
                    <a:pt x="9346" y="1524"/>
                  </a:lnTo>
                  <a:cubicBezTo>
                    <a:pt x="9323" y="1524"/>
                    <a:pt x="9299" y="1512"/>
                    <a:pt x="9275" y="1512"/>
                  </a:cubicBezTo>
                  <a:cubicBezTo>
                    <a:pt x="9239" y="1501"/>
                    <a:pt x="9192" y="1489"/>
                    <a:pt x="9132" y="1477"/>
                  </a:cubicBezTo>
                  <a:cubicBezTo>
                    <a:pt x="9025" y="1465"/>
                    <a:pt x="8942" y="1453"/>
                    <a:pt x="8858" y="1441"/>
                  </a:cubicBezTo>
                  <a:cubicBezTo>
                    <a:pt x="8704" y="1429"/>
                    <a:pt x="8549" y="1417"/>
                    <a:pt x="8406" y="1405"/>
                  </a:cubicBezTo>
                  <a:lnTo>
                    <a:pt x="8263" y="1393"/>
                  </a:lnTo>
                  <a:cubicBezTo>
                    <a:pt x="7894" y="1358"/>
                    <a:pt x="7513" y="1310"/>
                    <a:pt x="7108" y="1250"/>
                  </a:cubicBezTo>
                  <a:cubicBezTo>
                    <a:pt x="7037" y="1239"/>
                    <a:pt x="6965" y="1227"/>
                    <a:pt x="6894" y="1215"/>
                  </a:cubicBezTo>
                  <a:lnTo>
                    <a:pt x="6787" y="1191"/>
                  </a:lnTo>
                  <a:cubicBezTo>
                    <a:pt x="6537" y="1155"/>
                    <a:pt x="6227" y="1108"/>
                    <a:pt x="5929" y="1072"/>
                  </a:cubicBezTo>
                  <a:cubicBezTo>
                    <a:pt x="5572" y="1012"/>
                    <a:pt x="5179" y="965"/>
                    <a:pt x="4763" y="929"/>
                  </a:cubicBezTo>
                  <a:cubicBezTo>
                    <a:pt x="4548" y="905"/>
                    <a:pt x="4346" y="881"/>
                    <a:pt x="4132" y="869"/>
                  </a:cubicBezTo>
                  <a:cubicBezTo>
                    <a:pt x="4024" y="858"/>
                    <a:pt x="3905" y="846"/>
                    <a:pt x="3786" y="834"/>
                  </a:cubicBezTo>
                  <a:lnTo>
                    <a:pt x="3727" y="834"/>
                  </a:lnTo>
                  <a:cubicBezTo>
                    <a:pt x="3691" y="822"/>
                    <a:pt x="3655" y="822"/>
                    <a:pt x="3620" y="822"/>
                  </a:cubicBezTo>
                  <a:lnTo>
                    <a:pt x="3501" y="810"/>
                  </a:lnTo>
                  <a:lnTo>
                    <a:pt x="3477" y="810"/>
                  </a:lnTo>
                  <a:cubicBezTo>
                    <a:pt x="3417" y="798"/>
                    <a:pt x="3346" y="798"/>
                    <a:pt x="3286" y="786"/>
                  </a:cubicBezTo>
                  <a:lnTo>
                    <a:pt x="3120" y="774"/>
                  </a:lnTo>
                  <a:lnTo>
                    <a:pt x="2953" y="762"/>
                  </a:lnTo>
                  <a:cubicBezTo>
                    <a:pt x="2881" y="750"/>
                    <a:pt x="2810" y="739"/>
                    <a:pt x="2739" y="739"/>
                  </a:cubicBezTo>
                  <a:lnTo>
                    <a:pt x="2703" y="727"/>
                  </a:lnTo>
                  <a:lnTo>
                    <a:pt x="2667" y="727"/>
                  </a:lnTo>
                  <a:cubicBezTo>
                    <a:pt x="2584" y="715"/>
                    <a:pt x="2500" y="703"/>
                    <a:pt x="2429" y="691"/>
                  </a:cubicBezTo>
                  <a:cubicBezTo>
                    <a:pt x="2262" y="667"/>
                    <a:pt x="2096" y="643"/>
                    <a:pt x="1929" y="619"/>
                  </a:cubicBezTo>
                  <a:cubicBezTo>
                    <a:pt x="1846" y="608"/>
                    <a:pt x="1762" y="596"/>
                    <a:pt x="1667" y="572"/>
                  </a:cubicBezTo>
                  <a:lnTo>
                    <a:pt x="1643" y="572"/>
                  </a:lnTo>
                  <a:lnTo>
                    <a:pt x="1524" y="548"/>
                  </a:lnTo>
                  <a:cubicBezTo>
                    <a:pt x="1453" y="536"/>
                    <a:pt x="1393" y="524"/>
                    <a:pt x="1322" y="512"/>
                  </a:cubicBezTo>
                  <a:lnTo>
                    <a:pt x="1262" y="500"/>
                  </a:lnTo>
                  <a:cubicBezTo>
                    <a:pt x="1203" y="488"/>
                    <a:pt x="1143" y="477"/>
                    <a:pt x="1084" y="465"/>
                  </a:cubicBezTo>
                  <a:lnTo>
                    <a:pt x="1024" y="453"/>
                  </a:lnTo>
                  <a:cubicBezTo>
                    <a:pt x="976" y="441"/>
                    <a:pt x="929" y="429"/>
                    <a:pt x="881" y="417"/>
                  </a:cubicBezTo>
                  <a:cubicBezTo>
                    <a:pt x="881" y="405"/>
                    <a:pt x="881" y="393"/>
                    <a:pt x="881" y="381"/>
                  </a:cubicBezTo>
                  <a:cubicBezTo>
                    <a:pt x="869" y="298"/>
                    <a:pt x="869" y="203"/>
                    <a:pt x="822" y="119"/>
                  </a:cubicBezTo>
                  <a:cubicBezTo>
                    <a:pt x="798" y="84"/>
                    <a:pt x="762" y="60"/>
                    <a:pt x="726" y="48"/>
                  </a:cubicBezTo>
                  <a:cubicBezTo>
                    <a:pt x="714" y="36"/>
                    <a:pt x="691" y="36"/>
                    <a:pt x="679" y="36"/>
                  </a:cubicBezTo>
                  <a:cubicBezTo>
                    <a:pt x="655" y="36"/>
                    <a:pt x="643" y="36"/>
                    <a:pt x="619" y="48"/>
                  </a:cubicBezTo>
                  <a:cubicBezTo>
                    <a:pt x="560" y="12"/>
                    <a:pt x="512" y="0"/>
                    <a:pt x="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5888225" y="2099500"/>
              <a:ext cx="173850" cy="254225"/>
            </a:xfrm>
            <a:custGeom>
              <a:avLst/>
              <a:gdLst/>
              <a:ahLst/>
              <a:cxnLst/>
              <a:rect l="l" t="t" r="r" b="b"/>
              <a:pathLst>
                <a:path w="6954" h="10169" extrusionOk="0">
                  <a:moveTo>
                    <a:pt x="6882" y="0"/>
                  </a:moveTo>
                  <a:cubicBezTo>
                    <a:pt x="6858" y="0"/>
                    <a:pt x="6835" y="12"/>
                    <a:pt x="6823" y="24"/>
                  </a:cubicBezTo>
                  <a:cubicBezTo>
                    <a:pt x="6739" y="119"/>
                    <a:pt x="6680" y="215"/>
                    <a:pt x="6608" y="322"/>
                  </a:cubicBezTo>
                  <a:cubicBezTo>
                    <a:pt x="6549" y="417"/>
                    <a:pt x="6477" y="524"/>
                    <a:pt x="6406" y="619"/>
                  </a:cubicBezTo>
                  <a:cubicBezTo>
                    <a:pt x="6370" y="691"/>
                    <a:pt x="6323" y="750"/>
                    <a:pt x="6275" y="822"/>
                  </a:cubicBezTo>
                  <a:lnTo>
                    <a:pt x="6239" y="869"/>
                  </a:lnTo>
                  <a:lnTo>
                    <a:pt x="6216" y="893"/>
                  </a:lnTo>
                  <a:cubicBezTo>
                    <a:pt x="6192" y="917"/>
                    <a:pt x="6168" y="953"/>
                    <a:pt x="6144" y="989"/>
                  </a:cubicBezTo>
                  <a:lnTo>
                    <a:pt x="6144" y="1000"/>
                  </a:lnTo>
                  <a:lnTo>
                    <a:pt x="6120" y="1036"/>
                  </a:lnTo>
                  <a:lnTo>
                    <a:pt x="6108" y="1048"/>
                  </a:lnTo>
                  <a:cubicBezTo>
                    <a:pt x="6096" y="1072"/>
                    <a:pt x="6073" y="1096"/>
                    <a:pt x="6049" y="1119"/>
                  </a:cubicBezTo>
                  <a:lnTo>
                    <a:pt x="6013" y="1191"/>
                  </a:lnTo>
                  <a:lnTo>
                    <a:pt x="5954" y="1274"/>
                  </a:lnTo>
                  <a:cubicBezTo>
                    <a:pt x="5942" y="1310"/>
                    <a:pt x="5918" y="1346"/>
                    <a:pt x="5906" y="1370"/>
                  </a:cubicBezTo>
                  <a:lnTo>
                    <a:pt x="5894" y="1381"/>
                  </a:lnTo>
                  <a:lnTo>
                    <a:pt x="5870" y="1429"/>
                  </a:lnTo>
                  <a:lnTo>
                    <a:pt x="5823" y="1500"/>
                  </a:lnTo>
                  <a:lnTo>
                    <a:pt x="5823" y="1512"/>
                  </a:lnTo>
                  <a:cubicBezTo>
                    <a:pt x="5775" y="1572"/>
                    <a:pt x="5739" y="1643"/>
                    <a:pt x="5704" y="1703"/>
                  </a:cubicBezTo>
                  <a:cubicBezTo>
                    <a:pt x="5668" y="1762"/>
                    <a:pt x="5620" y="1822"/>
                    <a:pt x="5584" y="1881"/>
                  </a:cubicBezTo>
                  <a:lnTo>
                    <a:pt x="5573" y="1905"/>
                  </a:lnTo>
                  <a:lnTo>
                    <a:pt x="5537" y="1965"/>
                  </a:lnTo>
                  <a:cubicBezTo>
                    <a:pt x="5477" y="2060"/>
                    <a:pt x="5418" y="2143"/>
                    <a:pt x="5370" y="2239"/>
                  </a:cubicBezTo>
                  <a:lnTo>
                    <a:pt x="5323" y="2310"/>
                  </a:lnTo>
                  <a:cubicBezTo>
                    <a:pt x="5227" y="2477"/>
                    <a:pt x="5120" y="2643"/>
                    <a:pt x="5013" y="2810"/>
                  </a:cubicBezTo>
                  <a:cubicBezTo>
                    <a:pt x="4989" y="2834"/>
                    <a:pt x="4977" y="2858"/>
                    <a:pt x="4953" y="2894"/>
                  </a:cubicBezTo>
                  <a:lnTo>
                    <a:pt x="4942" y="2905"/>
                  </a:lnTo>
                  <a:cubicBezTo>
                    <a:pt x="4906" y="2965"/>
                    <a:pt x="4870" y="3013"/>
                    <a:pt x="4834" y="3072"/>
                  </a:cubicBezTo>
                  <a:cubicBezTo>
                    <a:pt x="4799" y="3120"/>
                    <a:pt x="4763" y="3179"/>
                    <a:pt x="4727" y="3227"/>
                  </a:cubicBezTo>
                  <a:cubicBezTo>
                    <a:pt x="4727" y="3239"/>
                    <a:pt x="4715" y="3251"/>
                    <a:pt x="4715" y="3263"/>
                  </a:cubicBezTo>
                  <a:lnTo>
                    <a:pt x="4703" y="3275"/>
                  </a:lnTo>
                  <a:cubicBezTo>
                    <a:pt x="4680" y="3310"/>
                    <a:pt x="4656" y="3346"/>
                    <a:pt x="4632" y="3382"/>
                  </a:cubicBezTo>
                  <a:cubicBezTo>
                    <a:pt x="4596" y="3441"/>
                    <a:pt x="4561" y="3513"/>
                    <a:pt x="4525" y="3572"/>
                  </a:cubicBezTo>
                  <a:lnTo>
                    <a:pt x="4489" y="3632"/>
                  </a:lnTo>
                  <a:cubicBezTo>
                    <a:pt x="4430" y="3739"/>
                    <a:pt x="4370" y="3834"/>
                    <a:pt x="4311" y="3941"/>
                  </a:cubicBezTo>
                  <a:cubicBezTo>
                    <a:pt x="4287" y="3989"/>
                    <a:pt x="4251" y="4048"/>
                    <a:pt x="4215" y="4096"/>
                  </a:cubicBezTo>
                  <a:lnTo>
                    <a:pt x="4215" y="4108"/>
                  </a:lnTo>
                  <a:cubicBezTo>
                    <a:pt x="4191" y="4132"/>
                    <a:pt x="4168" y="4167"/>
                    <a:pt x="4156" y="4203"/>
                  </a:cubicBezTo>
                  <a:cubicBezTo>
                    <a:pt x="4084" y="4310"/>
                    <a:pt x="4025" y="4406"/>
                    <a:pt x="3965" y="4513"/>
                  </a:cubicBezTo>
                  <a:lnTo>
                    <a:pt x="3930" y="4572"/>
                  </a:lnTo>
                  <a:cubicBezTo>
                    <a:pt x="3882" y="4644"/>
                    <a:pt x="3846" y="4703"/>
                    <a:pt x="3810" y="4751"/>
                  </a:cubicBezTo>
                  <a:lnTo>
                    <a:pt x="3763" y="4846"/>
                  </a:lnTo>
                  <a:lnTo>
                    <a:pt x="3703" y="4929"/>
                  </a:lnTo>
                  <a:cubicBezTo>
                    <a:pt x="3679" y="4953"/>
                    <a:pt x="3668" y="4989"/>
                    <a:pt x="3644" y="5013"/>
                  </a:cubicBezTo>
                  <a:lnTo>
                    <a:pt x="3644" y="5025"/>
                  </a:lnTo>
                  <a:lnTo>
                    <a:pt x="3620" y="5060"/>
                  </a:lnTo>
                  <a:cubicBezTo>
                    <a:pt x="3596" y="5096"/>
                    <a:pt x="3560" y="5132"/>
                    <a:pt x="3537" y="5168"/>
                  </a:cubicBezTo>
                  <a:lnTo>
                    <a:pt x="3525" y="5191"/>
                  </a:lnTo>
                  <a:lnTo>
                    <a:pt x="3501" y="5215"/>
                  </a:lnTo>
                  <a:cubicBezTo>
                    <a:pt x="3477" y="5251"/>
                    <a:pt x="3465" y="5287"/>
                    <a:pt x="3441" y="5310"/>
                  </a:cubicBezTo>
                  <a:lnTo>
                    <a:pt x="3406" y="5358"/>
                  </a:lnTo>
                  <a:lnTo>
                    <a:pt x="3406" y="5370"/>
                  </a:lnTo>
                  <a:cubicBezTo>
                    <a:pt x="3358" y="5441"/>
                    <a:pt x="3310" y="5513"/>
                    <a:pt x="3263" y="5584"/>
                  </a:cubicBezTo>
                  <a:cubicBezTo>
                    <a:pt x="3203" y="5691"/>
                    <a:pt x="3144" y="5799"/>
                    <a:pt x="3072" y="5906"/>
                  </a:cubicBezTo>
                  <a:cubicBezTo>
                    <a:pt x="3048" y="5942"/>
                    <a:pt x="3025" y="5977"/>
                    <a:pt x="3001" y="6013"/>
                  </a:cubicBezTo>
                  <a:lnTo>
                    <a:pt x="2977" y="6061"/>
                  </a:lnTo>
                  <a:cubicBezTo>
                    <a:pt x="2953" y="6084"/>
                    <a:pt x="2941" y="6120"/>
                    <a:pt x="2917" y="6144"/>
                  </a:cubicBezTo>
                  <a:cubicBezTo>
                    <a:pt x="2810" y="6323"/>
                    <a:pt x="2691" y="6489"/>
                    <a:pt x="2548" y="6704"/>
                  </a:cubicBezTo>
                  <a:cubicBezTo>
                    <a:pt x="2417" y="6894"/>
                    <a:pt x="2286" y="7073"/>
                    <a:pt x="2167" y="7263"/>
                  </a:cubicBezTo>
                  <a:cubicBezTo>
                    <a:pt x="2096" y="7346"/>
                    <a:pt x="2036" y="7430"/>
                    <a:pt x="1977" y="7513"/>
                  </a:cubicBezTo>
                  <a:cubicBezTo>
                    <a:pt x="1917" y="7596"/>
                    <a:pt x="1870" y="7680"/>
                    <a:pt x="1810" y="7751"/>
                  </a:cubicBezTo>
                  <a:lnTo>
                    <a:pt x="1786" y="7799"/>
                  </a:lnTo>
                  <a:cubicBezTo>
                    <a:pt x="1727" y="7882"/>
                    <a:pt x="1679" y="7954"/>
                    <a:pt x="1632" y="8037"/>
                  </a:cubicBezTo>
                  <a:lnTo>
                    <a:pt x="1608" y="8073"/>
                  </a:lnTo>
                  <a:cubicBezTo>
                    <a:pt x="1584" y="8108"/>
                    <a:pt x="1548" y="8156"/>
                    <a:pt x="1524" y="8204"/>
                  </a:cubicBezTo>
                  <a:cubicBezTo>
                    <a:pt x="1477" y="8263"/>
                    <a:pt x="1429" y="8335"/>
                    <a:pt x="1382" y="8406"/>
                  </a:cubicBezTo>
                  <a:cubicBezTo>
                    <a:pt x="1358" y="8442"/>
                    <a:pt x="1334" y="8478"/>
                    <a:pt x="1298" y="8513"/>
                  </a:cubicBezTo>
                  <a:cubicBezTo>
                    <a:pt x="1286" y="8537"/>
                    <a:pt x="1263" y="8573"/>
                    <a:pt x="1239" y="8597"/>
                  </a:cubicBezTo>
                  <a:lnTo>
                    <a:pt x="1227" y="8609"/>
                  </a:lnTo>
                  <a:lnTo>
                    <a:pt x="1215" y="8620"/>
                  </a:lnTo>
                  <a:cubicBezTo>
                    <a:pt x="1155" y="8692"/>
                    <a:pt x="1084" y="8763"/>
                    <a:pt x="1024" y="8847"/>
                  </a:cubicBezTo>
                  <a:cubicBezTo>
                    <a:pt x="953" y="8942"/>
                    <a:pt x="882" y="9037"/>
                    <a:pt x="822" y="9120"/>
                  </a:cubicBezTo>
                  <a:cubicBezTo>
                    <a:pt x="798" y="9156"/>
                    <a:pt x="774" y="9192"/>
                    <a:pt x="751" y="9228"/>
                  </a:cubicBezTo>
                  <a:cubicBezTo>
                    <a:pt x="715" y="9287"/>
                    <a:pt x="679" y="9335"/>
                    <a:pt x="643" y="9382"/>
                  </a:cubicBezTo>
                  <a:lnTo>
                    <a:pt x="631" y="9394"/>
                  </a:lnTo>
                  <a:lnTo>
                    <a:pt x="631" y="9406"/>
                  </a:lnTo>
                  <a:cubicBezTo>
                    <a:pt x="572" y="9478"/>
                    <a:pt x="524" y="9561"/>
                    <a:pt x="453" y="9644"/>
                  </a:cubicBezTo>
                  <a:cubicBezTo>
                    <a:pt x="441" y="9656"/>
                    <a:pt x="429" y="9668"/>
                    <a:pt x="429" y="9680"/>
                  </a:cubicBezTo>
                  <a:cubicBezTo>
                    <a:pt x="370" y="9740"/>
                    <a:pt x="310" y="9799"/>
                    <a:pt x="250" y="9847"/>
                  </a:cubicBezTo>
                  <a:cubicBezTo>
                    <a:pt x="215" y="9882"/>
                    <a:pt x="191" y="9906"/>
                    <a:pt x="155" y="9930"/>
                  </a:cubicBezTo>
                  <a:lnTo>
                    <a:pt x="120" y="9966"/>
                  </a:lnTo>
                  <a:cubicBezTo>
                    <a:pt x="108" y="9978"/>
                    <a:pt x="84" y="10002"/>
                    <a:pt x="60" y="10013"/>
                  </a:cubicBezTo>
                  <a:cubicBezTo>
                    <a:pt x="24" y="10037"/>
                    <a:pt x="0" y="10085"/>
                    <a:pt x="24" y="10121"/>
                  </a:cubicBezTo>
                  <a:cubicBezTo>
                    <a:pt x="36" y="10144"/>
                    <a:pt x="48" y="10156"/>
                    <a:pt x="72" y="10168"/>
                  </a:cubicBezTo>
                  <a:lnTo>
                    <a:pt x="96" y="10168"/>
                  </a:lnTo>
                  <a:cubicBezTo>
                    <a:pt x="108" y="10168"/>
                    <a:pt x="120" y="10168"/>
                    <a:pt x="131" y="10156"/>
                  </a:cubicBezTo>
                  <a:cubicBezTo>
                    <a:pt x="155" y="10156"/>
                    <a:pt x="179" y="10133"/>
                    <a:pt x="203" y="10109"/>
                  </a:cubicBezTo>
                  <a:lnTo>
                    <a:pt x="215" y="10109"/>
                  </a:lnTo>
                  <a:lnTo>
                    <a:pt x="239" y="10085"/>
                  </a:lnTo>
                  <a:lnTo>
                    <a:pt x="250" y="10073"/>
                  </a:lnTo>
                  <a:cubicBezTo>
                    <a:pt x="250" y="10073"/>
                    <a:pt x="262" y="10061"/>
                    <a:pt x="274" y="10061"/>
                  </a:cubicBezTo>
                  <a:cubicBezTo>
                    <a:pt x="310" y="10025"/>
                    <a:pt x="358" y="9990"/>
                    <a:pt x="393" y="9954"/>
                  </a:cubicBezTo>
                  <a:cubicBezTo>
                    <a:pt x="465" y="9894"/>
                    <a:pt x="536" y="9811"/>
                    <a:pt x="608" y="9716"/>
                  </a:cubicBezTo>
                  <a:cubicBezTo>
                    <a:pt x="715" y="9585"/>
                    <a:pt x="810" y="9442"/>
                    <a:pt x="905" y="9311"/>
                  </a:cubicBezTo>
                  <a:lnTo>
                    <a:pt x="917" y="9287"/>
                  </a:lnTo>
                  <a:lnTo>
                    <a:pt x="989" y="9192"/>
                  </a:lnTo>
                  <a:cubicBezTo>
                    <a:pt x="1060" y="9085"/>
                    <a:pt x="1132" y="8990"/>
                    <a:pt x="1179" y="8918"/>
                  </a:cubicBezTo>
                  <a:cubicBezTo>
                    <a:pt x="1203" y="8894"/>
                    <a:pt x="1215" y="8870"/>
                    <a:pt x="1239" y="8847"/>
                  </a:cubicBezTo>
                  <a:lnTo>
                    <a:pt x="1251" y="8835"/>
                  </a:lnTo>
                  <a:cubicBezTo>
                    <a:pt x="1263" y="8823"/>
                    <a:pt x="1274" y="8811"/>
                    <a:pt x="1286" y="8799"/>
                  </a:cubicBezTo>
                  <a:cubicBezTo>
                    <a:pt x="1298" y="8775"/>
                    <a:pt x="1322" y="8751"/>
                    <a:pt x="1346" y="8728"/>
                  </a:cubicBezTo>
                  <a:cubicBezTo>
                    <a:pt x="1358" y="8716"/>
                    <a:pt x="1370" y="8692"/>
                    <a:pt x="1382" y="8680"/>
                  </a:cubicBezTo>
                  <a:cubicBezTo>
                    <a:pt x="1501" y="8537"/>
                    <a:pt x="1608" y="8370"/>
                    <a:pt x="1715" y="8216"/>
                  </a:cubicBezTo>
                  <a:lnTo>
                    <a:pt x="1739" y="8168"/>
                  </a:lnTo>
                  <a:lnTo>
                    <a:pt x="1786" y="8097"/>
                  </a:lnTo>
                  <a:cubicBezTo>
                    <a:pt x="1834" y="8025"/>
                    <a:pt x="1870" y="7966"/>
                    <a:pt x="1905" y="7906"/>
                  </a:cubicBezTo>
                  <a:lnTo>
                    <a:pt x="2025" y="7727"/>
                  </a:lnTo>
                  <a:cubicBezTo>
                    <a:pt x="2036" y="7704"/>
                    <a:pt x="2060" y="7680"/>
                    <a:pt x="2084" y="7656"/>
                  </a:cubicBezTo>
                  <a:lnTo>
                    <a:pt x="2084" y="7644"/>
                  </a:lnTo>
                  <a:lnTo>
                    <a:pt x="2108" y="7608"/>
                  </a:lnTo>
                  <a:lnTo>
                    <a:pt x="2179" y="7513"/>
                  </a:lnTo>
                  <a:cubicBezTo>
                    <a:pt x="2215" y="7454"/>
                    <a:pt x="2251" y="7406"/>
                    <a:pt x="2286" y="7346"/>
                  </a:cubicBezTo>
                  <a:cubicBezTo>
                    <a:pt x="2334" y="7299"/>
                    <a:pt x="2370" y="7239"/>
                    <a:pt x="2406" y="7192"/>
                  </a:cubicBezTo>
                  <a:lnTo>
                    <a:pt x="2465" y="7096"/>
                  </a:lnTo>
                  <a:lnTo>
                    <a:pt x="2501" y="7037"/>
                  </a:lnTo>
                  <a:lnTo>
                    <a:pt x="2572" y="6954"/>
                  </a:lnTo>
                  <a:cubicBezTo>
                    <a:pt x="2667" y="6811"/>
                    <a:pt x="2763" y="6668"/>
                    <a:pt x="2858" y="6513"/>
                  </a:cubicBezTo>
                  <a:cubicBezTo>
                    <a:pt x="2965" y="6358"/>
                    <a:pt x="3084" y="6180"/>
                    <a:pt x="3191" y="6001"/>
                  </a:cubicBezTo>
                  <a:lnTo>
                    <a:pt x="3239" y="5930"/>
                  </a:lnTo>
                  <a:cubicBezTo>
                    <a:pt x="3287" y="5858"/>
                    <a:pt x="3334" y="5775"/>
                    <a:pt x="3382" y="5691"/>
                  </a:cubicBezTo>
                  <a:lnTo>
                    <a:pt x="3394" y="5668"/>
                  </a:lnTo>
                  <a:cubicBezTo>
                    <a:pt x="3418" y="5644"/>
                    <a:pt x="3429" y="5608"/>
                    <a:pt x="3453" y="5572"/>
                  </a:cubicBezTo>
                  <a:lnTo>
                    <a:pt x="3560" y="5406"/>
                  </a:lnTo>
                  <a:cubicBezTo>
                    <a:pt x="3584" y="5370"/>
                    <a:pt x="3608" y="5346"/>
                    <a:pt x="3632" y="5310"/>
                  </a:cubicBezTo>
                  <a:lnTo>
                    <a:pt x="3656" y="5275"/>
                  </a:lnTo>
                  <a:cubicBezTo>
                    <a:pt x="3679" y="5239"/>
                    <a:pt x="3703" y="5191"/>
                    <a:pt x="3739" y="5156"/>
                  </a:cubicBezTo>
                  <a:lnTo>
                    <a:pt x="3763" y="5120"/>
                  </a:lnTo>
                  <a:cubicBezTo>
                    <a:pt x="3787" y="5084"/>
                    <a:pt x="3810" y="5060"/>
                    <a:pt x="3822" y="5025"/>
                  </a:cubicBezTo>
                  <a:lnTo>
                    <a:pt x="3941" y="4858"/>
                  </a:lnTo>
                  <a:cubicBezTo>
                    <a:pt x="3977" y="4787"/>
                    <a:pt x="4013" y="4727"/>
                    <a:pt x="4049" y="4668"/>
                  </a:cubicBezTo>
                  <a:lnTo>
                    <a:pt x="4084" y="4608"/>
                  </a:lnTo>
                  <a:cubicBezTo>
                    <a:pt x="4144" y="4513"/>
                    <a:pt x="4203" y="4406"/>
                    <a:pt x="4263" y="4310"/>
                  </a:cubicBezTo>
                  <a:cubicBezTo>
                    <a:pt x="4287" y="4263"/>
                    <a:pt x="4322" y="4227"/>
                    <a:pt x="4346" y="4179"/>
                  </a:cubicBezTo>
                  <a:lnTo>
                    <a:pt x="4370" y="4144"/>
                  </a:lnTo>
                  <a:lnTo>
                    <a:pt x="4382" y="4132"/>
                  </a:lnTo>
                  <a:cubicBezTo>
                    <a:pt x="4394" y="4096"/>
                    <a:pt x="4418" y="4060"/>
                    <a:pt x="4441" y="4037"/>
                  </a:cubicBezTo>
                  <a:cubicBezTo>
                    <a:pt x="4489" y="3929"/>
                    <a:pt x="4549" y="3834"/>
                    <a:pt x="4608" y="3727"/>
                  </a:cubicBezTo>
                  <a:lnTo>
                    <a:pt x="4644" y="3667"/>
                  </a:lnTo>
                  <a:cubicBezTo>
                    <a:pt x="4680" y="3596"/>
                    <a:pt x="4715" y="3536"/>
                    <a:pt x="4751" y="3477"/>
                  </a:cubicBezTo>
                  <a:lnTo>
                    <a:pt x="4799" y="3417"/>
                  </a:lnTo>
                  <a:cubicBezTo>
                    <a:pt x="4811" y="3382"/>
                    <a:pt x="4834" y="3346"/>
                    <a:pt x="4858" y="3310"/>
                  </a:cubicBezTo>
                  <a:cubicBezTo>
                    <a:pt x="4882" y="3275"/>
                    <a:pt x="4894" y="3251"/>
                    <a:pt x="4918" y="3215"/>
                  </a:cubicBezTo>
                  <a:lnTo>
                    <a:pt x="4930" y="3203"/>
                  </a:lnTo>
                  <a:cubicBezTo>
                    <a:pt x="4942" y="3191"/>
                    <a:pt x="4942" y="3179"/>
                    <a:pt x="4953" y="3167"/>
                  </a:cubicBezTo>
                  <a:cubicBezTo>
                    <a:pt x="4989" y="3120"/>
                    <a:pt x="5013" y="3072"/>
                    <a:pt x="5049" y="3024"/>
                  </a:cubicBezTo>
                  <a:lnTo>
                    <a:pt x="5061" y="3001"/>
                  </a:lnTo>
                  <a:cubicBezTo>
                    <a:pt x="5084" y="2977"/>
                    <a:pt x="5108" y="2941"/>
                    <a:pt x="5120" y="2905"/>
                  </a:cubicBezTo>
                  <a:cubicBezTo>
                    <a:pt x="5192" y="2810"/>
                    <a:pt x="5251" y="2727"/>
                    <a:pt x="5299" y="2655"/>
                  </a:cubicBezTo>
                  <a:cubicBezTo>
                    <a:pt x="5334" y="2584"/>
                    <a:pt x="5370" y="2524"/>
                    <a:pt x="5406" y="2465"/>
                  </a:cubicBezTo>
                  <a:cubicBezTo>
                    <a:pt x="5477" y="2334"/>
                    <a:pt x="5561" y="2203"/>
                    <a:pt x="5644" y="2072"/>
                  </a:cubicBezTo>
                  <a:lnTo>
                    <a:pt x="5704" y="1977"/>
                  </a:lnTo>
                  <a:cubicBezTo>
                    <a:pt x="5739" y="1917"/>
                    <a:pt x="5775" y="1858"/>
                    <a:pt x="5823" y="1798"/>
                  </a:cubicBezTo>
                  <a:cubicBezTo>
                    <a:pt x="5858" y="1727"/>
                    <a:pt x="5906" y="1655"/>
                    <a:pt x="5942" y="1584"/>
                  </a:cubicBezTo>
                  <a:lnTo>
                    <a:pt x="5989" y="1524"/>
                  </a:lnTo>
                  <a:lnTo>
                    <a:pt x="6013" y="1465"/>
                  </a:lnTo>
                  <a:lnTo>
                    <a:pt x="6073" y="1358"/>
                  </a:lnTo>
                  <a:cubicBezTo>
                    <a:pt x="6096" y="1334"/>
                    <a:pt x="6120" y="1298"/>
                    <a:pt x="6144" y="1262"/>
                  </a:cubicBezTo>
                  <a:lnTo>
                    <a:pt x="6168" y="1215"/>
                  </a:lnTo>
                  <a:cubicBezTo>
                    <a:pt x="6192" y="1179"/>
                    <a:pt x="6216" y="1155"/>
                    <a:pt x="6239" y="1119"/>
                  </a:cubicBezTo>
                  <a:lnTo>
                    <a:pt x="6263" y="1084"/>
                  </a:lnTo>
                  <a:cubicBezTo>
                    <a:pt x="6287" y="1048"/>
                    <a:pt x="6311" y="1000"/>
                    <a:pt x="6346" y="965"/>
                  </a:cubicBezTo>
                  <a:lnTo>
                    <a:pt x="6394" y="893"/>
                  </a:lnTo>
                  <a:cubicBezTo>
                    <a:pt x="6442" y="834"/>
                    <a:pt x="6477" y="774"/>
                    <a:pt x="6525" y="715"/>
                  </a:cubicBezTo>
                  <a:cubicBezTo>
                    <a:pt x="6585" y="608"/>
                    <a:pt x="6656" y="512"/>
                    <a:pt x="6716" y="417"/>
                  </a:cubicBezTo>
                  <a:cubicBezTo>
                    <a:pt x="6787" y="298"/>
                    <a:pt x="6870" y="203"/>
                    <a:pt x="6942" y="107"/>
                  </a:cubicBezTo>
                  <a:cubicBezTo>
                    <a:pt x="6942" y="96"/>
                    <a:pt x="6954" y="72"/>
                    <a:pt x="6942" y="60"/>
                  </a:cubicBezTo>
                  <a:cubicBezTo>
                    <a:pt x="6942" y="36"/>
                    <a:pt x="6930" y="12"/>
                    <a:pt x="6918" y="12"/>
                  </a:cubicBezTo>
                  <a:cubicBezTo>
                    <a:pt x="6906" y="0"/>
                    <a:pt x="6894" y="0"/>
                    <a:pt x="6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5824825" y="2032525"/>
              <a:ext cx="15200" cy="14950"/>
            </a:xfrm>
            <a:custGeom>
              <a:avLst/>
              <a:gdLst/>
              <a:ahLst/>
              <a:cxnLst/>
              <a:rect l="l" t="t" r="r" b="b"/>
              <a:pathLst>
                <a:path w="608" h="598" extrusionOk="0">
                  <a:moveTo>
                    <a:pt x="286" y="274"/>
                  </a:moveTo>
                  <a:lnTo>
                    <a:pt x="286" y="274"/>
                  </a:lnTo>
                  <a:cubicBezTo>
                    <a:pt x="286" y="286"/>
                    <a:pt x="298" y="286"/>
                    <a:pt x="298" y="286"/>
                  </a:cubicBezTo>
                  <a:cubicBezTo>
                    <a:pt x="286" y="286"/>
                    <a:pt x="286" y="286"/>
                    <a:pt x="286" y="274"/>
                  </a:cubicBezTo>
                  <a:close/>
                  <a:moveTo>
                    <a:pt x="298" y="0"/>
                  </a:moveTo>
                  <a:cubicBezTo>
                    <a:pt x="250" y="0"/>
                    <a:pt x="191" y="12"/>
                    <a:pt x="155" y="48"/>
                  </a:cubicBezTo>
                  <a:cubicBezTo>
                    <a:pt x="131" y="60"/>
                    <a:pt x="108" y="72"/>
                    <a:pt x="96" y="96"/>
                  </a:cubicBezTo>
                  <a:cubicBezTo>
                    <a:pt x="72" y="119"/>
                    <a:pt x="48" y="155"/>
                    <a:pt x="36" y="191"/>
                  </a:cubicBezTo>
                  <a:cubicBezTo>
                    <a:pt x="0" y="250"/>
                    <a:pt x="0" y="310"/>
                    <a:pt x="12" y="381"/>
                  </a:cubicBezTo>
                  <a:cubicBezTo>
                    <a:pt x="12" y="405"/>
                    <a:pt x="24" y="429"/>
                    <a:pt x="36" y="453"/>
                  </a:cubicBezTo>
                  <a:cubicBezTo>
                    <a:pt x="60" y="489"/>
                    <a:pt x="84" y="512"/>
                    <a:pt x="119" y="536"/>
                  </a:cubicBezTo>
                  <a:cubicBezTo>
                    <a:pt x="167" y="572"/>
                    <a:pt x="227" y="596"/>
                    <a:pt x="286" y="596"/>
                  </a:cubicBezTo>
                  <a:cubicBezTo>
                    <a:pt x="292" y="597"/>
                    <a:pt x="299" y="598"/>
                    <a:pt x="305" y="598"/>
                  </a:cubicBezTo>
                  <a:cubicBezTo>
                    <a:pt x="360" y="598"/>
                    <a:pt x="418" y="554"/>
                    <a:pt x="429" y="500"/>
                  </a:cubicBezTo>
                  <a:cubicBezTo>
                    <a:pt x="489" y="465"/>
                    <a:pt x="536" y="417"/>
                    <a:pt x="560" y="358"/>
                  </a:cubicBezTo>
                  <a:cubicBezTo>
                    <a:pt x="608" y="250"/>
                    <a:pt x="560" y="131"/>
                    <a:pt x="477" y="60"/>
                  </a:cubicBezTo>
                  <a:cubicBezTo>
                    <a:pt x="417" y="24"/>
                    <a:pt x="358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6050450" y="2092350"/>
              <a:ext cx="14900" cy="14025"/>
            </a:xfrm>
            <a:custGeom>
              <a:avLst/>
              <a:gdLst/>
              <a:ahLst/>
              <a:cxnLst/>
              <a:rect l="l" t="t" r="r" b="b"/>
              <a:pathLst>
                <a:path w="596" h="561" extrusionOk="0">
                  <a:moveTo>
                    <a:pt x="274" y="1"/>
                  </a:moveTo>
                  <a:cubicBezTo>
                    <a:pt x="262" y="1"/>
                    <a:pt x="250" y="1"/>
                    <a:pt x="238" y="12"/>
                  </a:cubicBezTo>
                  <a:cubicBezTo>
                    <a:pt x="227" y="12"/>
                    <a:pt x="203" y="12"/>
                    <a:pt x="191" y="24"/>
                  </a:cubicBezTo>
                  <a:cubicBezTo>
                    <a:pt x="167" y="36"/>
                    <a:pt x="143" y="48"/>
                    <a:pt x="131" y="72"/>
                  </a:cubicBezTo>
                  <a:cubicBezTo>
                    <a:pt x="119" y="72"/>
                    <a:pt x="108" y="84"/>
                    <a:pt x="96" y="96"/>
                  </a:cubicBezTo>
                  <a:cubicBezTo>
                    <a:pt x="96" y="108"/>
                    <a:pt x="84" y="108"/>
                    <a:pt x="84" y="108"/>
                  </a:cubicBezTo>
                  <a:cubicBezTo>
                    <a:pt x="48" y="143"/>
                    <a:pt x="36" y="179"/>
                    <a:pt x="24" y="215"/>
                  </a:cubicBezTo>
                  <a:cubicBezTo>
                    <a:pt x="24" y="227"/>
                    <a:pt x="24" y="239"/>
                    <a:pt x="12" y="262"/>
                  </a:cubicBezTo>
                  <a:cubicBezTo>
                    <a:pt x="0" y="334"/>
                    <a:pt x="12" y="417"/>
                    <a:pt x="60" y="477"/>
                  </a:cubicBezTo>
                  <a:cubicBezTo>
                    <a:pt x="84" y="501"/>
                    <a:pt x="108" y="536"/>
                    <a:pt x="143" y="536"/>
                  </a:cubicBezTo>
                  <a:cubicBezTo>
                    <a:pt x="167" y="548"/>
                    <a:pt x="179" y="548"/>
                    <a:pt x="203" y="560"/>
                  </a:cubicBezTo>
                  <a:lnTo>
                    <a:pt x="215" y="560"/>
                  </a:lnTo>
                  <a:cubicBezTo>
                    <a:pt x="250" y="560"/>
                    <a:pt x="286" y="560"/>
                    <a:pt x="310" y="548"/>
                  </a:cubicBezTo>
                  <a:cubicBezTo>
                    <a:pt x="358" y="536"/>
                    <a:pt x="393" y="524"/>
                    <a:pt x="417" y="489"/>
                  </a:cubicBezTo>
                  <a:cubicBezTo>
                    <a:pt x="429" y="489"/>
                    <a:pt x="429" y="489"/>
                    <a:pt x="441" y="477"/>
                  </a:cubicBezTo>
                  <a:cubicBezTo>
                    <a:pt x="465" y="465"/>
                    <a:pt x="500" y="453"/>
                    <a:pt x="524" y="429"/>
                  </a:cubicBezTo>
                  <a:cubicBezTo>
                    <a:pt x="548" y="405"/>
                    <a:pt x="572" y="370"/>
                    <a:pt x="584" y="334"/>
                  </a:cubicBezTo>
                  <a:cubicBezTo>
                    <a:pt x="596" y="262"/>
                    <a:pt x="596" y="191"/>
                    <a:pt x="548" y="132"/>
                  </a:cubicBezTo>
                  <a:cubicBezTo>
                    <a:pt x="524" y="96"/>
                    <a:pt x="512" y="60"/>
                    <a:pt x="477" y="36"/>
                  </a:cubicBezTo>
                  <a:cubicBezTo>
                    <a:pt x="441" y="12"/>
                    <a:pt x="393" y="1"/>
                    <a:pt x="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5918275" y="1794700"/>
              <a:ext cx="22350" cy="23725"/>
            </a:xfrm>
            <a:custGeom>
              <a:avLst/>
              <a:gdLst/>
              <a:ahLst/>
              <a:cxnLst/>
              <a:rect l="l" t="t" r="r" b="b"/>
              <a:pathLst>
                <a:path w="894" h="949" extrusionOk="0">
                  <a:moveTo>
                    <a:pt x="489" y="298"/>
                  </a:moveTo>
                  <a:cubicBezTo>
                    <a:pt x="513" y="310"/>
                    <a:pt x="525" y="310"/>
                    <a:pt x="537" y="322"/>
                  </a:cubicBezTo>
                  <a:cubicBezTo>
                    <a:pt x="549" y="322"/>
                    <a:pt x="561" y="334"/>
                    <a:pt x="572" y="346"/>
                  </a:cubicBezTo>
                  <a:cubicBezTo>
                    <a:pt x="572" y="346"/>
                    <a:pt x="584" y="346"/>
                    <a:pt x="584" y="358"/>
                  </a:cubicBezTo>
                  <a:lnTo>
                    <a:pt x="596" y="358"/>
                  </a:lnTo>
                  <a:cubicBezTo>
                    <a:pt x="596" y="369"/>
                    <a:pt x="596" y="381"/>
                    <a:pt x="596" y="393"/>
                  </a:cubicBezTo>
                  <a:cubicBezTo>
                    <a:pt x="596" y="417"/>
                    <a:pt x="596" y="441"/>
                    <a:pt x="596" y="465"/>
                  </a:cubicBezTo>
                  <a:cubicBezTo>
                    <a:pt x="584" y="488"/>
                    <a:pt x="572" y="524"/>
                    <a:pt x="561" y="548"/>
                  </a:cubicBezTo>
                  <a:cubicBezTo>
                    <a:pt x="561" y="560"/>
                    <a:pt x="549" y="572"/>
                    <a:pt x="537" y="584"/>
                  </a:cubicBezTo>
                  <a:cubicBezTo>
                    <a:pt x="537" y="584"/>
                    <a:pt x="537" y="596"/>
                    <a:pt x="525" y="596"/>
                  </a:cubicBezTo>
                  <a:cubicBezTo>
                    <a:pt x="513" y="608"/>
                    <a:pt x="501" y="608"/>
                    <a:pt x="489" y="619"/>
                  </a:cubicBezTo>
                  <a:cubicBezTo>
                    <a:pt x="477" y="619"/>
                    <a:pt x="465" y="619"/>
                    <a:pt x="442" y="631"/>
                  </a:cubicBezTo>
                  <a:lnTo>
                    <a:pt x="418" y="631"/>
                  </a:lnTo>
                  <a:cubicBezTo>
                    <a:pt x="406" y="619"/>
                    <a:pt x="382" y="619"/>
                    <a:pt x="370" y="608"/>
                  </a:cubicBezTo>
                  <a:cubicBezTo>
                    <a:pt x="370" y="608"/>
                    <a:pt x="358" y="608"/>
                    <a:pt x="358" y="596"/>
                  </a:cubicBezTo>
                  <a:cubicBezTo>
                    <a:pt x="346" y="596"/>
                    <a:pt x="346" y="584"/>
                    <a:pt x="334" y="584"/>
                  </a:cubicBezTo>
                  <a:cubicBezTo>
                    <a:pt x="334" y="572"/>
                    <a:pt x="334" y="560"/>
                    <a:pt x="322" y="548"/>
                  </a:cubicBezTo>
                  <a:cubicBezTo>
                    <a:pt x="322" y="536"/>
                    <a:pt x="311" y="512"/>
                    <a:pt x="311" y="488"/>
                  </a:cubicBezTo>
                  <a:cubicBezTo>
                    <a:pt x="311" y="465"/>
                    <a:pt x="311" y="453"/>
                    <a:pt x="311" y="429"/>
                  </a:cubicBezTo>
                  <a:cubicBezTo>
                    <a:pt x="322" y="417"/>
                    <a:pt x="322" y="405"/>
                    <a:pt x="334" y="393"/>
                  </a:cubicBezTo>
                  <a:cubicBezTo>
                    <a:pt x="334" y="369"/>
                    <a:pt x="346" y="358"/>
                    <a:pt x="358" y="346"/>
                  </a:cubicBezTo>
                  <a:cubicBezTo>
                    <a:pt x="370" y="334"/>
                    <a:pt x="370" y="334"/>
                    <a:pt x="382" y="322"/>
                  </a:cubicBezTo>
                  <a:cubicBezTo>
                    <a:pt x="394" y="310"/>
                    <a:pt x="406" y="310"/>
                    <a:pt x="418" y="298"/>
                  </a:cubicBezTo>
                  <a:close/>
                  <a:moveTo>
                    <a:pt x="442" y="0"/>
                  </a:moveTo>
                  <a:cubicBezTo>
                    <a:pt x="394" y="0"/>
                    <a:pt x="346" y="12"/>
                    <a:pt x="311" y="36"/>
                  </a:cubicBezTo>
                  <a:cubicBezTo>
                    <a:pt x="251" y="48"/>
                    <a:pt x="203" y="84"/>
                    <a:pt x="156" y="119"/>
                  </a:cubicBezTo>
                  <a:cubicBezTo>
                    <a:pt x="144" y="131"/>
                    <a:pt x="120" y="155"/>
                    <a:pt x="108" y="167"/>
                  </a:cubicBezTo>
                  <a:cubicBezTo>
                    <a:pt x="108" y="179"/>
                    <a:pt x="108" y="191"/>
                    <a:pt x="96" y="203"/>
                  </a:cubicBezTo>
                  <a:cubicBezTo>
                    <a:pt x="61" y="250"/>
                    <a:pt x="37" y="298"/>
                    <a:pt x="25" y="358"/>
                  </a:cubicBezTo>
                  <a:cubicBezTo>
                    <a:pt x="1" y="441"/>
                    <a:pt x="1" y="524"/>
                    <a:pt x="13" y="608"/>
                  </a:cubicBezTo>
                  <a:cubicBezTo>
                    <a:pt x="13" y="643"/>
                    <a:pt x="37" y="691"/>
                    <a:pt x="49" y="727"/>
                  </a:cubicBezTo>
                  <a:cubicBezTo>
                    <a:pt x="72" y="762"/>
                    <a:pt x="108" y="810"/>
                    <a:pt x="144" y="834"/>
                  </a:cubicBezTo>
                  <a:cubicBezTo>
                    <a:pt x="203" y="893"/>
                    <a:pt x="287" y="917"/>
                    <a:pt x="358" y="941"/>
                  </a:cubicBezTo>
                  <a:cubicBezTo>
                    <a:pt x="378" y="946"/>
                    <a:pt x="396" y="949"/>
                    <a:pt x="412" y="949"/>
                  </a:cubicBezTo>
                  <a:cubicBezTo>
                    <a:pt x="435" y="949"/>
                    <a:pt x="456" y="943"/>
                    <a:pt x="477" y="929"/>
                  </a:cubicBezTo>
                  <a:cubicBezTo>
                    <a:pt x="489" y="929"/>
                    <a:pt x="501" y="917"/>
                    <a:pt x="513" y="905"/>
                  </a:cubicBezTo>
                  <a:cubicBezTo>
                    <a:pt x="549" y="893"/>
                    <a:pt x="572" y="893"/>
                    <a:pt x="608" y="881"/>
                  </a:cubicBezTo>
                  <a:cubicBezTo>
                    <a:pt x="668" y="846"/>
                    <a:pt x="727" y="810"/>
                    <a:pt x="763" y="762"/>
                  </a:cubicBezTo>
                  <a:cubicBezTo>
                    <a:pt x="811" y="703"/>
                    <a:pt x="834" y="643"/>
                    <a:pt x="858" y="584"/>
                  </a:cubicBezTo>
                  <a:cubicBezTo>
                    <a:pt x="870" y="548"/>
                    <a:pt x="870" y="500"/>
                    <a:pt x="882" y="465"/>
                  </a:cubicBezTo>
                  <a:cubicBezTo>
                    <a:pt x="894" y="417"/>
                    <a:pt x="882" y="381"/>
                    <a:pt x="882" y="334"/>
                  </a:cubicBezTo>
                  <a:cubicBezTo>
                    <a:pt x="870" y="310"/>
                    <a:pt x="870" y="274"/>
                    <a:pt x="846" y="238"/>
                  </a:cubicBezTo>
                  <a:cubicBezTo>
                    <a:pt x="834" y="203"/>
                    <a:pt x="811" y="179"/>
                    <a:pt x="787" y="143"/>
                  </a:cubicBezTo>
                  <a:cubicBezTo>
                    <a:pt x="727" y="84"/>
                    <a:pt x="644" y="48"/>
                    <a:pt x="572" y="24"/>
                  </a:cubicBezTo>
                  <a:cubicBezTo>
                    <a:pt x="537" y="12"/>
                    <a:pt x="501" y="12"/>
                    <a:pt x="453" y="12"/>
                  </a:cubicBezTo>
                  <a:cubicBezTo>
                    <a:pt x="453" y="0"/>
                    <a:pt x="453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5879300" y="2343875"/>
              <a:ext cx="19075" cy="23525"/>
            </a:xfrm>
            <a:custGeom>
              <a:avLst/>
              <a:gdLst/>
              <a:ahLst/>
              <a:cxnLst/>
              <a:rect l="l" t="t" r="r" b="b"/>
              <a:pathLst>
                <a:path w="763" h="941" extrusionOk="0">
                  <a:moveTo>
                    <a:pt x="357" y="0"/>
                  </a:moveTo>
                  <a:cubicBezTo>
                    <a:pt x="322" y="0"/>
                    <a:pt x="286" y="12"/>
                    <a:pt x="250" y="24"/>
                  </a:cubicBezTo>
                  <a:cubicBezTo>
                    <a:pt x="155" y="72"/>
                    <a:pt x="96" y="167"/>
                    <a:pt x="48" y="262"/>
                  </a:cubicBezTo>
                  <a:cubicBezTo>
                    <a:pt x="12" y="334"/>
                    <a:pt x="0" y="405"/>
                    <a:pt x="12" y="488"/>
                  </a:cubicBezTo>
                  <a:cubicBezTo>
                    <a:pt x="0" y="524"/>
                    <a:pt x="0" y="560"/>
                    <a:pt x="0" y="596"/>
                  </a:cubicBezTo>
                  <a:cubicBezTo>
                    <a:pt x="0" y="655"/>
                    <a:pt x="12" y="703"/>
                    <a:pt x="36" y="762"/>
                  </a:cubicBezTo>
                  <a:cubicBezTo>
                    <a:pt x="72" y="810"/>
                    <a:pt x="119" y="846"/>
                    <a:pt x="167" y="881"/>
                  </a:cubicBezTo>
                  <a:cubicBezTo>
                    <a:pt x="215" y="917"/>
                    <a:pt x="274" y="929"/>
                    <a:pt x="334" y="941"/>
                  </a:cubicBezTo>
                  <a:lnTo>
                    <a:pt x="405" y="941"/>
                  </a:lnTo>
                  <a:cubicBezTo>
                    <a:pt x="441" y="941"/>
                    <a:pt x="477" y="929"/>
                    <a:pt x="524" y="917"/>
                  </a:cubicBezTo>
                  <a:cubicBezTo>
                    <a:pt x="619" y="881"/>
                    <a:pt x="691" y="786"/>
                    <a:pt x="727" y="691"/>
                  </a:cubicBezTo>
                  <a:cubicBezTo>
                    <a:pt x="738" y="655"/>
                    <a:pt x="750" y="631"/>
                    <a:pt x="750" y="608"/>
                  </a:cubicBezTo>
                  <a:cubicBezTo>
                    <a:pt x="750" y="584"/>
                    <a:pt x="762" y="560"/>
                    <a:pt x="762" y="536"/>
                  </a:cubicBezTo>
                  <a:cubicBezTo>
                    <a:pt x="762" y="465"/>
                    <a:pt x="750" y="405"/>
                    <a:pt x="727" y="346"/>
                  </a:cubicBezTo>
                  <a:cubicBezTo>
                    <a:pt x="715" y="310"/>
                    <a:pt x="703" y="274"/>
                    <a:pt x="679" y="238"/>
                  </a:cubicBezTo>
                  <a:cubicBezTo>
                    <a:pt x="667" y="203"/>
                    <a:pt x="643" y="167"/>
                    <a:pt x="619" y="131"/>
                  </a:cubicBezTo>
                  <a:cubicBezTo>
                    <a:pt x="596" y="96"/>
                    <a:pt x="548" y="72"/>
                    <a:pt x="512" y="48"/>
                  </a:cubicBezTo>
                  <a:cubicBezTo>
                    <a:pt x="488" y="36"/>
                    <a:pt x="465" y="24"/>
                    <a:pt x="453" y="24"/>
                  </a:cubicBezTo>
                  <a:cubicBezTo>
                    <a:pt x="417" y="12"/>
                    <a:pt x="393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6150450" y="1835775"/>
              <a:ext cx="32475" cy="66400"/>
            </a:xfrm>
            <a:custGeom>
              <a:avLst/>
              <a:gdLst/>
              <a:ahLst/>
              <a:cxnLst/>
              <a:rect l="l" t="t" r="r" b="b"/>
              <a:pathLst>
                <a:path w="1299" h="2656" extrusionOk="0">
                  <a:moveTo>
                    <a:pt x="48" y="0"/>
                  </a:moveTo>
                  <a:cubicBezTo>
                    <a:pt x="13" y="24"/>
                    <a:pt x="1" y="72"/>
                    <a:pt x="13" y="108"/>
                  </a:cubicBezTo>
                  <a:cubicBezTo>
                    <a:pt x="37" y="155"/>
                    <a:pt x="60" y="203"/>
                    <a:pt x="84" y="250"/>
                  </a:cubicBezTo>
                  <a:cubicBezTo>
                    <a:pt x="108" y="286"/>
                    <a:pt x="132" y="334"/>
                    <a:pt x="144" y="381"/>
                  </a:cubicBezTo>
                  <a:cubicBezTo>
                    <a:pt x="191" y="465"/>
                    <a:pt x="227" y="560"/>
                    <a:pt x="275" y="655"/>
                  </a:cubicBezTo>
                  <a:cubicBezTo>
                    <a:pt x="299" y="703"/>
                    <a:pt x="310" y="762"/>
                    <a:pt x="334" y="822"/>
                  </a:cubicBezTo>
                  <a:cubicBezTo>
                    <a:pt x="382" y="917"/>
                    <a:pt x="418" y="1012"/>
                    <a:pt x="453" y="1108"/>
                  </a:cubicBezTo>
                  <a:cubicBezTo>
                    <a:pt x="513" y="1251"/>
                    <a:pt x="572" y="1393"/>
                    <a:pt x="632" y="1524"/>
                  </a:cubicBezTo>
                  <a:cubicBezTo>
                    <a:pt x="668" y="1608"/>
                    <a:pt x="703" y="1691"/>
                    <a:pt x="739" y="1774"/>
                  </a:cubicBezTo>
                  <a:cubicBezTo>
                    <a:pt x="739" y="1798"/>
                    <a:pt x="751" y="1822"/>
                    <a:pt x="763" y="1846"/>
                  </a:cubicBezTo>
                  <a:cubicBezTo>
                    <a:pt x="787" y="1893"/>
                    <a:pt x="810" y="1929"/>
                    <a:pt x="834" y="1977"/>
                  </a:cubicBezTo>
                  <a:cubicBezTo>
                    <a:pt x="846" y="2001"/>
                    <a:pt x="858" y="2024"/>
                    <a:pt x="870" y="2048"/>
                  </a:cubicBezTo>
                  <a:cubicBezTo>
                    <a:pt x="882" y="2072"/>
                    <a:pt x="894" y="2096"/>
                    <a:pt x="906" y="2108"/>
                  </a:cubicBezTo>
                  <a:cubicBezTo>
                    <a:pt x="930" y="2167"/>
                    <a:pt x="965" y="2215"/>
                    <a:pt x="989" y="2274"/>
                  </a:cubicBezTo>
                  <a:cubicBezTo>
                    <a:pt x="1013" y="2322"/>
                    <a:pt x="1049" y="2358"/>
                    <a:pt x="1072" y="2405"/>
                  </a:cubicBezTo>
                  <a:cubicBezTo>
                    <a:pt x="1096" y="2465"/>
                    <a:pt x="1132" y="2513"/>
                    <a:pt x="1156" y="2572"/>
                  </a:cubicBezTo>
                  <a:cubicBezTo>
                    <a:pt x="1156" y="2572"/>
                    <a:pt x="1156" y="2584"/>
                    <a:pt x="1156" y="2596"/>
                  </a:cubicBezTo>
                  <a:cubicBezTo>
                    <a:pt x="1168" y="2632"/>
                    <a:pt x="1203" y="2655"/>
                    <a:pt x="1251" y="2655"/>
                  </a:cubicBezTo>
                  <a:cubicBezTo>
                    <a:pt x="1263" y="2644"/>
                    <a:pt x="1275" y="2632"/>
                    <a:pt x="1287" y="2620"/>
                  </a:cubicBezTo>
                  <a:cubicBezTo>
                    <a:pt x="1299" y="2596"/>
                    <a:pt x="1299" y="2584"/>
                    <a:pt x="1299" y="2560"/>
                  </a:cubicBezTo>
                  <a:cubicBezTo>
                    <a:pt x="1299" y="2501"/>
                    <a:pt x="1263" y="2453"/>
                    <a:pt x="1239" y="2405"/>
                  </a:cubicBezTo>
                  <a:cubicBezTo>
                    <a:pt x="1215" y="2370"/>
                    <a:pt x="1203" y="2346"/>
                    <a:pt x="1180" y="2310"/>
                  </a:cubicBezTo>
                  <a:cubicBezTo>
                    <a:pt x="1144" y="2251"/>
                    <a:pt x="1108" y="2179"/>
                    <a:pt x="1072" y="2108"/>
                  </a:cubicBezTo>
                  <a:cubicBezTo>
                    <a:pt x="1049" y="2072"/>
                    <a:pt x="1025" y="2024"/>
                    <a:pt x="1001" y="1989"/>
                  </a:cubicBezTo>
                  <a:cubicBezTo>
                    <a:pt x="989" y="1953"/>
                    <a:pt x="965" y="1917"/>
                    <a:pt x="953" y="1882"/>
                  </a:cubicBezTo>
                  <a:lnTo>
                    <a:pt x="894" y="1774"/>
                  </a:lnTo>
                  <a:cubicBezTo>
                    <a:pt x="882" y="1751"/>
                    <a:pt x="870" y="1715"/>
                    <a:pt x="858" y="1679"/>
                  </a:cubicBezTo>
                  <a:cubicBezTo>
                    <a:pt x="822" y="1608"/>
                    <a:pt x="787" y="1536"/>
                    <a:pt x="763" y="1465"/>
                  </a:cubicBezTo>
                  <a:cubicBezTo>
                    <a:pt x="727" y="1370"/>
                    <a:pt x="691" y="1286"/>
                    <a:pt x="644" y="1191"/>
                  </a:cubicBezTo>
                  <a:cubicBezTo>
                    <a:pt x="584" y="1036"/>
                    <a:pt x="525" y="881"/>
                    <a:pt x="465" y="727"/>
                  </a:cubicBezTo>
                  <a:cubicBezTo>
                    <a:pt x="441" y="691"/>
                    <a:pt x="429" y="643"/>
                    <a:pt x="406" y="596"/>
                  </a:cubicBezTo>
                  <a:cubicBezTo>
                    <a:pt x="394" y="548"/>
                    <a:pt x="370" y="512"/>
                    <a:pt x="346" y="465"/>
                  </a:cubicBezTo>
                  <a:cubicBezTo>
                    <a:pt x="310" y="393"/>
                    <a:pt x="275" y="310"/>
                    <a:pt x="239" y="239"/>
                  </a:cubicBezTo>
                  <a:cubicBezTo>
                    <a:pt x="227" y="215"/>
                    <a:pt x="215" y="191"/>
                    <a:pt x="215" y="167"/>
                  </a:cubicBezTo>
                  <a:cubicBezTo>
                    <a:pt x="191" y="119"/>
                    <a:pt x="168" y="84"/>
                    <a:pt x="144" y="36"/>
                  </a:cubicBezTo>
                  <a:cubicBezTo>
                    <a:pt x="132" y="12"/>
                    <a:pt x="108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6175175" y="1897375"/>
              <a:ext cx="13700" cy="15225"/>
            </a:xfrm>
            <a:custGeom>
              <a:avLst/>
              <a:gdLst/>
              <a:ahLst/>
              <a:cxnLst/>
              <a:rect l="l" t="t" r="r" b="b"/>
              <a:pathLst>
                <a:path w="548" h="609" extrusionOk="0">
                  <a:moveTo>
                    <a:pt x="238" y="182"/>
                  </a:moveTo>
                  <a:cubicBezTo>
                    <a:pt x="238" y="191"/>
                    <a:pt x="237" y="191"/>
                    <a:pt x="226" y="191"/>
                  </a:cubicBezTo>
                  <a:cubicBezTo>
                    <a:pt x="230" y="187"/>
                    <a:pt x="235" y="185"/>
                    <a:pt x="238" y="182"/>
                  </a:cubicBezTo>
                  <a:close/>
                  <a:moveTo>
                    <a:pt x="322" y="144"/>
                  </a:moveTo>
                  <a:cubicBezTo>
                    <a:pt x="333" y="144"/>
                    <a:pt x="345" y="156"/>
                    <a:pt x="345" y="156"/>
                  </a:cubicBezTo>
                  <a:cubicBezTo>
                    <a:pt x="357" y="156"/>
                    <a:pt x="357" y="168"/>
                    <a:pt x="369" y="168"/>
                  </a:cubicBezTo>
                  <a:cubicBezTo>
                    <a:pt x="369" y="168"/>
                    <a:pt x="381" y="180"/>
                    <a:pt x="381" y="180"/>
                  </a:cubicBezTo>
                  <a:cubicBezTo>
                    <a:pt x="381" y="191"/>
                    <a:pt x="393" y="191"/>
                    <a:pt x="393" y="191"/>
                  </a:cubicBezTo>
                  <a:cubicBezTo>
                    <a:pt x="381" y="191"/>
                    <a:pt x="369" y="180"/>
                    <a:pt x="357" y="180"/>
                  </a:cubicBezTo>
                  <a:cubicBezTo>
                    <a:pt x="345" y="180"/>
                    <a:pt x="333" y="168"/>
                    <a:pt x="322" y="168"/>
                  </a:cubicBezTo>
                  <a:lnTo>
                    <a:pt x="286" y="168"/>
                  </a:lnTo>
                  <a:cubicBezTo>
                    <a:pt x="266" y="168"/>
                    <a:pt x="254" y="176"/>
                    <a:pt x="244" y="179"/>
                  </a:cubicBezTo>
                  <a:lnTo>
                    <a:pt x="244" y="179"/>
                  </a:lnTo>
                  <a:cubicBezTo>
                    <a:pt x="248" y="176"/>
                    <a:pt x="250" y="173"/>
                    <a:pt x="250" y="168"/>
                  </a:cubicBezTo>
                  <a:cubicBezTo>
                    <a:pt x="262" y="168"/>
                    <a:pt x="274" y="156"/>
                    <a:pt x="286" y="156"/>
                  </a:cubicBezTo>
                  <a:cubicBezTo>
                    <a:pt x="298" y="144"/>
                    <a:pt x="298" y="144"/>
                    <a:pt x="310" y="144"/>
                  </a:cubicBezTo>
                  <a:close/>
                  <a:moveTo>
                    <a:pt x="310" y="1"/>
                  </a:moveTo>
                  <a:cubicBezTo>
                    <a:pt x="298" y="1"/>
                    <a:pt x="274" y="1"/>
                    <a:pt x="250" y="13"/>
                  </a:cubicBezTo>
                  <a:cubicBezTo>
                    <a:pt x="202" y="25"/>
                    <a:pt x="155" y="49"/>
                    <a:pt x="119" y="96"/>
                  </a:cubicBezTo>
                  <a:cubicBezTo>
                    <a:pt x="72" y="132"/>
                    <a:pt x="48" y="191"/>
                    <a:pt x="24" y="239"/>
                  </a:cubicBezTo>
                  <a:cubicBezTo>
                    <a:pt x="0" y="346"/>
                    <a:pt x="24" y="465"/>
                    <a:pt x="95" y="549"/>
                  </a:cubicBezTo>
                  <a:cubicBezTo>
                    <a:pt x="143" y="584"/>
                    <a:pt x="191" y="608"/>
                    <a:pt x="250" y="608"/>
                  </a:cubicBezTo>
                  <a:cubicBezTo>
                    <a:pt x="286" y="608"/>
                    <a:pt x="310" y="608"/>
                    <a:pt x="333" y="596"/>
                  </a:cubicBezTo>
                  <a:cubicBezTo>
                    <a:pt x="345" y="584"/>
                    <a:pt x="357" y="572"/>
                    <a:pt x="369" y="572"/>
                  </a:cubicBezTo>
                  <a:cubicBezTo>
                    <a:pt x="381" y="561"/>
                    <a:pt x="393" y="549"/>
                    <a:pt x="405" y="537"/>
                  </a:cubicBezTo>
                  <a:cubicBezTo>
                    <a:pt x="417" y="525"/>
                    <a:pt x="429" y="513"/>
                    <a:pt x="441" y="501"/>
                  </a:cubicBezTo>
                  <a:cubicBezTo>
                    <a:pt x="453" y="489"/>
                    <a:pt x="453" y="489"/>
                    <a:pt x="464" y="477"/>
                  </a:cubicBezTo>
                  <a:cubicBezTo>
                    <a:pt x="488" y="453"/>
                    <a:pt x="500" y="430"/>
                    <a:pt x="512" y="406"/>
                  </a:cubicBezTo>
                  <a:cubicBezTo>
                    <a:pt x="524" y="382"/>
                    <a:pt x="536" y="358"/>
                    <a:pt x="536" y="322"/>
                  </a:cubicBezTo>
                  <a:cubicBezTo>
                    <a:pt x="548" y="263"/>
                    <a:pt x="548" y="203"/>
                    <a:pt x="524" y="144"/>
                  </a:cubicBezTo>
                  <a:cubicBezTo>
                    <a:pt x="500" y="96"/>
                    <a:pt x="464" y="49"/>
                    <a:pt x="417" y="25"/>
                  </a:cubicBezTo>
                  <a:cubicBezTo>
                    <a:pt x="393" y="13"/>
                    <a:pt x="345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6143325" y="1829800"/>
              <a:ext cx="16375" cy="16150"/>
            </a:xfrm>
            <a:custGeom>
              <a:avLst/>
              <a:gdLst/>
              <a:ahLst/>
              <a:cxnLst/>
              <a:rect l="l" t="t" r="r" b="b"/>
              <a:pathLst>
                <a:path w="655" h="646" extrusionOk="0">
                  <a:moveTo>
                    <a:pt x="254" y="1"/>
                  </a:moveTo>
                  <a:cubicBezTo>
                    <a:pt x="231" y="1"/>
                    <a:pt x="206" y="14"/>
                    <a:pt x="191" y="37"/>
                  </a:cubicBezTo>
                  <a:cubicBezTo>
                    <a:pt x="179" y="49"/>
                    <a:pt x="167" y="73"/>
                    <a:pt x="155" y="85"/>
                  </a:cubicBezTo>
                  <a:cubicBezTo>
                    <a:pt x="143" y="108"/>
                    <a:pt x="119" y="132"/>
                    <a:pt x="107" y="156"/>
                  </a:cubicBezTo>
                  <a:cubicBezTo>
                    <a:pt x="36" y="251"/>
                    <a:pt x="0" y="382"/>
                    <a:pt x="72" y="478"/>
                  </a:cubicBezTo>
                  <a:cubicBezTo>
                    <a:pt x="95" y="513"/>
                    <a:pt x="131" y="549"/>
                    <a:pt x="179" y="561"/>
                  </a:cubicBezTo>
                  <a:cubicBezTo>
                    <a:pt x="179" y="573"/>
                    <a:pt x="179" y="573"/>
                    <a:pt x="191" y="573"/>
                  </a:cubicBezTo>
                  <a:cubicBezTo>
                    <a:pt x="203" y="597"/>
                    <a:pt x="238" y="620"/>
                    <a:pt x="262" y="632"/>
                  </a:cubicBezTo>
                  <a:cubicBezTo>
                    <a:pt x="285" y="641"/>
                    <a:pt x="306" y="645"/>
                    <a:pt x="326" y="645"/>
                  </a:cubicBezTo>
                  <a:cubicBezTo>
                    <a:pt x="360" y="645"/>
                    <a:pt x="392" y="635"/>
                    <a:pt x="429" y="620"/>
                  </a:cubicBezTo>
                  <a:cubicBezTo>
                    <a:pt x="453" y="608"/>
                    <a:pt x="464" y="597"/>
                    <a:pt x="488" y="585"/>
                  </a:cubicBezTo>
                  <a:cubicBezTo>
                    <a:pt x="512" y="561"/>
                    <a:pt x="536" y="537"/>
                    <a:pt x="548" y="513"/>
                  </a:cubicBezTo>
                  <a:cubicBezTo>
                    <a:pt x="584" y="478"/>
                    <a:pt x="607" y="430"/>
                    <a:pt x="619" y="382"/>
                  </a:cubicBezTo>
                  <a:cubicBezTo>
                    <a:pt x="643" y="323"/>
                    <a:pt x="655" y="263"/>
                    <a:pt x="643" y="204"/>
                  </a:cubicBezTo>
                  <a:cubicBezTo>
                    <a:pt x="631" y="180"/>
                    <a:pt x="619" y="144"/>
                    <a:pt x="595" y="120"/>
                  </a:cubicBezTo>
                  <a:cubicBezTo>
                    <a:pt x="584" y="108"/>
                    <a:pt x="572" y="85"/>
                    <a:pt x="548" y="73"/>
                  </a:cubicBezTo>
                  <a:cubicBezTo>
                    <a:pt x="524" y="49"/>
                    <a:pt x="512" y="37"/>
                    <a:pt x="488" y="25"/>
                  </a:cubicBezTo>
                  <a:cubicBezTo>
                    <a:pt x="453" y="13"/>
                    <a:pt x="429" y="13"/>
                    <a:pt x="393" y="1"/>
                  </a:cubicBezTo>
                  <a:lnTo>
                    <a:pt x="369" y="1"/>
                  </a:lnTo>
                  <a:cubicBezTo>
                    <a:pt x="345" y="1"/>
                    <a:pt x="310" y="13"/>
                    <a:pt x="286" y="13"/>
                  </a:cubicBezTo>
                  <a:cubicBezTo>
                    <a:pt x="277" y="5"/>
                    <a:pt x="266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07" name="Google Shape;607;p38"/>
          <p:cNvGrpSpPr/>
          <p:nvPr/>
        </p:nvGrpSpPr>
        <p:grpSpPr>
          <a:xfrm rot="3585092" flipH="1">
            <a:off x="-47804" y="3770226"/>
            <a:ext cx="1231027" cy="1119328"/>
            <a:chOff x="2650625" y="4185475"/>
            <a:chExt cx="449175" cy="408400"/>
          </a:xfrm>
        </p:grpSpPr>
        <p:sp>
          <p:nvSpPr>
            <p:cNvPr id="608" name="Google Shape;608;p38"/>
            <p:cNvSpPr/>
            <p:nvPr/>
          </p:nvSpPr>
          <p:spPr>
            <a:xfrm>
              <a:off x="2665500" y="4198200"/>
              <a:ext cx="425375" cy="382100"/>
            </a:xfrm>
            <a:custGeom>
              <a:avLst/>
              <a:gdLst/>
              <a:ahLst/>
              <a:cxnLst/>
              <a:rect l="l" t="t" r="r" b="b"/>
              <a:pathLst>
                <a:path w="17015" h="15284" extrusionOk="0">
                  <a:moveTo>
                    <a:pt x="5346" y="1039"/>
                  </a:moveTo>
                  <a:cubicBezTo>
                    <a:pt x="5358" y="1051"/>
                    <a:pt x="5382" y="1051"/>
                    <a:pt x="5394" y="1063"/>
                  </a:cubicBezTo>
                  <a:cubicBezTo>
                    <a:pt x="5418" y="1087"/>
                    <a:pt x="5442" y="1110"/>
                    <a:pt x="5465" y="1146"/>
                  </a:cubicBezTo>
                  <a:cubicBezTo>
                    <a:pt x="5489" y="1158"/>
                    <a:pt x="5501" y="1182"/>
                    <a:pt x="5513" y="1218"/>
                  </a:cubicBezTo>
                  <a:cubicBezTo>
                    <a:pt x="5525" y="1229"/>
                    <a:pt x="5525" y="1253"/>
                    <a:pt x="5537" y="1277"/>
                  </a:cubicBezTo>
                  <a:cubicBezTo>
                    <a:pt x="5525" y="1289"/>
                    <a:pt x="5525" y="1301"/>
                    <a:pt x="5525" y="1313"/>
                  </a:cubicBezTo>
                  <a:cubicBezTo>
                    <a:pt x="5501" y="1301"/>
                    <a:pt x="5489" y="1289"/>
                    <a:pt x="5477" y="1277"/>
                  </a:cubicBezTo>
                  <a:cubicBezTo>
                    <a:pt x="5465" y="1277"/>
                    <a:pt x="5465" y="1265"/>
                    <a:pt x="5454" y="1265"/>
                  </a:cubicBezTo>
                  <a:cubicBezTo>
                    <a:pt x="5430" y="1241"/>
                    <a:pt x="5406" y="1229"/>
                    <a:pt x="5382" y="1218"/>
                  </a:cubicBezTo>
                  <a:cubicBezTo>
                    <a:pt x="5382" y="1206"/>
                    <a:pt x="5382" y="1194"/>
                    <a:pt x="5370" y="1170"/>
                  </a:cubicBezTo>
                  <a:cubicBezTo>
                    <a:pt x="5358" y="1134"/>
                    <a:pt x="5346" y="1110"/>
                    <a:pt x="5323" y="1087"/>
                  </a:cubicBezTo>
                  <a:cubicBezTo>
                    <a:pt x="5311" y="1087"/>
                    <a:pt x="5299" y="1075"/>
                    <a:pt x="5299" y="1075"/>
                  </a:cubicBezTo>
                  <a:lnTo>
                    <a:pt x="5287" y="1063"/>
                  </a:lnTo>
                  <a:lnTo>
                    <a:pt x="5263" y="1063"/>
                  </a:lnTo>
                  <a:cubicBezTo>
                    <a:pt x="5299" y="1051"/>
                    <a:pt x="5323" y="1039"/>
                    <a:pt x="5346" y="1039"/>
                  </a:cubicBezTo>
                  <a:close/>
                  <a:moveTo>
                    <a:pt x="5358" y="1396"/>
                  </a:moveTo>
                  <a:cubicBezTo>
                    <a:pt x="5382" y="1420"/>
                    <a:pt x="5394" y="1432"/>
                    <a:pt x="5418" y="1456"/>
                  </a:cubicBezTo>
                  <a:cubicBezTo>
                    <a:pt x="5394" y="1468"/>
                    <a:pt x="5382" y="1479"/>
                    <a:pt x="5370" y="1479"/>
                  </a:cubicBezTo>
                  <a:cubicBezTo>
                    <a:pt x="5358" y="1491"/>
                    <a:pt x="5346" y="1491"/>
                    <a:pt x="5334" y="1491"/>
                  </a:cubicBezTo>
                  <a:lnTo>
                    <a:pt x="5311" y="1491"/>
                  </a:lnTo>
                  <a:cubicBezTo>
                    <a:pt x="5287" y="1491"/>
                    <a:pt x="5275" y="1479"/>
                    <a:pt x="5251" y="1479"/>
                  </a:cubicBezTo>
                  <a:cubicBezTo>
                    <a:pt x="5239" y="1468"/>
                    <a:pt x="5227" y="1468"/>
                    <a:pt x="5215" y="1468"/>
                  </a:cubicBezTo>
                  <a:lnTo>
                    <a:pt x="5215" y="1456"/>
                  </a:lnTo>
                  <a:lnTo>
                    <a:pt x="5239" y="1456"/>
                  </a:lnTo>
                  <a:cubicBezTo>
                    <a:pt x="5263" y="1456"/>
                    <a:pt x="5275" y="1456"/>
                    <a:pt x="5287" y="1444"/>
                  </a:cubicBezTo>
                  <a:cubicBezTo>
                    <a:pt x="5311" y="1432"/>
                    <a:pt x="5323" y="1432"/>
                    <a:pt x="5334" y="1420"/>
                  </a:cubicBezTo>
                  <a:cubicBezTo>
                    <a:pt x="5334" y="1408"/>
                    <a:pt x="5346" y="1408"/>
                    <a:pt x="5358" y="1396"/>
                  </a:cubicBezTo>
                  <a:close/>
                  <a:moveTo>
                    <a:pt x="89" y="1"/>
                  </a:moveTo>
                  <a:cubicBezTo>
                    <a:pt x="48" y="1"/>
                    <a:pt x="11" y="32"/>
                    <a:pt x="0" y="63"/>
                  </a:cubicBezTo>
                  <a:cubicBezTo>
                    <a:pt x="0" y="86"/>
                    <a:pt x="0" y="110"/>
                    <a:pt x="12" y="122"/>
                  </a:cubicBezTo>
                  <a:cubicBezTo>
                    <a:pt x="24" y="146"/>
                    <a:pt x="48" y="158"/>
                    <a:pt x="60" y="158"/>
                  </a:cubicBezTo>
                  <a:cubicBezTo>
                    <a:pt x="191" y="194"/>
                    <a:pt x="310" y="217"/>
                    <a:pt x="489" y="253"/>
                  </a:cubicBezTo>
                  <a:lnTo>
                    <a:pt x="572" y="277"/>
                  </a:lnTo>
                  <a:lnTo>
                    <a:pt x="584" y="277"/>
                  </a:lnTo>
                  <a:cubicBezTo>
                    <a:pt x="643" y="289"/>
                    <a:pt x="703" y="301"/>
                    <a:pt x="751" y="313"/>
                  </a:cubicBezTo>
                  <a:cubicBezTo>
                    <a:pt x="834" y="325"/>
                    <a:pt x="905" y="348"/>
                    <a:pt x="977" y="360"/>
                  </a:cubicBezTo>
                  <a:cubicBezTo>
                    <a:pt x="1132" y="384"/>
                    <a:pt x="1286" y="408"/>
                    <a:pt x="1429" y="444"/>
                  </a:cubicBezTo>
                  <a:lnTo>
                    <a:pt x="1465" y="456"/>
                  </a:lnTo>
                  <a:lnTo>
                    <a:pt x="1501" y="456"/>
                  </a:lnTo>
                  <a:cubicBezTo>
                    <a:pt x="1715" y="503"/>
                    <a:pt x="1929" y="539"/>
                    <a:pt x="2144" y="587"/>
                  </a:cubicBezTo>
                  <a:cubicBezTo>
                    <a:pt x="2215" y="598"/>
                    <a:pt x="2275" y="610"/>
                    <a:pt x="2334" y="622"/>
                  </a:cubicBezTo>
                  <a:lnTo>
                    <a:pt x="2417" y="646"/>
                  </a:lnTo>
                  <a:lnTo>
                    <a:pt x="2525" y="658"/>
                  </a:lnTo>
                  <a:cubicBezTo>
                    <a:pt x="2596" y="682"/>
                    <a:pt x="2667" y="694"/>
                    <a:pt x="2739" y="706"/>
                  </a:cubicBezTo>
                  <a:lnTo>
                    <a:pt x="2882" y="741"/>
                  </a:lnTo>
                  <a:cubicBezTo>
                    <a:pt x="3037" y="777"/>
                    <a:pt x="3191" y="813"/>
                    <a:pt x="3346" y="848"/>
                  </a:cubicBezTo>
                  <a:cubicBezTo>
                    <a:pt x="3560" y="896"/>
                    <a:pt x="3787" y="944"/>
                    <a:pt x="4037" y="1015"/>
                  </a:cubicBezTo>
                  <a:cubicBezTo>
                    <a:pt x="4227" y="1051"/>
                    <a:pt x="4430" y="1110"/>
                    <a:pt x="4620" y="1158"/>
                  </a:cubicBezTo>
                  <a:cubicBezTo>
                    <a:pt x="4715" y="1182"/>
                    <a:pt x="4811" y="1206"/>
                    <a:pt x="4906" y="1229"/>
                  </a:cubicBezTo>
                  <a:cubicBezTo>
                    <a:pt x="4906" y="1241"/>
                    <a:pt x="4906" y="1253"/>
                    <a:pt x="4906" y="1265"/>
                  </a:cubicBezTo>
                  <a:cubicBezTo>
                    <a:pt x="4906" y="1301"/>
                    <a:pt x="4918" y="1325"/>
                    <a:pt x="4930" y="1360"/>
                  </a:cubicBezTo>
                  <a:cubicBezTo>
                    <a:pt x="4953" y="1408"/>
                    <a:pt x="4977" y="1456"/>
                    <a:pt x="5013" y="1503"/>
                  </a:cubicBezTo>
                  <a:cubicBezTo>
                    <a:pt x="5049" y="1539"/>
                    <a:pt x="5096" y="1575"/>
                    <a:pt x="5156" y="1610"/>
                  </a:cubicBezTo>
                  <a:lnTo>
                    <a:pt x="5180" y="1610"/>
                  </a:lnTo>
                  <a:cubicBezTo>
                    <a:pt x="5204" y="1634"/>
                    <a:pt x="5239" y="1646"/>
                    <a:pt x="5275" y="1646"/>
                  </a:cubicBezTo>
                  <a:lnTo>
                    <a:pt x="5323" y="1646"/>
                  </a:lnTo>
                  <a:cubicBezTo>
                    <a:pt x="5333" y="1650"/>
                    <a:pt x="5342" y="1651"/>
                    <a:pt x="5351" y="1651"/>
                  </a:cubicBezTo>
                  <a:cubicBezTo>
                    <a:pt x="5373" y="1651"/>
                    <a:pt x="5393" y="1643"/>
                    <a:pt x="5418" y="1634"/>
                  </a:cubicBezTo>
                  <a:cubicBezTo>
                    <a:pt x="5442" y="1634"/>
                    <a:pt x="5477" y="1622"/>
                    <a:pt x="5513" y="1599"/>
                  </a:cubicBezTo>
                  <a:cubicBezTo>
                    <a:pt x="5513" y="1599"/>
                    <a:pt x="5525" y="1587"/>
                    <a:pt x="5537" y="1587"/>
                  </a:cubicBezTo>
                  <a:lnTo>
                    <a:pt x="5561" y="1622"/>
                  </a:lnTo>
                  <a:lnTo>
                    <a:pt x="5585" y="1646"/>
                  </a:lnTo>
                  <a:lnTo>
                    <a:pt x="5596" y="1670"/>
                  </a:lnTo>
                  <a:lnTo>
                    <a:pt x="5656" y="1729"/>
                  </a:lnTo>
                  <a:lnTo>
                    <a:pt x="5704" y="1801"/>
                  </a:lnTo>
                  <a:lnTo>
                    <a:pt x="5739" y="1849"/>
                  </a:lnTo>
                  <a:lnTo>
                    <a:pt x="5763" y="1872"/>
                  </a:lnTo>
                  <a:cubicBezTo>
                    <a:pt x="5811" y="1920"/>
                    <a:pt x="5858" y="1980"/>
                    <a:pt x="5906" y="2039"/>
                  </a:cubicBezTo>
                  <a:lnTo>
                    <a:pt x="6156" y="2349"/>
                  </a:lnTo>
                  <a:lnTo>
                    <a:pt x="6204" y="2396"/>
                  </a:lnTo>
                  <a:lnTo>
                    <a:pt x="6216" y="2408"/>
                  </a:lnTo>
                  <a:cubicBezTo>
                    <a:pt x="6251" y="2444"/>
                    <a:pt x="6275" y="2491"/>
                    <a:pt x="6323" y="2527"/>
                  </a:cubicBezTo>
                  <a:cubicBezTo>
                    <a:pt x="6644" y="2884"/>
                    <a:pt x="6966" y="3253"/>
                    <a:pt x="7287" y="3611"/>
                  </a:cubicBezTo>
                  <a:cubicBezTo>
                    <a:pt x="7299" y="3623"/>
                    <a:pt x="7323" y="3646"/>
                    <a:pt x="7335" y="3670"/>
                  </a:cubicBezTo>
                  <a:cubicBezTo>
                    <a:pt x="7370" y="3706"/>
                    <a:pt x="7406" y="3742"/>
                    <a:pt x="7430" y="3777"/>
                  </a:cubicBezTo>
                  <a:lnTo>
                    <a:pt x="7513" y="3873"/>
                  </a:lnTo>
                  <a:lnTo>
                    <a:pt x="7597" y="3968"/>
                  </a:lnTo>
                  <a:lnTo>
                    <a:pt x="8180" y="4647"/>
                  </a:lnTo>
                  <a:cubicBezTo>
                    <a:pt x="8240" y="4730"/>
                    <a:pt x="8311" y="4813"/>
                    <a:pt x="8371" y="4897"/>
                  </a:cubicBezTo>
                  <a:lnTo>
                    <a:pt x="8382" y="4897"/>
                  </a:lnTo>
                  <a:lnTo>
                    <a:pt x="8442" y="4980"/>
                  </a:lnTo>
                  <a:lnTo>
                    <a:pt x="9025" y="5682"/>
                  </a:lnTo>
                  <a:cubicBezTo>
                    <a:pt x="9228" y="5932"/>
                    <a:pt x="9430" y="6182"/>
                    <a:pt x="9621" y="6421"/>
                  </a:cubicBezTo>
                  <a:lnTo>
                    <a:pt x="9835" y="6682"/>
                  </a:lnTo>
                  <a:lnTo>
                    <a:pt x="10561" y="7599"/>
                  </a:lnTo>
                  <a:cubicBezTo>
                    <a:pt x="10645" y="7683"/>
                    <a:pt x="10716" y="7778"/>
                    <a:pt x="10788" y="7873"/>
                  </a:cubicBezTo>
                  <a:lnTo>
                    <a:pt x="10811" y="7909"/>
                  </a:lnTo>
                  <a:cubicBezTo>
                    <a:pt x="10942" y="8076"/>
                    <a:pt x="11073" y="8230"/>
                    <a:pt x="11204" y="8397"/>
                  </a:cubicBezTo>
                  <a:cubicBezTo>
                    <a:pt x="11526" y="8790"/>
                    <a:pt x="11847" y="9195"/>
                    <a:pt x="12157" y="9588"/>
                  </a:cubicBezTo>
                  <a:cubicBezTo>
                    <a:pt x="12181" y="9623"/>
                    <a:pt x="12204" y="9647"/>
                    <a:pt x="12228" y="9683"/>
                  </a:cubicBezTo>
                  <a:lnTo>
                    <a:pt x="12240" y="9683"/>
                  </a:lnTo>
                  <a:lnTo>
                    <a:pt x="12276" y="9730"/>
                  </a:lnTo>
                  <a:lnTo>
                    <a:pt x="12490" y="9992"/>
                  </a:lnTo>
                  <a:lnTo>
                    <a:pt x="12550" y="10052"/>
                  </a:lnTo>
                  <a:lnTo>
                    <a:pt x="12907" y="10469"/>
                  </a:lnTo>
                  <a:lnTo>
                    <a:pt x="13062" y="10659"/>
                  </a:lnTo>
                  <a:cubicBezTo>
                    <a:pt x="13133" y="10754"/>
                    <a:pt x="13216" y="10850"/>
                    <a:pt x="13300" y="10933"/>
                  </a:cubicBezTo>
                  <a:lnTo>
                    <a:pt x="13383" y="11052"/>
                  </a:lnTo>
                  <a:lnTo>
                    <a:pt x="13895" y="11659"/>
                  </a:lnTo>
                  <a:lnTo>
                    <a:pt x="13907" y="11671"/>
                  </a:lnTo>
                  <a:lnTo>
                    <a:pt x="14324" y="12207"/>
                  </a:lnTo>
                  <a:cubicBezTo>
                    <a:pt x="14359" y="12255"/>
                    <a:pt x="14395" y="12302"/>
                    <a:pt x="14431" y="12338"/>
                  </a:cubicBezTo>
                  <a:cubicBezTo>
                    <a:pt x="14502" y="12433"/>
                    <a:pt x="14598" y="12540"/>
                    <a:pt x="14681" y="12648"/>
                  </a:cubicBezTo>
                  <a:lnTo>
                    <a:pt x="14776" y="12778"/>
                  </a:lnTo>
                  <a:lnTo>
                    <a:pt x="15205" y="13290"/>
                  </a:lnTo>
                  <a:cubicBezTo>
                    <a:pt x="15300" y="13410"/>
                    <a:pt x="15407" y="13529"/>
                    <a:pt x="15491" y="13636"/>
                  </a:cubicBezTo>
                  <a:lnTo>
                    <a:pt x="15598" y="13755"/>
                  </a:lnTo>
                  <a:cubicBezTo>
                    <a:pt x="15681" y="13862"/>
                    <a:pt x="15776" y="13969"/>
                    <a:pt x="15860" y="14076"/>
                  </a:cubicBezTo>
                  <a:lnTo>
                    <a:pt x="15943" y="14160"/>
                  </a:lnTo>
                  <a:cubicBezTo>
                    <a:pt x="16038" y="14279"/>
                    <a:pt x="16133" y="14398"/>
                    <a:pt x="16241" y="14517"/>
                  </a:cubicBezTo>
                  <a:cubicBezTo>
                    <a:pt x="16336" y="14636"/>
                    <a:pt x="16443" y="14755"/>
                    <a:pt x="16538" y="14874"/>
                  </a:cubicBezTo>
                  <a:cubicBezTo>
                    <a:pt x="16574" y="14910"/>
                    <a:pt x="16598" y="14945"/>
                    <a:pt x="16634" y="14981"/>
                  </a:cubicBezTo>
                  <a:lnTo>
                    <a:pt x="16681" y="15041"/>
                  </a:lnTo>
                  <a:lnTo>
                    <a:pt x="16753" y="15124"/>
                  </a:lnTo>
                  <a:lnTo>
                    <a:pt x="16764" y="15148"/>
                  </a:lnTo>
                  <a:cubicBezTo>
                    <a:pt x="16788" y="15172"/>
                    <a:pt x="16812" y="15207"/>
                    <a:pt x="16836" y="15231"/>
                  </a:cubicBezTo>
                  <a:lnTo>
                    <a:pt x="16848" y="15243"/>
                  </a:lnTo>
                  <a:cubicBezTo>
                    <a:pt x="16848" y="15255"/>
                    <a:pt x="16872" y="15279"/>
                    <a:pt x="16895" y="15279"/>
                  </a:cubicBezTo>
                  <a:cubicBezTo>
                    <a:pt x="16902" y="15282"/>
                    <a:pt x="16909" y="15284"/>
                    <a:pt x="16916" y="15284"/>
                  </a:cubicBezTo>
                  <a:cubicBezTo>
                    <a:pt x="16933" y="15284"/>
                    <a:pt x="16950" y="15275"/>
                    <a:pt x="16967" y="15267"/>
                  </a:cubicBezTo>
                  <a:cubicBezTo>
                    <a:pt x="16979" y="15255"/>
                    <a:pt x="17003" y="15243"/>
                    <a:pt x="17003" y="15219"/>
                  </a:cubicBezTo>
                  <a:cubicBezTo>
                    <a:pt x="17015" y="15195"/>
                    <a:pt x="17003" y="15172"/>
                    <a:pt x="16991" y="15148"/>
                  </a:cubicBezTo>
                  <a:cubicBezTo>
                    <a:pt x="16979" y="15124"/>
                    <a:pt x="16967" y="15112"/>
                    <a:pt x="16943" y="15088"/>
                  </a:cubicBezTo>
                  <a:cubicBezTo>
                    <a:pt x="16943" y="15076"/>
                    <a:pt x="16943" y="15076"/>
                    <a:pt x="16931" y="15076"/>
                  </a:cubicBezTo>
                  <a:lnTo>
                    <a:pt x="16907" y="15053"/>
                  </a:lnTo>
                  <a:lnTo>
                    <a:pt x="16884" y="15017"/>
                  </a:lnTo>
                  <a:lnTo>
                    <a:pt x="16872" y="14993"/>
                  </a:lnTo>
                  <a:cubicBezTo>
                    <a:pt x="16836" y="14969"/>
                    <a:pt x="16812" y="14934"/>
                    <a:pt x="16788" y="14898"/>
                  </a:cubicBezTo>
                  <a:lnTo>
                    <a:pt x="16681" y="14779"/>
                  </a:lnTo>
                  <a:lnTo>
                    <a:pt x="16586" y="14648"/>
                  </a:lnTo>
                  <a:cubicBezTo>
                    <a:pt x="16455" y="14505"/>
                    <a:pt x="16336" y="14362"/>
                    <a:pt x="16181" y="14183"/>
                  </a:cubicBezTo>
                  <a:lnTo>
                    <a:pt x="16122" y="14112"/>
                  </a:lnTo>
                  <a:cubicBezTo>
                    <a:pt x="16002" y="13981"/>
                    <a:pt x="15895" y="13838"/>
                    <a:pt x="15776" y="13707"/>
                  </a:cubicBezTo>
                  <a:lnTo>
                    <a:pt x="15633" y="13529"/>
                  </a:lnTo>
                  <a:lnTo>
                    <a:pt x="15479" y="13362"/>
                  </a:lnTo>
                  <a:cubicBezTo>
                    <a:pt x="15443" y="13314"/>
                    <a:pt x="15407" y="13267"/>
                    <a:pt x="15371" y="13219"/>
                  </a:cubicBezTo>
                  <a:lnTo>
                    <a:pt x="15252" y="13088"/>
                  </a:lnTo>
                  <a:lnTo>
                    <a:pt x="14776" y="12493"/>
                  </a:lnTo>
                  <a:lnTo>
                    <a:pt x="14776" y="12505"/>
                  </a:lnTo>
                  <a:lnTo>
                    <a:pt x="14550" y="12207"/>
                  </a:lnTo>
                  <a:lnTo>
                    <a:pt x="14359" y="11957"/>
                  </a:lnTo>
                  <a:lnTo>
                    <a:pt x="14312" y="11897"/>
                  </a:lnTo>
                  <a:lnTo>
                    <a:pt x="14097" y="11647"/>
                  </a:lnTo>
                  <a:lnTo>
                    <a:pt x="14086" y="11624"/>
                  </a:lnTo>
                  <a:lnTo>
                    <a:pt x="14074" y="11612"/>
                  </a:lnTo>
                  <a:cubicBezTo>
                    <a:pt x="14062" y="11588"/>
                    <a:pt x="14038" y="11564"/>
                    <a:pt x="14014" y="11528"/>
                  </a:cubicBezTo>
                  <a:lnTo>
                    <a:pt x="13597" y="11028"/>
                  </a:lnTo>
                  <a:lnTo>
                    <a:pt x="13502" y="10909"/>
                  </a:lnTo>
                  <a:lnTo>
                    <a:pt x="13395" y="10790"/>
                  </a:lnTo>
                  <a:lnTo>
                    <a:pt x="13371" y="10754"/>
                  </a:lnTo>
                  <a:cubicBezTo>
                    <a:pt x="13312" y="10683"/>
                    <a:pt x="13240" y="10600"/>
                    <a:pt x="13181" y="10528"/>
                  </a:cubicBezTo>
                  <a:lnTo>
                    <a:pt x="13038" y="10362"/>
                  </a:lnTo>
                  <a:lnTo>
                    <a:pt x="13002" y="10314"/>
                  </a:lnTo>
                  <a:cubicBezTo>
                    <a:pt x="12764" y="10028"/>
                    <a:pt x="12526" y="9754"/>
                    <a:pt x="12288" y="9469"/>
                  </a:cubicBezTo>
                  <a:lnTo>
                    <a:pt x="12062" y="9183"/>
                  </a:lnTo>
                  <a:cubicBezTo>
                    <a:pt x="11823" y="8885"/>
                    <a:pt x="11573" y="8576"/>
                    <a:pt x="11335" y="8278"/>
                  </a:cubicBezTo>
                  <a:lnTo>
                    <a:pt x="11300" y="8230"/>
                  </a:lnTo>
                  <a:cubicBezTo>
                    <a:pt x="11240" y="8159"/>
                    <a:pt x="11180" y="8076"/>
                    <a:pt x="11121" y="8004"/>
                  </a:cubicBezTo>
                  <a:lnTo>
                    <a:pt x="11109" y="7992"/>
                  </a:lnTo>
                  <a:cubicBezTo>
                    <a:pt x="11073" y="7945"/>
                    <a:pt x="11026" y="7897"/>
                    <a:pt x="10990" y="7849"/>
                  </a:cubicBezTo>
                  <a:lnTo>
                    <a:pt x="10788" y="7587"/>
                  </a:lnTo>
                  <a:lnTo>
                    <a:pt x="10418" y="7135"/>
                  </a:lnTo>
                  <a:cubicBezTo>
                    <a:pt x="10264" y="6933"/>
                    <a:pt x="10097" y="6730"/>
                    <a:pt x="9930" y="6528"/>
                  </a:cubicBezTo>
                  <a:lnTo>
                    <a:pt x="9787" y="6349"/>
                  </a:lnTo>
                  <a:lnTo>
                    <a:pt x="9645" y="6171"/>
                  </a:lnTo>
                  <a:lnTo>
                    <a:pt x="9525" y="6028"/>
                  </a:lnTo>
                  <a:lnTo>
                    <a:pt x="9478" y="5968"/>
                  </a:lnTo>
                  <a:cubicBezTo>
                    <a:pt x="9406" y="5885"/>
                    <a:pt x="9335" y="5801"/>
                    <a:pt x="9275" y="5718"/>
                  </a:cubicBezTo>
                  <a:cubicBezTo>
                    <a:pt x="9180" y="5599"/>
                    <a:pt x="9085" y="5492"/>
                    <a:pt x="9002" y="5385"/>
                  </a:cubicBezTo>
                  <a:lnTo>
                    <a:pt x="8871" y="5218"/>
                  </a:lnTo>
                  <a:lnTo>
                    <a:pt x="8621" y="4920"/>
                  </a:lnTo>
                  <a:lnTo>
                    <a:pt x="8371" y="4623"/>
                  </a:lnTo>
                  <a:cubicBezTo>
                    <a:pt x="8347" y="4587"/>
                    <a:pt x="8323" y="4551"/>
                    <a:pt x="8299" y="4527"/>
                  </a:cubicBezTo>
                  <a:cubicBezTo>
                    <a:pt x="8204" y="4420"/>
                    <a:pt x="8121" y="4313"/>
                    <a:pt x="8037" y="4218"/>
                  </a:cubicBezTo>
                  <a:lnTo>
                    <a:pt x="7787" y="3932"/>
                  </a:lnTo>
                  <a:lnTo>
                    <a:pt x="7549" y="3646"/>
                  </a:lnTo>
                  <a:cubicBezTo>
                    <a:pt x="7525" y="3611"/>
                    <a:pt x="7490" y="3587"/>
                    <a:pt x="7466" y="3551"/>
                  </a:cubicBezTo>
                  <a:lnTo>
                    <a:pt x="7454" y="3539"/>
                  </a:lnTo>
                  <a:lnTo>
                    <a:pt x="7406" y="3492"/>
                  </a:lnTo>
                  <a:lnTo>
                    <a:pt x="7097" y="3134"/>
                  </a:lnTo>
                  <a:cubicBezTo>
                    <a:pt x="6966" y="2992"/>
                    <a:pt x="6835" y="2849"/>
                    <a:pt x="6704" y="2706"/>
                  </a:cubicBezTo>
                  <a:lnTo>
                    <a:pt x="6573" y="2551"/>
                  </a:lnTo>
                  <a:lnTo>
                    <a:pt x="6442" y="2408"/>
                  </a:lnTo>
                  <a:cubicBezTo>
                    <a:pt x="6406" y="2361"/>
                    <a:pt x="6370" y="2325"/>
                    <a:pt x="6335" y="2277"/>
                  </a:cubicBezTo>
                  <a:lnTo>
                    <a:pt x="6323" y="2265"/>
                  </a:lnTo>
                  <a:lnTo>
                    <a:pt x="6287" y="2218"/>
                  </a:lnTo>
                  <a:lnTo>
                    <a:pt x="6156" y="2075"/>
                  </a:lnTo>
                  <a:lnTo>
                    <a:pt x="6025" y="1920"/>
                  </a:lnTo>
                  <a:cubicBezTo>
                    <a:pt x="5977" y="1860"/>
                    <a:pt x="5930" y="1801"/>
                    <a:pt x="5882" y="1753"/>
                  </a:cubicBezTo>
                  <a:lnTo>
                    <a:pt x="5858" y="1718"/>
                  </a:lnTo>
                  <a:lnTo>
                    <a:pt x="5823" y="1670"/>
                  </a:lnTo>
                  <a:lnTo>
                    <a:pt x="5787" y="1622"/>
                  </a:lnTo>
                  <a:lnTo>
                    <a:pt x="5739" y="1575"/>
                  </a:lnTo>
                  <a:lnTo>
                    <a:pt x="5715" y="1539"/>
                  </a:lnTo>
                  <a:cubicBezTo>
                    <a:pt x="5692" y="1515"/>
                    <a:pt x="5668" y="1479"/>
                    <a:pt x="5644" y="1456"/>
                  </a:cubicBezTo>
                  <a:cubicBezTo>
                    <a:pt x="5668" y="1432"/>
                    <a:pt x="5680" y="1408"/>
                    <a:pt x="5680" y="1372"/>
                  </a:cubicBezTo>
                  <a:cubicBezTo>
                    <a:pt x="5692" y="1348"/>
                    <a:pt x="5692" y="1325"/>
                    <a:pt x="5692" y="1301"/>
                  </a:cubicBezTo>
                  <a:cubicBezTo>
                    <a:pt x="5692" y="1289"/>
                    <a:pt x="5692" y="1277"/>
                    <a:pt x="5692" y="1253"/>
                  </a:cubicBezTo>
                  <a:cubicBezTo>
                    <a:pt x="5692" y="1229"/>
                    <a:pt x="5692" y="1206"/>
                    <a:pt x="5692" y="1182"/>
                  </a:cubicBezTo>
                  <a:cubicBezTo>
                    <a:pt x="5692" y="1158"/>
                    <a:pt x="5692" y="1134"/>
                    <a:pt x="5680" y="1098"/>
                  </a:cubicBezTo>
                  <a:cubicBezTo>
                    <a:pt x="5680" y="1075"/>
                    <a:pt x="5668" y="1063"/>
                    <a:pt x="5656" y="1039"/>
                  </a:cubicBezTo>
                  <a:lnTo>
                    <a:pt x="5644" y="1027"/>
                  </a:lnTo>
                  <a:cubicBezTo>
                    <a:pt x="5632" y="991"/>
                    <a:pt x="5620" y="968"/>
                    <a:pt x="5608" y="956"/>
                  </a:cubicBezTo>
                  <a:cubicBezTo>
                    <a:pt x="5596" y="932"/>
                    <a:pt x="5573" y="896"/>
                    <a:pt x="5549" y="872"/>
                  </a:cubicBezTo>
                  <a:cubicBezTo>
                    <a:pt x="5525" y="848"/>
                    <a:pt x="5501" y="837"/>
                    <a:pt x="5477" y="825"/>
                  </a:cubicBezTo>
                  <a:cubicBezTo>
                    <a:pt x="5454" y="813"/>
                    <a:pt x="5430" y="801"/>
                    <a:pt x="5394" y="789"/>
                  </a:cubicBezTo>
                  <a:cubicBezTo>
                    <a:pt x="5374" y="784"/>
                    <a:pt x="5353" y="781"/>
                    <a:pt x="5329" y="781"/>
                  </a:cubicBezTo>
                  <a:cubicBezTo>
                    <a:pt x="5295" y="781"/>
                    <a:pt x="5257" y="787"/>
                    <a:pt x="5215" y="801"/>
                  </a:cubicBezTo>
                  <a:cubicBezTo>
                    <a:pt x="5168" y="813"/>
                    <a:pt x="5120" y="848"/>
                    <a:pt x="5073" y="884"/>
                  </a:cubicBezTo>
                  <a:cubicBezTo>
                    <a:pt x="5025" y="920"/>
                    <a:pt x="4989" y="968"/>
                    <a:pt x="4953" y="1015"/>
                  </a:cubicBezTo>
                  <a:cubicBezTo>
                    <a:pt x="4942" y="1027"/>
                    <a:pt x="4942" y="1051"/>
                    <a:pt x="4930" y="1075"/>
                  </a:cubicBezTo>
                  <a:cubicBezTo>
                    <a:pt x="4596" y="979"/>
                    <a:pt x="4227" y="884"/>
                    <a:pt x="3775" y="777"/>
                  </a:cubicBezTo>
                  <a:cubicBezTo>
                    <a:pt x="3406" y="682"/>
                    <a:pt x="3013" y="598"/>
                    <a:pt x="2537" y="503"/>
                  </a:cubicBezTo>
                  <a:cubicBezTo>
                    <a:pt x="2096" y="408"/>
                    <a:pt x="1679" y="325"/>
                    <a:pt x="1274" y="241"/>
                  </a:cubicBezTo>
                  <a:lnTo>
                    <a:pt x="1096" y="217"/>
                  </a:lnTo>
                  <a:lnTo>
                    <a:pt x="917" y="182"/>
                  </a:lnTo>
                  <a:lnTo>
                    <a:pt x="870" y="170"/>
                  </a:lnTo>
                  <a:cubicBezTo>
                    <a:pt x="834" y="158"/>
                    <a:pt x="798" y="158"/>
                    <a:pt x="762" y="146"/>
                  </a:cubicBezTo>
                  <a:lnTo>
                    <a:pt x="632" y="122"/>
                  </a:lnTo>
                  <a:cubicBezTo>
                    <a:pt x="465" y="86"/>
                    <a:pt x="286" y="51"/>
                    <a:pt x="108" y="3"/>
                  </a:cubicBezTo>
                  <a:cubicBezTo>
                    <a:pt x="101" y="2"/>
                    <a:pt x="95" y="1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2650625" y="4185475"/>
              <a:ext cx="22350" cy="23225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298" y="631"/>
                  </a:moveTo>
                  <a:lnTo>
                    <a:pt x="298" y="631"/>
                  </a:lnTo>
                  <a:cubicBezTo>
                    <a:pt x="322" y="643"/>
                    <a:pt x="345" y="667"/>
                    <a:pt x="369" y="667"/>
                  </a:cubicBezTo>
                  <a:lnTo>
                    <a:pt x="345" y="667"/>
                  </a:lnTo>
                  <a:cubicBezTo>
                    <a:pt x="334" y="655"/>
                    <a:pt x="322" y="655"/>
                    <a:pt x="310" y="643"/>
                  </a:cubicBezTo>
                  <a:cubicBezTo>
                    <a:pt x="310" y="643"/>
                    <a:pt x="298" y="631"/>
                    <a:pt x="298" y="631"/>
                  </a:cubicBezTo>
                  <a:close/>
                  <a:moveTo>
                    <a:pt x="381" y="203"/>
                  </a:moveTo>
                  <a:cubicBezTo>
                    <a:pt x="417" y="203"/>
                    <a:pt x="453" y="214"/>
                    <a:pt x="476" y="226"/>
                  </a:cubicBezTo>
                  <a:cubicBezTo>
                    <a:pt x="512" y="238"/>
                    <a:pt x="548" y="262"/>
                    <a:pt x="584" y="274"/>
                  </a:cubicBezTo>
                  <a:cubicBezTo>
                    <a:pt x="607" y="298"/>
                    <a:pt x="631" y="322"/>
                    <a:pt x="655" y="345"/>
                  </a:cubicBezTo>
                  <a:cubicBezTo>
                    <a:pt x="667" y="369"/>
                    <a:pt x="679" y="393"/>
                    <a:pt x="691" y="417"/>
                  </a:cubicBezTo>
                  <a:cubicBezTo>
                    <a:pt x="703" y="429"/>
                    <a:pt x="703" y="453"/>
                    <a:pt x="715" y="464"/>
                  </a:cubicBezTo>
                  <a:cubicBezTo>
                    <a:pt x="715" y="488"/>
                    <a:pt x="715" y="512"/>
                    <a:pt x="715" y="536"/>
                  </a:cubicBezTo>
                  <a:cubicBezTo>
                    <a:pt x="703" y="560"/>
                    <a:pt x="703" y="595"/>
                    <a:pt x="691" y="619"/>
                  </a:cubicBezTo>
                  <a:cubicBezTo>
                    <a:pt x="679" y="643"/>
                    <a:pt x="667" y="679"/>
                    <a:pt x="643" y="703"/>
                  </a:cubicBezTo>
                  <a:cubicBezTo>
                    <a:pt x="631" y="726"/>
                    <a:pt x="619" y="738"/>
                    <a:pt x="595" y="750"/>
                  </a:cubicBezTo>
                  <a:cubicBezTo>
                    <a:pt x="584" y="762"/>
                    <a:pt x="572" y="774"/>
                    <a:pt x="560" y="774"/>
                  </a:cubicBezTo>
                  <a:cubicBezTo>
                    <a:pt x="548" y="774"/>
                    <a:pt x="548" y="786"/>
                    <a:pt x="536" y="786"/>
                  </a:cubicBezTo>
                  <a:cubicBezTo>
                    <a:pt x="536" y="786"/>
                    <a:pt x="548" y="774"/>
                    <a:pt x="548" y="774"/>
                  </a:cubicBezTo>
                  <a:cubicBezTo>
                    <a:pt x="560" y="762"/>
                    <a:pt x="584" y="750"/>
                    <a:pt x="595" y="738"/>
                  </a:cubicBezTo>
                  <a:cubicBezTo>
                    <a:pt x="607" y="726"/>
                    <a:pt x="619" y="703"/>
                    <a:pt x="631" y="691"/>
                  </a:cubicBezTo>
                  <a:cubicBezTo>
                    <a:pt x="643" y="667"/>
                    <a:pt x="655" y="643"/>
                    <a:pt x="655" y="619"/>
                  </a:cubicBezTo>
                  <a:cubicBezTo>
                    <a:pt x="667" y="595"/>
                    <a:pt x="667" y="572"/>
                    <a:pt x="667" y="548"/>
                  </a:cubicBezTo>
                  <a:cubicBezTo>
                    <a:pt x="667" y="512"/>
                    <a:pt x="655" y="488"/>
                    <a:pt x="643" y="453"/>
                  </a:cubicBezTo>
                  <a:cubicBezTo>
                    <a:pt x="631" y="405"/>
                    <a:pt x="607" y="369"/>
                    <a:pt x="572" y="334"/>
                  </a:cubicBezTo>
                  <a:cubicBezTo>
                    <a:pt x="536" y="286"/>
                    <a:pt x="488" y="250"/>
                    <a:pt x="429" y="238"/>
                  </a:cubicBezTo>
                  <a:cubicBezTo>
                    <a:pt x="405" y="226"/>
                    <a:pt x="381" y="214"/>
                    <a:pt x="357" y="214"/>
                  </a:cubicBezTo>
                  <a:cubicBezTo>
                    <a:pt x="334" y="214"/>
                    <a:pt x="310" y="214"/>
                    <a:pt x="286" y="226"/>
                  </a:cubicBezTo>
                  <a:cubicBezTo>
                    <a:pt x="226" y="238"/>
                    <a:pt x="179" y="286"/>
                    <a:pt x="167" y="345"/>
                  </a:cubicBezTo>
                  <a:cubicBezTo>
                    <a:pt x="155" y="381"/>
                    <a:pt x="155" y="417"/>
                    <a:pt x="167" y="453"/>
                  </a:cubicBezTo>
                  <a:cubicBezTo>
                    <a:pt x="155" y="429"/>
                    <a:pt x="155" y="417"/>
                    <a:pt x="143" y="393"/>
                  </a:cubicBezTo>
                  <a:cubicBezTo>
                    <a:pt x="155" y="381"/>
                    <a:pt x="155" y="357"/>
                    <a:pt x="167" y="334"/>
                  </a:cubicBezTo>
                  <a:cubicBezTo>
                    <a:pt x="179" y="310"/>
                    <a:pt x="191" y="286"/>
                    <a:pt x="203" y="262"/>
                  </a:cubicBezTo>
                  <a:cubicBezTo>
                    <a:pt x="214" y="250"/>
                    <a:pt x="226" y="238"/>
                    <a:pt x="238" y="226"/>
                  </a:cubicBezTo>
                  <a:cubicBezTo>
                    <a:pt x="238" y="226"/>
                    <a:pt x="238" y="226"/>
                    <a:pt x="238" y="214"/>
                  </a:cubicBezTo>
                  <a:cubicBezTo>
                    <a:pt x="262" y="214"/>
                    <a:pt x="286" y="203"/>
                    <a:pt x="310" y="203"/>
                  </a:cubicBezTo>
                  <a:close/>
                  <a:moveTo>
                    <a:pt x="369" y="0"/>
                  </a:moveTo>
                  <a:cubicBezTo>
                    <a:pt x="298" y="12"/>
                    <a:pt x="226" y="48"/>
                    <a:pt x="167" y="95"/>
                  </a:cubicBezTo>
                  <a:cubicBezTo>
                    <a:pt x="143" y="107"/>
                    <a:pt x="119" y="131"/>
                    <a:pt x="95" y="155"/>
                  </a:cubicBezTo>
                  <a:cubicBezTo>
                    <a:pt x="48" y="191"/>
                    <a:pt x="24" y="238"/>
                    <a:pt x="12" y="286"/>
                  </a:cubicBezTo>
                  <a:cubicBezTo>
                    <a:pt x="0" y="334"/>
                    <a:pt x="0" y="369"/>
                    <a:pt x="0" y="417"/>
                  </a:cubicBezTo>
                  <a:cubicBezTo>
                    <a:pt x="0" y="429"/>
                    <a:pt x="0" y="441"/>
                    <a:pt x="0" y="453"/>
                  </a:cubicBezTo>
                  <a:cubicBezTo>
                    <a:pt x="12" y="572"/>
                    <a:pt x="72" y="667"/>
                    <a:pt x="131" y="750"/>
                  </a:cubicBezTo>
                  <a:cubicBezTo>
                    <a:pt x="167" y="786"/>
                    <a:pt x="203" y="822"/>
                    <a:pt x="238" y="845"/>
                  </a:cubicBezTo>
                  <a:cubicBezTo>
                    <a:pt x="286" y="881"/>
                    <a:pt x="334" y="905"/>
                    <a:pt x="393" y="917"/>
                  </a:cubicBezTo>
                  <a:cubicBezTo>
                    <a:pt x="441" y="929"/>
                    <a:pt x="500" y="929"/>
                    <a:pt x="548" y="929"/>
                  </a:cubicBezTo>
                  <a:cubicBezTo>
                    <a:pt x="595" y="917"/>
                    <a:pt x="643" y="893"/>
                    <a:pt x="691" y="857"/>
                  </a:cubicBezTo>
                  <a:cubicBezTo>
                    <a:pt x="738" y="822"/>
                    <a:pt x="774" y="762"/>
                    <a:pt x="810" y="703"/>
                  </a:cubicBezTo>
                  <a:cubicBezTo>
                    <a:pt x="814" y="705"/>
                    <a:pt x="819" y="706"/>
                    <a:pt x="823" y="706"/>
                  </a:cubicBezTo>
                  <a:cubicBezTo>
                    <a:pt x="846" y="706"/>
                    <a:pt x="871" y="684"/>
                    <a:pt x="881" y="655"/>
                  </a:cubicBezTo>
                  <a:lnTo>
                    <a:pt x="869" y="655"/>
                  </a:lnTo>
                  <a:cubicBezTo>
                    <a:pt x="881" y="607"/>
                    <a:pt x="893" y="560"/>
                    <a:pt x="893" y="512"/>
                  </a:cubicBezTo>
                  <a:cubicBezTo>
                    <a:pt x="881" y="453"/>
                    <a:pt x="869" y="393"/>
                    <a:pt x="846" y="345"/>
                  </a:cubicBezTo>
                  <a:cubicBezTo>
                    <a:pt x="822" y="298"/>
                    <a:pt x="798" y="262"/>
                    <a:pt x="762" y="226"/>
                  </a:cubicBezTo>
                  <a:cubicBezTo>
                    <a:pt x="738" y="179"/>
                    <a:pt x="703" y="143"/>
                    <a:pt x="667" y="95"/>
                  </a:cubicBezTo>
                  <a:cubicBezTo>
                    <a:pt x="655" y="83"/>
                    <a:pt x="631" y="72"/>
                    <a:pt x="607" y="48"/>
                  </a:cubicBezTo>
                  <a:cubicBezTo>
                    <a:pt x="584" y="36"/>
                    <a:pt x="560" y="24"/>
                    <a:pt x="536" y="12"/>
                  </a:cubicBezTo>
                  <a:cubicBezTo>
                    <a:pt x="476" y="0"/>
                    <a:pt x="429" y="0"/>
                    <a:pt x="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3075675" y="4570200"/>
              <a:ext cx="24125" cy="23675"/>
            </a:xfrm>
            <a:custGeom>
              <a:avLst/>
              <a:gdLst/>
              <a:ahLst/>
              <a:cxnLst/>
              <a:rect l="l" t="t" r="r" b="b"/>
              <a:pathLst>
                <a:path w="965" h="947" extrusionOk="0">
                  <a:moveTo>
                    <a:pt x="572" y="173"/>
                  </a:moveTo>
                  <a:lnTo>
                    <a:pt x="572" y="173"/>
                  </a:lnTo>
                  <a:cubicBezTo>
                    <a:pt x="580" y="177"/>
                    <a:pt x="588" y="181"/>
                    <a:pt x="596" y="184"/>
                  </a:cubicBezTo>
                  <a:lnTo>
                    <a:pt x="584" y="184"/>
                  </a:lnTo>
                  <a:cubicBezTo>
                    <a:pt x="578" y="179"/>
                    <a:pt x="575" y="176"/>
                    <a:pt x="572" y="173"/>
                  </a:cubicBezTo>
                  <a:close/>
                  <a:moveTo>
                    <a:pt x="608" y="351"/>
                  </a:moveTo>
                  <a:cubicBezTo>
                    <a:pt x="631" y="363"/>
                    <a:pt x="643" y="375"/>
                    <a:pt x="667" y="387"/>
                  </a:cubicBezTo>
                  <a:cubicBezTo>
                    <a:pt x="679" y="399"/>
                    <a:pt x="703" y="411"/>
                    <a:pt x="715" y="435"/>
                  </a:cubicBezTo>
                  <a:cubicBezTo>
                    <a:pt x="727" y="446"/>
                    <a:pt x="738" y="470"/>
                    <a:pt x="750" y="482"/>
                  </a:cubicBezTo>
                  <a:cubicBezTo>
                    <a:pt x="750" y="506"/>
                    <a:pt x="762" y="530"/>
                    <a:pt x="762" y="542"/>
                  </a:cubicBezTo>
                  <a:cubicBezTo>
                    <a:pt x="762" y="565"/>
                    <a:pt x="762" y="577"/>
                    <a:pt x="762" y="589"/>
                  </a:cubicBezTo>
                  <a:cubicBezTo>
                    <a:pt x="762" y="613"/>
                    <a:pt x="762" y="625"/>
                    <a:pt x="762" y="637"/>
                  </a:cubicBezTo>
                  <a:cubicBezTo>
                    <a:pt x="750" y="649"/>
                    <a:pt x="750" y="661"/>
                    <a:pt x="738" y="673"/>
                  </a:cubicBezTo>
                  <a:cubicBezTo>
                    <a:pt x="738" y="673"/>
                    <a:pt x="727" y="685"/>
                    <a:pt x="715" y="685"/>
                  </a:cubicBezTo>
                  <a:cubicBezTo>
                    <a:pt x="691" y="708"/>
                    <a:pt x="655" y="720"/>
                    <a:pt x="631" y="744"/>
                  </a:cubicBezTo>
                  <a:cubicBezTo>
                    <a:pt x="619" y="744"/>
                    <a:pt x="609" y="747"/>
                    <a:pt x="600" y="751"/>
                  </a:cubicBezTo>
                  <a:lnTo>
                    <a:pt x="600" y="751"/>
                  </a:lnTo>
                  <a:cubicBezTo>
                    <a:pt x="642" y="733"/>
                    <a:pt x="680" y="690"/>
                    <a:pt x="691" y="637"/>
                  </a:cubicBezTo>
                  <a:cubicBezTo>
                    <a:pt x="703" y="589"/>
                    <a:pt x="703" y="530"/>
                    <a:pt x="679" y="470"/>
                  </a:cubicBezTo>
                  <a:cubicBezTo>
                    <a:pt x="655" y="435"/>
                    <a:pt x="619" y="387"/>
                    <a:pt x="596" y="351"/>
                  </a:cubicBezTo>
                  <a:close/>
                  <a:moveTo>
                    <a:pt x="477" y="768"/>
                  </a:moveTo>
                  <a:cubicBezTo>
                    <a:pt x="484" y="772"/>
                    <a:pt x="492" y="773"/>
                    <a:pt x="501" y="773"/>
                  </a:cubicBezTo>
                  <a:cubicBezTo>
                    <a:pt x="501" y="773"/>
                    <a:pt x="502" y="773"/>
                    <a:pt x="502" y="773"/>
                  </a:cubicBezTo>
                  <a:lnTo>
                    <a:pt x="502" y="773"/>
                  </a:lnTo>
                  <a:cubicBezTo>
                    <a:pt x="493" y="776"/>
                    <a:pt x="483" y="780"/>
                    <a:pt x="477" y="780"/>
                  </a:cubicBezTo>
                  <a:lnTo>
                    <a:pt x="477" y="768"/>
                  </a:lnTo>
                  <a:close/>
                  <a:moveTo>
                    <a:pt x="474" y="1"/>
                  </a:moveTo>
                  <a:cubicBezTo>
                    <a:pt x="436" y="1"/>
                    <a:pt x="400" y="9"/>
                    <a:pt x="357" y="18"/>
                  </a:cubicBezTo>
                  <a:cubicBezTo>
                    <a:pt x="334" y="18"/>
                    <a:pt x="310" y="30"/>
                    <a:pt x="286" y="42"/>
                  </a:cubicBezTo>
                  <a:cubicBezTo>
                    <a:pt x="262" y="54"/>
                    <a:pt x="227" y="65"/>
                    <a:pt x="203" y="89"/>
                  </a:cubicBezTo>
                  <a:cubicBezTo>
                    <a:pt x="167" y="125"/>
                    <a:pt x="131" y="161"/>
                    <a:pt x="96" y="208"/>
                  </a:cubicBezTo>
                  <a:cubicBezTo>
                    <a:pt x="60" y="256"/>
                    <a:pt x="36" y="304"/>
                    <a:pt x="12" y="363"/>
                  </a:cubicBezTo>
                  <a:cubicBezTo>
                    <a:pt x="0" y="411"/>
                    <a:pt x="0" y="470"/>
                    <a:pt x="0" y="518"/>
                  </a:cubicBezTo>
                  <a:cubicBezTo>
                    <a:pt x="0" y="577"/>
                    <a:pt x="24" y="637"/>
                    <a:pt x="48" y="685"/>
                  </a:cubicBezTo>
                  <a:cubicBezTo>
                    <a:pt x="72" y="732"/>
                    <a:pt x="107" y="780"/>
                    <a:pt x="143" y="804"/>
                  </a:cubicBezTo>
                  <a:cubicBezTo>
                    <a:pt x="191" y="851"/>
                    <a:pt x="238" y="875"/>
                    <a:pt x="298" y="887"/>
                  </a:cubicBezTo>
                  <a:cubicBezTo>
                    <a:pt x="346" y="911"/>
                    <a:pt x="393" y="911"/>
                    <a:pt x="441" y="923"/>
                  </a:cubicBezTo>
                  <a:cubicBezTo>
                    <a:pt x="453" y="923"/>
                    <a:pt x="465" y="923"/>
                    <a:pt x="477" y="935"/>
                  </a:cubicBezTo>
                  <a:cubicBezTo>
                    <a:pt x="500" y="935"/>
                    <a:pt x="524" y="946"/>
                    <a:pt x="560" y="946"/>
                  </a:cubicBezTo>
                  <a:lnTo>
                    <a:pt x="631" y="946"/>
                  </a:lnTo>
                  <a:cubicBezTo>
                    <a:pt x="691" y="935"/>
                    <a:pt x="738" y="911"/>
                    <a:pt x="774" y="887"/>
                  </a:cubicBezTo>
                  <a:cubicBezTo>
                    <a:pt x="834" y="851"/>
                    <a:pt x="869" y="804"/>
                    <a:pt x="893" y="756"/>
                  </a:cubicBezTo>
                  <a:cubicBezTo>
                    <a:pt x="917" y="720"/>
                    <a:pt x="929" y="673"/>
                    <a:pt x="941" y="625"/>
                  </a:cubicBezTo>
                  <a:cubicBezTo>
                    <a:pt x="941" y="625"/>
                    <a:pt x="953" y="613"/>
                    <a:pt x="953" y="613"/>
                  </a:cubicBezTo>
                  <a:cubicBezTo>
                    <a:pt x="965" y="554"/>
                    <a:pt x="965" y="494"/>
                    <a:pt x="953" y="446"/>
                  </a:cubicBezTo>
                  <a:cubicBezTo>
                    <a:pt x="953" y="411"/>
                    <a:pt x="941" y="387"/>
                    <a:pt x="941" y="363"/>
                  </a:cubicBezTo>
                  <a:cubicBezTo>
                    <a:pt x="929" y="339"/>
                    <a:pt x="917" y="315"/>
                    <a:pt x="905" y="292"/>
                  </a:cubicBezTo>
                  <a:cubicBezTo>
                    <a:pt x="881" y="232"/>
                    <a:pt x="846" y="196"/>
                    <a:pt x="810" y="149"/>
                  </a:cubicBezTo>
                  <a:cubicBezTo>
                    <a:pt x="774" y="113"/>
                    <a:pt x="727" y="77"/>
                    <a:pt x="679" y="54"/>
                  </a:cubicBezTo>
                  <a:cubicBezTo>
                    <a:pt x="655" y="42"/>
                    <a:pt x="631" y="30"/>
                    <a:pt x="608" y="18"/>
                  </a:cubicBezTo>
                  <a:cubicBezTo>
                    <a:pt x="584" y="18"/>
                    <a:pt x="548" y="6"/>
                    <a:pt x="524" y="6"/>
                  </a:cubicBezTo>
                  <a:cubicBezTo>
                    <a:pt x="507" y="2"/>
                    <a:pt x="490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3" name="Picture 14" descr="Arduino Uno Microcontroller Board - Arduino | Mouser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57903"/>
            <a:ext cx="1673106" cy="121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6" descr="Lenovo Legion Y530 | Laptop.bg - Технологията с теб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832" y="2265311"/>
            <a:ext cx="2073938" cy="172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05445" y="2659503"/>
            <a:ext cx="845127" cy="935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4100" name="Picture 4" descr="Connect, Connection, Communication, Chai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18008">
            <a:off x="2101658" y="2794581"/>
            <a:ext cx="603978" cy="66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Question mark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58" y="1558064"/>
            <a:ext cx="1018378" cy="101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5347046" y="1802435"/>
            <a:ext cx="0" cy="3117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https://cdn.discordapp.com/attachments/548592584969289759/952432025132994580/unkn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846" y="1927046"/>
            <a:ext cx="3096969" cy="938476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cdn.discordapp.com/attachments/548592584969289759/952431977766739998/unknow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085" y="3317749"/>
            <a:ext cx="3258489" cy="455945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1" name="Google Shape;981;p43"/>
          <p:cNvGrpSpPr/>
          <p:nvPr/>
        </p:nvGrpSpPr>
        <p:grpSpPr>
          <a:xfrm>
            <a:off x="2792304" y="934149"/>
            <a:ext cx="1103217" cy="1018226"/>
            <a:chOff x="924300" y="1180800"/>
            <a:chExt cx="1352977" cy="1248744"/>
          </a:xfrm>
        </p:grpSpPr>
        <p:sp>
          <p:nvSpPr>
            <p:cNvPr id="982" name="Google Shape;982;p43"/>
            <p:cNvSpPr/>
            <p:nvPr/>
          </p:nvSpPr>
          <p:spPr>
            <a:xfrm>
              <a:off x="924300" y="1664723"/>
              <a:ext cx="860345" cy="764821"/>
            </a:xfrm>
            <a:custGeom>
              <a:avLst/>
              <a:gdLst/>
              <a:ahLst/>
              <a:cxnLst/>
              <a:rect l="l" t="t" r="r" b="b"/>
              <a:pathLst>
                <a:path w="8594" h="7640" extrusionOk="0">
                  <a:moveTo>
                    <a:pt x="510" y="0"/>
                  </a:moveTo>
                  <a:cubicBezTo>
                    <a:pt x="491" y="0"/>
                    <a:pt x="472" y="12"/>
                    <a:pt x="467" y="39"/>
                  </a:cubicBezTo>
                  <a:cubicBezTo>
                    <a:pt x="1" y="2204"/>
                    <a:pt x="687" y="4408"/>
                    <a:pt x="2292" y="5933"/>
                  </a:cubicBezTo>
                  <a:cubicBezTo>
                    <a:pt x="3488" y="7062"/>
                    <a:pt x="5078" y="7640"/>
                    <a:pt x="6686" y="7640"/>
                  </a:cubicBezTo>
                  <a:cubicBezTo>
                    <a:pt x="7308" y="7640"/>
                    <a:pt x="7933" y="7553"/>
                    <a:pt x="8539" y="7379"/>
                  </a:cubicBezTo>
                  <a:cubicBezTo>
                    <a:pt x="8594" y="7366"/>
                    <a:pt x="8576" y="7283"/>
                    <a:pt x="8528" y="7283"/>
                  </a:cubicBezTo>
                  <a:cubicBezTo>
                    <a:pt x="8523" y="7283"/>
                    <a:pt x="8518" y="7284"/>
                    <a:pt x="8512" y="7285"/>
                  </a:cubicBezTo>
                  <a:cubicBezTo>
                    <a:pt x="7914" y="7457"/>
                    <a:pt x="7304" y="7541"/>
                    <a:pt x="6699" y="7541"/>
                  </a:cubicBezTo>
                  <a:cubicBezTo>
                    <a:pt x="5116" y="7541"/>
                    <a:pt x="3570" y="6964"/>
                    <a:pt x="2365" y="5860"/>
                  </a:cubicBezTo>
                  <a:cubicBezTo>
                    <a:pt x="767" y="4401"/>
                    <a:pt x="114" y="2164"/>
                    <a:pt x="560" y="66"/>
                  </a:cubicBezTo>
                  <a:cubicBezTo>
                    <a:pt x="568" y="26"/>
                    <a:pt x="538" y="0"/>
                    <a:pt x="5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3" name="Google Shape;983;p43"/>
            <p:cNvSpPr/>
            <p:nvPr/>
          </p:nvSpPr>
          <p:spPr>
            <a:xfrm>
              <a:off x="2055433" y="1535283"/>
              <a:ext cx="221844" cy="691042"/>
            </a:xfrm>
            <a:custGeom>
              <a:avLst/>
              <a:gdLst/>
              <a:ahLst/>
              <a:cxnLst/>
              <a:rect l="l" t="t" r="r" b="b"/>
              <a:pathLst>
                <a:path w="2216" h="6903" extrusionOk="0">
                  <a:moveTo>
                    <a:pt x="1105" y="0"/>
                  </a:moveTo>
                  <a:cubicBezTo>
                    <a:pt x="1073" y="0"/>
                    <a:pt x="1038" y="37"/>
                    <a:pt x="1056" y="73"/>
                  </a:cubicBezTo>
                  <a:cubicBezTo>
                    <a:pt x="2109" y="2331"/>
                    <a:pt x="1702" y="4975"/>
                    <a:pt x="31" y="6820"/>
                  </a:cubicBezTo>
                  <a:cubicBezTo>
                    <a:pt x="0" y="6856"/>
                    <a:pt x="35" y="6903"/>
                    <a:pt x="71" y="6903"/>
                  </a:cubicBezTo>
                  <a:cubicBezTo>
                    <a:pt x="83" y="6903"/>
                    <a:pt x="94" y="6898"/>
                    <a:pt x="104" y="6887"/>
                  </a:cubicBezTo>
                  <a:cubicBezTo>
                    <a:pt x="1802" y="5008"/>
                    <a:pt x="2215" y="2324"/>
                    <a:pt x="1143" y="27"/>
                  </a:cubicBezTo>
                  <a:cubicBezTo>
                    <a:pt x="1135" y="8"/>
                    <a:pt x="1120" y="0"/>
                    <a:pt x="1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4" name="Google Shape;984;p43"/>
            <p:cNvSpPr/>
            <p:nvPr/>
          </p:nvSpPr>
          <p:spPr>
            <a:xfrm>
              <a:off x="1255861" y="1180800"/>
              <a:ext cx="628591" cy="99907"/>
            </a:xfrm>
            <a:custGeom>
              <a:avLst/>
              <a:gdLst/>
              <a:ahLst/>
              <a:cxnLst/>
              <a:rect l="l" t="t" r="r" b="b"/>
              <a:pathLst>
                <a:path w="6279" h="998" extrusionOk="0">
                  <a:moveTo>
                    <a:pt x="3368" y="0"/>
                  </a:moveTo>
                  <a:cubicBezTo>
                    <a:pt x="2219" y="0"/>
                    <a:pt x="1073" y="302"/>
                    <a:pt x="45" y="904"/>
                  </a:cubicBezTo>
                  <a:cubicBezTo>
                    <a:pt x="0" y="932"/>
                    <a:pt x="31" y="998"/>
                    <a:pt x="74" y="998"/>
                  </a:cubicBezTo>
                  <a:cubicBezTo>
                    <a:pt x="82" y="998"/>
                    <a:pt x="90" y="995"/>
                    <a:pt x="99" y="990"/>
                  </a:cubicBezTo>
                  <a:cubicBezTo>
                    <a:pt x="1107" y="397"/>
                    <a:pt x="2237" y="99"/>
                    <a:pt x="3371" y="99"/>
                  </a:cubicBezTo>
                  <a:cubicBezTo>
                    <a:pt x="4326" y="99"/>
                    <a:pt x="5284" y="311"/>
                    <a:pt x="6173" y="737"/>
                  </a:cubicBezTo>
                  <a:cubicBezTo>
                    <a:pt x="6181" y="741"/>
                    <a:pt x="6188" y="742"/>
                    <a:pt x="6196" y="742"/>
                  </a:cubicBezTo>
                  <a:cubicBezTo>
                    <a:pt x="6245" y="742"/>
                    <a:pt x="6278" y="674"/>
                    <a:pt x="6226" y="650"/>
                  </a:cubicBezTo>
                  <a:cubicBezTo>
                    <a:pt x="5319" y="217"/>
                    <a:pt x="4343" y="0"/>
                    <a:pt x="3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5" name="Google Shape;985;p43"/>
            <p:cNvSpPr/>
            <p:nvPr/>
          </p:nvSpPr>
          <p:spPr>
            <a:xfrm>
              <a:off x="1981152" y="1738102"/>
              <a:ext cx="123436" cy="199514"/>
            </a:xfrm>
            <a:custGeom>
              <a:avLst/>
              <a:gdLst/>
              <a:ahLst/>
              <a:cxnLst/>
              <a:rect l="l" t="t" r="r" b="b"/>
              <a:pathLst>
                <a:path w="1233" h="1993" extrusionOk="0">
                  <a:moveTo>
                    <a:pt x="527" y="115"/>
                  </a:moveTo>
                  <a:cubicBezTo>
                    <a:pt x="679" y="115"/>
                    <a:pt x="837" y="201"/>
                    <a:pt x="906" y="352"/>
                  </a:cubicBezTo>
                  <a:cubicBezTo>
                    <a:pt x="913" y="366"/>
                    <a:pt x="924" y="374"/>
                    <a:pt x="936" y="377"/>
                  </a:cubicBezTo>
                  <a:lnTo>
                    <a:pt x="936" y="377"/>
                  </a:lnTo>
                  <a:cubicBezTo>
                    <a:pt x="1091" y="808"/>
                    <a:pt x="1072" y="1900"/>
                    <a:pt x="568" y="1900"/>
                  </a:cubicBezTo>
                  <a:cubicBezTo>
                    <a:pt x="508" y="1900"/>
                    <a:pt x="441" y="1884"/>
                    <a:pt x="366" y="1850"/>
                  </a:cubicBezTo>
                  <a:cubicBezTo>
                    <a:pt x="127" y="1737"/>
                    <a:pt x="193" y="1244"/>
                    <a:pt x="187" y="1031"/>
                  </a:cubicBezTo>
                  <a:cubicBezTo>
                    <a:pt x="173" y="825"/>
                    <a:pt x="140" y="631"/>
                    <a:pt x="180" y="418"/>
                  </a:cubicBezTo>
                  <a:cubicBezTo>
                    <a:pt x="217" y="208"/>
                    <a:pt x="369" y="115"/>
                    <a:pt x="527" y="115"/>
                  </a:cubicBezTo>
                  <a:close/>
                  <a:moveTo>
                    <a:pt x="507" y="1"/>
                  </a:moveTo>
                  <a:cubicBezTo>
                    <a:pt x="371" y="1"/>
                    <a:pt x="241" y="59"/>
                    <a:pt x="167" y="199"/>
                  </a:cubicBezTo>
                  <a:cubicBezTo>
                    <a:pt x="0" y="492"/>
                    <a:pt x="80" y="805"/>
                    <a:pt x="87" y="1131"/>
                  </a:cubicBezTo>
                  <a:cubicBezTo>
                    <a:pt x="93" y="1331"/>
                    <a:pt x="60" y="1591"/>
                    <a:pt x="167" y="1777"/>
                  </a:cubicBezTo>
                  <a:cubicBezTo>
                    <a:pt x="261" y="1931"/>
                    <a:pt x="381" y="1993"/>
                    <a:pt x="502" y="1993"/>
                  </a:cubicBezTo>
                  <a:cubicBezTo>
                    <a:pt x="708" y="1993"/>
                    <a:pt x="919" y="1815"/>
                    <a:pt x="1019" y="1597"/>
                  </a:cubicBezTo>
                  <a:cubicBezTo>
                    <a:pt x="1192" y="1204"/>
                    <a:pt x="1232" y="565"/>
                    <a:pt x="959" y="212"/>
                  </a:cubicBezTo>
                  <a:cubicBezTo>
                    <a:pt x="951" y="202"/>
                    <a:pt x="940" y="198"/>
                    <a:pt x="929" y="198"/>
                  </a:cubicBezTo>
                  <a:cubicBezTo>
                    <a:pt x="929" y="198"/>
                    <a:pt x="928" y="198"/>
                    <a:pt x="927" y="198"/>
                  </a:cubicBezTo>
                  <a:lnTo>
                    <a:pt x="927" y="198"/>
                  </a:lnTo>
                  <a:cubicBezTo>
                    <a:pt x="827" y="78"/>
                    <a:pt x="663" y="1"/>
                    <a:pt x="5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6" name="Google Shape;986;p43"/>
            <p:cNvSpPr/>
            <p:nvPr/>
          </p:nvSpPr>
          <p:spPr>
            <a:xfrm>
              <a:off x="2009083" y="1755722"/>
              <a:ext cx="72780" cy="166579"/>
            </a:xfrm>
            <a:custGeom>
              <a:avLst/>
              <a:gdLst/>
              <a:ahLst/>
              <a:cxnLst/>
              <a:rect l="l" t="t" r="r" b="b"/>
              <a:pathLst>
                <a:path w="727" h="1664" extrusionOk="0">
                  <a:moveTo>
                    <a:pt x="362" y="0"/>
                  </a:moveTo>
                  <a:cubicBezTo>
                    <a:pt x="290" y="0"/>
                    <a:pt x="221" y="24"/>
                    <a:pt x="167" y="82"/>
                  </a:cubicBezTo>
                  <a:cubicBezTo>
                    <a:pt x="1" y="269"/>
                    <a:pt x="47" y="515"/>
                    <a:pt x="47" y="748"/>
                  </a:cubicBezTo>
                  <a:cubicBezTo>
                    <a:pt x="47" y="1072"/>
                    <a:pt x="53" y="1663"/>
                    <a:pt x="463" y="1663"/>
                  </a:cubicBezTo>
                  <a:cubicBezTo>
                    <a:pt x="501" y="1663"/>
                    <a:pt x="542" y="1658"/>
                    <a:pt x="587" y="1648"/>
                  </a:cubicBezTo>
                  <a:cubicBezTo>
                    <a:pt x="651" y="1628"/>
                    <a:pt x="623" y="1547"/>
                    <a:pt x="567" y="1547"/>
                  </a:cubicBezTo>
                  <a:cubicBezTo>
                    <a:pt x="565" y="1547"/>
                    <a:pt x="562" y="1547"/>
                    <a:pt x="560" y="1548"/>
                  </a:cubicBezTo>
                  <a:cubicBezTo>
                    <a:pt x="533" y="1552"/>
                    <a:pt x="507" y="1555"/>
                    <a:pt x="484" y="1555"/>
                  </a:cubicBezTo>
                  <a:cubicBezTo>
                    <a:pt x="172" y="1555"/>
                    <a:pt x="160" y="1168"/>
                    <a:pt x="147" y="902"/>
                  </a:cubicBezTo>
                  <a:cubicBezTo>
                    <a:pt x="147" y="808"/>
                    <a:pt x="154" y="715"/>
                    <a:pt x="147" y="622"/>
                  </a:cubicBezTo>
                  <a:cubicBezTo>
                    <a:pt x="147" y="549"/>
                    <a:pt x="141" y="482"/>
                    <a:pt x="147" y="415"/>
                  </a:cubicBezTo>
                  <a:cubicBezTo>
                    <a:pt x="147" y="235"/>
                    <a:pt x="275" y="129"/>
                    <a:pt x="416" y="129"/>
                  </a:cubicBezTo>
                  <a:cubicBezTo>
                    <a:pt x="493" y="129"/>
                    <a:pt x="574" y="161"/>
                    <a:pt x="640" y="229"/>
                  </a:cubicBezTo>
                  <a:cubicBezTo>
                    <a:pt x="649" y="240"/>
                    <a:pt x="660" y="244"/>
                    <a:pt x="671" y="244"/>
                  </a:cubicBezTo>
                  <a:cubicBezTo>
                    <a:pt x="700" y="244"/>
                    <a:pt x="726" y="212"/>
                    <a:pt x="707" y="182"/>
                  </a:cubicBezTo>
                  <a:cubicBezTo>
                    <a:pt x="638" y="83"/>
                    <a:pt x="495" y="0"/>
                    <a:pt x="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7" name="Google Shape;987;p43"/>
            <p:cNvSpPr/>
            <p:nvPr/>
          </p:nvSpPr>
          <p:spPr>
            <a:xfrm>
              <a:off x="1720268" y="2174474"/>
              <a:ext cx="155571" cy="67172"/>
            </a:xfrm>
            <a:custGeom>
              <a:avLst/>
              <a:gdLst/>
              <a:ahLst/>
              <a:cxnLst/>
              <a:rect l="l" t="t" r="r" b="b"/>
              <a:pathLst>
                <a:path w="1554" h="671" extrusionOk="0">
                  <a:moveTo>
                    <a:pt x="768" y="102"/>
                  </a:moveTo>
                  <a:cubicBezTo>
                    <a:pt x="868" y="104"/>
                    <a:pt x="966" y="107"/>
                    <a:pt x="1068" y="122"/>
                  </a:cubicBezTo>
                  <a:cubicBezTo>
                    <a:pt x="1147" y="129"/>
                    <a:pt x="1547" y="289"/>
                    <a:pt x="1361" y="408"/>
                  </a:cubicBezTo>
                  <a:cubicBezTo>
                    <a:pt x="1214" y="502"/>
                    <a:pt x="1001" y="502"/>
                    <a:pt x="834" y="522"/>
                  </a:cubicBezTo>
                  <a:cubicBezTo>
                    <a:pt x="778" y="525"/>
                    <a:pt x="550" y="575"/>
                    <a:pt x="368" y="575"/>
                  </a:cubicBezTo>
                  <a:cubicBezTo>
                    <a:pt x="207" y="575"/>
                    <a:pt x="83" y="536"/>
                    <a:pt x="148" y="388"/>
                  </a:cubicBezTo>
                  <a:cubicBezTo>
                    <a:pt x="222" y="215"/>
                    <a:pt x="561" y="142"/>
                    <a:pt x="728" y="135"/>
                  </a:cubicBezTo>
                  <a:cubicBezTo>
                    <a:pt x="753" y="135"/>
                    <a:pt x="766" y="119"/>
                    <a:pt x="768" y="102"/>
                  </a:cubicBezTo>
                  <a:close/>
                  <a:moveTo>
                    <a:pt x="764" y="0"/>
                  </a:moveTo>
                  <a:cubicBezTo>
                    <a:pt x="727" y="0"/>
                    <a:pt x="690" y="1"/>
                    <a:pt x="655" y="2"/>
                  </a:cubicBezTo>
                  <a:cubicBezTo>
                    <a:pt x="619" y="6"/>
                    <a:pt x="605" y="38"/>
                    <a:pt x="611" y="65"/>
                  </a:cubicBezTo>
                  <a:lnTo>
                    <a:pt x="611" y="65"/>
                  </a:lnTo>
                  <a:cubicBezTo>
                    <a:pt x="384" y="86"/>
                    <a:pt x="87" y="196"/>
                    <a:pt x="42" y="415"/>
                  </a:cubicBezTo>
                  <a:cubicBezTo>
                    <a:pt x="1" y="620"/>
                    <a:pt x="180" y="671"/>
                    <a:pt x="373" y="671"/>
                  </a:cubicBezTo>
                  <a:cubicBezTo>
                    <a:pt x="524" y="671"/>
                    <a:pt x="684" y="640"/>
                    <a:pt x="755" y="628"/>
                  </a:cubicBezTo>
                  <a:cubicBezTo>
                    <a:pt x="968" y="588"/>
                    <a:pt x="1401" y="615"/>
                    <a:pt x="1507" y="388"/>
                  </a:cubicBezTo>
                  <a:cubicBezTo>
                    <a:pt x="1554" y="282"/>
                    <a:pt x="1427" y="195"/>
                    <a:pt x="1361" y="142"/>
                  </a:cubicBezTo>
                  <a:cubicBezTo>
                    <a:pt x="1191" y="23"/>
                    <a:pt x="973" y="0"/>
                    <a:pt x="7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8" name="Google Shape;988;p43"/>
            <p:cNvSpPr/>
            <p:nvPr/>
          </p:nvSpPr>
          <p:spPr>
            <a:xfrm>
              <a:off x="1722270" y="2213316"/>
              <a:ext cx="147062" cy="47851"/>
            </a:xfrm>
            <a:custGeom>
              <a:avLst/>
              <a:gdLst/>
              <a:ahLst/>
              <a:cxnLst/>
              <a:rect l="l" t="t" r="r" b="b"/>
              <a:pathLst>
                <a:path w="1469" h="478" extrusionOk="0">
                  <a:moveTo>
                    <a:pt x="1412" y="0"/>
                  </a:moveTo>
                  <a:cubicBezTo>
                    <a:pt x="1406" y="0"/>
                    <a:pt x="1400" y="2"/>
                    <a:pt x="1394" y="7"/>
                  </a:cubicBezTo>
                  <a:cubicBezTo>
                    <a:pt x="1218" y="139"/>
                    <a:pt x="769" y="384"/>
                    <a:pt x="444" y="384"/>
                  </a:cubicBezTo>
                  <a:cubicBezTo>
                    <a:pt x="277" y="384"/>
                    <a:pt x="143" y="319"/>
                    <a:pt x="95" y="140"/>
                  </a:cubicBezTo>
                  <a:cubicBezTo>
                    <a:pt x="90" y="119"/>
                    <a:pt x="73" y="109"/>
                    <a:pt x="55" y="109"/>
                  </a:cubicBezTo>
                  <a:cubicBezTo>
                    <a:pt x="29" y="109"/>
                    <a:pt x="1" y="131"/>
                    <a:pt x="9" y="167"/>
                  </a:cubicBezTo>
                  <a:cubicBezTo>
                    <a:pt x="56" y="395"/>
                    <a:pt x="232" y="478"/>
                    <a:pt x="448" y="478"/>
                  </a:cubicBezTo>
                  <a:cubicBezTo>
                    <a:pt x="807" y="478"/>
                    <a:pt x="1274" y="248"/>
                    <a:pt x="1441" y="74"/>
                  </a:cubicBezTo>
                  <a:cubicBezTo>
                    <a:pt x="1468" y="46"/>
                    <a:pt x="1441" y="0"/>
                    <a:pt x="1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43"/>
            <p:cNvSpPr/>
            <p:nvPr/>
          </p:nvSpPr>
          <p:spPr>
            <a:xfrm>
              <a:off x="1402421" y="2208010"/>
              <a:ext cx="134748" cy="62067"/>
            </a:xfrm>
            <a:custGeom>
              <a:avLst/>
              <a:gdLst/>
              <a:ahLst/>
              <a:cxnLst/>
              <a:rect l="l" t="t" r="r" b="b"/>
              <a:pathLst>
                <a:path w="1346" h="620" extrusionOk="0">
                  <a:moveTo>
                    <a:pt x="579" y="96"/>
                  </a:moveTo>
                  <a:cubicBezTo>
                    <a:pt x="620" y="96"/>
                    <a:pt x="663" y="103"/>
                    <a:pt x="706" y="113"/>
                  </a:cubicBezTo>
                  <a:cubicBezTo>
                    <a:pt x="859" y="147"/>
                    <a:pt x="1026" y="227"/>
                    <a:pt x="1139" y="333"/>
                  </a:cubicBezTo>
                  <a:cubicBezTo>
                    <a:pt x="1141" y="336"/>
                    <a:pt x="1144" y="338"/>
                    <a:pt x="1146" y="340"/>
                  </a:cubicBezTo>
                  <a:lnTo>
                    <a:pt x="1146" y="340"/>
                  </a:lnTo>
                  <a:cubicBezTo>
                    <a:pt x="1132" y="353"/>
                    <a:pt x="1123" y="374"/>
                    <a:pt x="1132" y="393"/>
                  </a:cubicBezTo>
                  <a:cubicBezTo>
                    <a:pt x="1197" y="499"/>
                    <a:pt x="1065" y="523"/>
                    <a:pt x="930" y="523"/>
                  </a:cubicBezTo>
                  <a:cubicBezTo>
                    <a:pt x="828" y="523"/>
                    <a:pt x="722" y="509"/>
                    <a:pt x="699" y="506"/>
                  </a:cubicBezTo>
                  <a:cubicBezTo>
                    <a:pt x="533" y="473"/>
                    <a:pt x="400" y="380"/>
                    <a:pt x="253" y="300"/>
                  </a:cubicBezTo>
                  <a:cubicBezTo>
                    <a:pt x="167" y="247"/>
                    <a:pt x="466" y="113"/>
                    <a:pt x="473" y="113"/>
                  </a:cubicBezTo>
                  <a:cubicBezTo>
                    <a:pt x="507" y="101"/>
                    <a:pt x="542" y="96"/>
                    <a:pt x="579" y="96"/>
                  </a:cubicBezTo>
                  <a:close/>
                  <a:moveTo>
                    <a:pt x="613" y="0"/>
                  </a:moveTo>
                  <a:cubicBezTo>
                    <a:pt x="587" y="0"/>
                    <a:pt x="563" y="2"/>
                    <a:pt x="540" y="7"/>
                  </a:cubicBezTo>
                  <a:cubicBezTo>
                    <a:pt x="466" y="20"/>
                    <a:pt x="0" y="200"/>
                    <a:pt x="153" y="340"/>
                  </a:cubicBezTo>
                  <a:cubicBezTo>
                    <a:pt x="359" y="527"/>
                    <a:pt x="665" y="620"/>
                    <a:pt x="938" y="620"/>
                  </a:cubicBezTo>
                  <a:cubicBezTo>
                    <a:pt x="947" y="620"/>
                    <a:pt x="956" y="620"/>
                    <a:pt x="966" y="620"/>
                  </a:cubicBezTo>
                  <a:cubicBezTo>
                    <a:pt x="1132" y="613"/>
                    <a:pt x="1345" y="520"/>
                    <a:pt x="1199" y="340"/>
                  </a:cubicBezTo>
                  <a:cubicBezTo>
                    <a:pt x="1199" y="340"/>
                    <a:pt x="1199" y="340"/>
                    <a:pt x="1199" y="340"/>
                  </a:cubicBezTo>
                  <a:lnTo>
                    <a:pt x="1199" y="340"/>
                  </a:lnTo>
                  <a:cubicBezTo>
                    <a:pt x="1220" y="324"/>
                    <a:pt x="1231" y="292"/>
                    <a:pt x="1206" y="267"/>
                  </a:cubicBezTo>
                  <a:cubicBezTo>
                    <a:pt x="1075" y="136"/>
                    <a:pt x="818" y="0"/>
                    <a:pt x="6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43"/>
            <p:cNvSpPr/>
            <p:nvPr/>
          </p:nvSpPr>
          <p:spPr>
            <a:xfrm>
              <a:off x="1088379" y="1993979"/>
              <a:ext cx="106717" cy="101008"/>
            </a:xfrm>
            <a:custGeom>
              <a:avLst/>
              <a:gdLst/>
              <a:ahLst/>
              <a:cxnLst/>
              <a:rect l="l" t="t" r="r" b="b"/>
              <a:pathLst>
                <a:path w="1066" h="1009" extrusionOk="0">
                  <a:moveTo>
                    <a:pt x="284" y="124"/>
                  </a:moveTo>
                  <a:cubicBezTo>
                    <a:pt x="315" y="124"/>
                    <a:pt x="349" y="133"/>
                    <a:pt x="386" y="153"/>
                  </a:cubicBezTo>
                  <a:cubicBezTo>
                    <a:pt x="466" y="200"/>
                    <a:pt x="513" y="293"/>
                    <a:pt x="553" y="373"/>
                  </a:cubicBezTo>
                  <a:cubicBezTo>
                    <a:pt x="613" y="486"/>
                    <a:pt x="673" y="613"/>
                    <a:pt x="799" y="666"/>
                  </a:cubicBezTo>
                  <a:cubicBezTo>
                    <a:pt x="799" y="666"/>
                    <a:pt x="800" y="666"/>
                    <a:pt x="800" y="666"/>
                  </a:cubicBezTo>
                  <a:lnTo>
                    <a:pt x="800" y="666"/>
                  </a:lnTo>
                  <a:cubicBezTo>
                    <a:pt x="850" y="708"/>
                    <a:pt x="886" y="765"/>
                    <a:pt x="853" y="833"/>
                  </a:cubicBezTo>
                  <a:cubicBezTo>
                    <a:pt x="831" y="876"/>
                    <a:pt x="791" y="891"/>
                    <a:pt x="746" y="891"/>
                  </a:cubicBezTo>
                  <a:cubicBezTo>
                    <a:pt x="681" y="891"/>
                    <a:pt x="606" y="859"/>
                    <a:pt x="566" y="839"/>
                  </a:cubicBezTo>
                  <a:cubicBezTo>
                    <a:pt x="380" y="740"/>
                    <a:pt x="227" y="560"/>
                    <a:pt x="160" y="367"/>
                  </a:cubicBezTo>
                  <a:cubicBezTo>
                    <a:pt x="113" y="237"/>
                    <a:pt x="176" y="124"/>
                    <a:pt x="284" y="124"/>
                  </a:cubicBezTo>
                  <a:close/>
                  <a:moveTo>
                    <a:pt x="253" y="0"/>
                  </a:moveTo>
                  <a:cubicBezTo>
                    <a:pt x="140" y="0"/>
                    <a:pt x="73" y="107"/>
                    <a:pt x="47" y="200"/>
                  </a:cubicBezTo>
                  <a:cubicBezTo>
                    <a:pt x="0" y="333"/>
                    <a:pt x="80" y="486"/>
                    <a:pt x="147" y="600"/>
                  </a:cubicBezTo>
                  <a:cubicBezTo>
                    <a:pt x="253" y="762"/>
                    <a:pt x="495" y="1009"/>
                    <a:pt x="724" y="1009"/>
                  </a:cubicBezTo>
                  <a:cubicBezTo>
                    <a:pt x="768" y="1009"/>
                    <a:pt x="811" y="1000"/>
                    <a:pt x="853" y="979"/>
                  </a:cubicBezTo>
                  <a:cubicBezTo>
                    <a:pt x="1066" y="873"/>
                    <a:pt x="979" y="613"/>
                    <a:pt x="793" y="533"/>
                  </a:cubicBezTo>
                  <a:cubicBezTo>
                    <a:pt x="785" y="530"/>
                    <a:pt x="777" y="528"/>
                    <a:pt x="769" y="528"/>
                  </a:cubicBezTo>
                  <a:lnTo>
                    <a:pt x="769" y="528"/>
                  </a:lnTo>
                  <a:cubicBezTo>
                    <a:pt x="594" y="351"/>
                    <a:pt x="578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43"/>
            <p:cNvSpPr/>
            <p:nvPr/>
          </p:nvSpPr>
          <p:spPr>
            <a:xfrm>
              <a:off x="1020305" y="1732196"/>
              <a:ext cx="74782" cy="100608"/>
            </a:xfrm>
            <a:custGeom>
              <a:avLst/>
              <a:gdLst/>
              <a:ahLst/>
              <a:cxnLst/>
              <a:rect l="l" t="t" r="r" b="b"/>
              <a:pathLst>
                <a:path w="747" h="1005" extrusionOk="0">
                  <a:moveTo>
                    <a:pt x="249" y="104"/>
                  </a:moveTo>
                  <a:cubicBezTo>
                    <a:pt x="311" y="104"/>
                    <a:pt x="407" y="236"/>
                    <a:pt x="427" y="271"/>
                  </a:cubicBezTo>
                  <a:cubicBezTo>
                    <a:pt x="474" y="344"/>
                    <a:pt x="507" y="431"/>
                    <a:pt x="520" y="517"/>
                  </a:cubicBezTo>
                  <a:cubicBezTo>
                    <a:pt x="522" y="529"/>
                    <a:pt x="526" y="538"/>
                    <a:pt x="531" y="546"/>
                  </a:cubicBezTo>
                  <a:lnTo>
                    <a:pt x="531" y="546"/>
                  </a:lnTo>
                  <a:cubicBezTo>
                    <a:pt x="545" y="627"/>
                    <a:pt x="551" y="708"/>
                    <a:pt x="534" y="790"/>
                  </a:cubicBezTo>
                  <a:cubicBezTo>
                    <a:pt x="517" y="856"/>
                    <a:pt x="489" y="880"/>
                    <a:pt x="459" y="880"/>
                  </a:cubicBezTo>
                  <a:cubicBezTo>
                    <a:pt x="406" y="880"/>
                    <a:pt x="343" y="806"/>
                    <a:pt x="314" y="750"/>
                  </a:cubicBezTo>
                  <a:cubicBezTo>
                    <a:pt x="287" y="690"/>
                    <a:pt x="261" y="624"/>
                    <a:pt x="247" y="551"/>
                  </a:cubicBezTo>
                  <a:cubicBezTo>
                    <a:pt x="214" y="431"/>
                    <a:pt x="181" y="291"/>
                    <a:pt x="201" y="164"/>
                  </a:cubicBezTo>
                  <a:cubicBezTo>
                    <a:pt x="209" y="121"/>
                    <a:pt x="227" y="104"/>
                    <a:pt x="249" y="104"/>
                  </a:cubicBezTo>
                  <a:close/>
                  <a:moveTo>
                    <a:pt x="272" y="1"/>
                  </a:moveTo>
                  <a:cubicBezTo>
                    <a:pt x="260" y="1"/>
                    <a:pt x="247" y="2"/>
                    <a:pt x="234" y="4"/>
                  </a:cubicBezTo>
                  <a:cubicBezTo>
                    <a:pt x="1" y="44"/>
                    <a:pt x="101" y="391"/>
                    <a:pt x="127" y="537"/>
                  </a:cubicBezTo>
                  <a:cubicBezTo>
                    <a:pt x="158" y="660"/>
                    <a:pt x="251" y="1004"/>
                    <a:pt x="428" y="1004"/>
                  </a:cubicBezTo>
                  <a:cubicBezTo>
                    <a:pt x="442" y="1004"/>
                    <a:pt x="458" y="1002"/>
                    <a:pt x="474" y="997"/>
                  </a:cubicBezTo>
                  <a:cubicBezTo>
                    <a:pt x="747" y="904"/>
                    <a:pt x="660" y="497"/>
                    <a:pt x="587" y="291"/>
                  </a:cubicBezTo>
                  <a:cubicBezTo>
                    <a:pt x="579" y="268"/>
                    <a:pt x="561" y="257"/>
                    <a:pt x="543" y="255"/>
                  </a:cubicBezTo>
                  <a:lnTo>
                    <a:pt x="543" y="255"/>
                  </a:lnTo>
                  <a:cubicBezTo>
                    <a:pt x="487" y="122"/>
                    <a:pt x="395" y="1"/>
                    <a:pt x="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43"/>
            <p:cNvSpPr/>
            <p:nvPr/>
          </p:nvSpPr>
          <p:spPr>
            <a:xfrm>
              <a:off x="1334447" y="1347781"/>
              <a:ext cx="115327" cy="65671"/>
            </a:xfrm>
            <a:custGeom>
              <a:avLst/>
              <a:gdLst/>
              <a:ahLst/>
              <a:cxnLst/>
              <a:rect l="l" t="t" r="r" b="b"/>
              <a:pathLst>
                <a:path w="1152" h="656" extrusionOk="0">
                  <a:moveTo>
                    <a:pt x="786" y="105"/>
                  </a:moveTo>
                  <a:cubicBezTo>
                    <a:pt x="836" y="105"/>
                    <a:pt x="885" y="116"/>
                    <a:pt x="932" y="141"/>
                  </a:cubicBezTo>
                  <a:cubicBezTo>
                    <a:pt x="1132" y="248"/>
                    <a:pt x="832" y="454"/>
                    <a:pt x="732" y="488"/>
                  </a:cubicBezTo>
                  <a:cubicBezTo>
                    <a:pt x="575" y="536"/>
                    <a:pt x="407" y="502"/>
                    <a:pt x="248" y="540"/>
                  </a:cubicBezTo>
                  <a:lnTo>
                    <a:pt x="248" y="540"/>
                  </a:lnTo>
                  <a:cubicBezTo>
                    <a:pt x="104" y="511"/>
                    <a:pt x="333" y="334"/>
                    <a:pt x="386" y="295"/>
                  </a:cubicBezTo>
                  <a:cubicBezTo>
                    <a:pt x="491" y="200"/>
                    <a:pt x="640" y="105"/>
                    <a:pt x="786" y="105"/>
                  </a:cubicBezTo>
                  <a:close/>
                  <a:moveTo>
                    <a:pt x="785" y="1"/>
                  </a:moveTo>
                  <a:cubicBezTo>
                    <a:pt x="590" y="1"/>
                    <a:pt x="386" y="163"/>
                    <a:pt x="253" y="275"/>
                  </a:cubicBezTo>
                  <a:cubicBezTo>
                    <a:pt x="149" y="360"/>
                    <a:pt x="0" y="563"/>
                    <a:pt x="172" y="627"/>
                  </a:cubicBezTo>
                  <a:lnTo>
                    <a:pt x="172" y="627"/>
                  </a:lnTo>
                  <a:cubicBezTo>
                    <a:pt x="180" y="643"/>
                    <a:pt x="195" y="655"/>
                    <a:pt x="215" y="655"/>
                  </a:cubicBezTo>
                  <a:cubicBezTo>
                    <a:pt x="218" y="655"/>
                    <a:pt x="222" y="655"/>
                    <a:pt x="226" y="654"/>
                  </a:cubicBezTo>
                  <a:cubicBezTo>
                    <a:pt x="393" y="601"/>
                    <a:pt x="566" y="628"/>
                    <a:pt x="732" y="594"/>
                  </a:cubicBezTo>
                  <a:cubicBezTo>
                    <a:pt x="832" y="568"/>
                    <a:pt x="925" y="501"/>
                    <a:pt x="992" y="434"/>
                  </a:cubicBezTo>
                  <a:cubicBezTo>
                    <a:pt x="1152" y="275"/>
                    <a:pt x="1092" y="101"/>
                    <a:pt x="899" y="21"/>
                  </a:cubicBezTo>
                  <a:cubicBezTo>
                    <a:pt x="862" y="7"/>
                    <a:pt x="823" y="1"/>
                    <a:pt x="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43"/>
            <p:cNvSpPr/>
            <p:nvPr/>
          </p:nvSpPr>
          <p:spPr>
            <a:xfrm>
              <a:off x="1653695" y="1460302"/>
              <a:ext cx="141455" cy="99907"/>
            </a:xfrm>
            <a:custGeom>
              <a:avLst/>
              <a:gdLst/>
              <a:ahLst/>
              <a:cxnLst/>
              <a:rect l="l" t="t" r="r" b="b"/>
              <a:pathLst>
                <a:path w="1413" h="998" extrusionOk="0">
                  <a:moveTo>
                    <a:pt x="415" y="117"/>
                  </a:moveTo>
                  <a:cubicBezTo>
                    <a:pt x="470" y="117"/>
                    <a:pt x="527" y="127"/>
                    <a:pt x="554" y="136"/>
                  </a:cubicBezTo>
                  <a:cubicBezTo>
                    <a:pt x="647" y="170"/>
                    <a:pt x="754" y="236"/>
                    <a:pt x="780" y="336"/>
                  </a:cubicBezTo>
                  <a:cubicBezTo>
                    <a:pt x="786" y="358"/>
                    <a:pt x="802" y="367"/>
                    <a:pt x="819" y="367"/>
                  </a:cubicBezTo>
                  <a:cubicBezTo>
                    <a:pt x="843" y="367"/>
                    <a:pt x="868" y="348"/>
                    <a:pt x="860" y="316"/>
                  </a:cubicBezTo>
                  <a:cubicBezTo>
                    <a:pt x="847" y="247"/>
                    <a:pt x="795" y="177"/>
                    <a:pt x="726" y="120"/>
                  </a:cubicBezTo>
                  <a:lnTo>
                    <a:pt x="726" y="120"/>
                  </a:lnTo>
                  <a:cubicBezTo>
                    <a:pt x="938" y="153"/>
                    <a:pt x="1113" y="330"/>
                    <a:pt x="1233" y="503"/>
                  </a:cubicBezTo>
                  <a:cubicBezTo>
                    <a:pt x="1313" y="616"/>
                    <a:pt x="1386" y="882"/>
                    <a:pt x="1166" y="902"/>
                  </a:cubicBezTo>
                  <a:cubicBezTo>
                    <a:pt x="1161" y="903"/>
                    <a:pt x="1155" y="903"/>
                    <a:pt x="1150" y="903"/>
                  </a:cubicBezTo>
                  <a:cubicBezTo>
                    <a:pt x="994" y="903"/>
                    <a:pt x="810" y="726"/>
                    <a:pt x="707" y="636"/>
                  </a:cubicBezTo>
                  <a:cubicBezTo>
                    <a:pt x="574" y="523"/>
                    <a:pt x="414" y="396"/>
                    <a:pt x="307" y="256"/>
                  </a:cubicBezTo>
                  <a:cubicBezTo>
                    <a:pt x="227" y="146"/>
                    <a:pt x="318" y="117"/>
                    <a:pt x="415" y="117"/>
                  </a:cubicBezTo>
                  <a:close/>
                  <a:moveTo>
                    <a:pt x="421" y="0"/>
                  </a:moveTo>
                  <a:cubicBezTo>
                    <a:pt x="361" y="0"/>
                    <a:pt x="305" y="17"/>
                    <a:pt x="261" y="56"/>
                  </a:cubicBezTo>
                  <a:cubicBezTo>
                    <a:pt x="1" y="276"/>
                    <a:pt x="554" y="622"/>
                    <a:pt x="694" y="742"/>
                  </a:cubicBezTo>
                  <a:cubicBezTo>
                    <a:pt x="805" y="836"/>
                    <a:pt x="990" y="998"/>
                    <a:pt x="1155" y="998"/>
                  </a:cubicBezTo>
                  <a:cubicBezTo>
                    <a:pt x="1177" y="998"/>
                    <a:pt x="1199" y="995"/>
                    <a:pt x="1220" y="989"/>
                  </a:cubicBezTo>
                  <a:cubicBezTo>
                    <a:pt x="1366" y="942"/>
                    <a:pt x="1413" y="822"/>
                    <a:pt x="1400" y="682"/>
                  </a:cubicBezTo>
                  <a:cubicBezTo>
                    <a:pt x="1381" y="381"/>
                    <a:pt x="999" y="22"/>
                    <a:pt x="683" y="22"/>
                  </a:cubicBezTo>
                  <a:cubicBezTo>
                    <a:pt x="657" y="22"/>
                    <a:pt x="632" y="25"/>
                    <a:pt x="607" y="30"/>
                  </a:cubicBezTo>
                  <a:cubicBezTo>
                    <a:pt x="601" y="32"/>
                    <a:pt x="595" y="35"/>
                    <a:pt x="591" y="39"/>
                  </a:cubicBezTo>
                  <a:lnTo>
                    <a:pt x="591" y="39"/>
                  </a:lnTo>
                  <a:cubicBezTo>
                    <a:pt x="535" y="15"/>
                    <a:pt x="476" y="0"/>
                    <a:pt x="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43"/>
            <p:cNvSpPr/>
            <p:nvPr/>
          </p:nvSpPr>
          <p:spPr>
            <a:xfrm>
              <a:off x="1720468" y="1490635"/>
              <a:ext cx="112023" cy="88895"/>
            </a:xfrm>
            <a:custGeom>
              <a:avLst/>
              <a:gdLst/>
              <a:ahLst/>
              <a:cxnLst/>
              <a:rect l="l" t="t" r="r" b="b"/>
              <a:pathLst>
                <a:path w="1119" h="888" extrusionOk="0">
                  <a:moveTo>
                    <a:pt x="537" y="0"/>
                  </a:moveTo>
                  <a:cubicBezTo>
                    <a:pt x="498" y="0"/>
                    <a:pt x="466" y="52"/>
                    <a:pt x="499" y="80"/>
                  </a:cubicBezTo>
                  <a:cubicBezTo>
                    <a:pt x="646" y="206"/>
                    <a:pt x="952" y="459"/>
                    <a:pt x="859" y="679"/>
                  </a:cubicBezTo>
                  <a:cubicBezTo>
                    <a:pt x="822" y="759"/>
                    <a:pt x="756" y="788"/>
                    <a:pt x="684" y="788"/>
                  </a:cubicBezTo>
                  <a:cubicBezTo>
                    <a:pt x="588" y="788"/>
                    <a:pt x="481" y="738"/>
                    <a:pt x="413" y="692"/>
                  </a:cubicBezTo>
                  <a:cubicBezTo>
                    <a:pt x="286" y="619"/>
                    <a:pt x="193" y="513"/>
                    <a:pt x="87" y="413"/>
                  </a:cubicBezTo>
                  <a:cubicBezTo>
                    <a:pt x="78" y="404"/>
                    <a:pt x="67" y="400"/>
                    <a:pt x="57" y="400"/>
                  </a:cubicBezTo>
                  <a:cubicBezTo>
                    <a:pt x="28" y="400"/>
                    <a:pt x="0" y="430"/>
                    <a:pt x="20" y="459"/>
                  </a:cubicBezTo>
                  <a:cubicBezTo>
                    <a:pt x="145" y="633"/>
                    <a:pt x="421" y="887"/>
                    <a:pt x="665" y="887"/>
                  </a:cubicBezTo>
                  <a:cubicBezTo>
                    <a:pt x="758" y="887"/>
                    <a:pt x="846" y="851"/>
                    <a:pt x="919" y="759"/>
                  </a:cubicBezTo>
                  <a:cubicBezTo>
                    <a:pt x="1119" y="519"/>
                    <a:pt x="753" y="126"/>
                    <a:pt x="559" y="6"/>
                  </a:cubicBezTo>
                  <a:cubicBezTo>
                    <a:pt x="552" y="2"/>
                    <a:pt x="544" y="0"/>
                    <a:pt x="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43"/>
            <p:cNvSpPr/>
            <p:nvPr/>
          </p:nvSpPr>
          <p:spPr>
            <a:xfrm>
              <a:off x="1967738" y="1395332"/>
              <a:ext cx="94804" cy="93500"/>
            </a:xfrm>
            <a:custGeom>
              <a:avLst/>
              <a:gdLst/>
              <a:ahLst/>
              <a:cxnLst/>
              <a:rect l="l" t="t" r="r" b="b"/>
              <a:pathLst>
                <a:path w="947" h="934" extrusionOk="0">
                  <a:moveTo>
                    <a:pt x="252" y="107"/>
                  </a:moveTo>
                  <a:cubicBezTo>
                    <a:pt x="278" y="107"/>
                    <a:pt x="304" y="109"/>
                    <a:pt x="321" y="113"/>
                  </a:cubicBezTo>
                  <a:cubicBezTo>
                    <a:pt x="394" y="126"/>
                    <a:pt x="480" y="159"/>
                    <a:pt x="520" y="219"/>
                  </a:cubicBezTo>
                  <a:cubicBezTo>
                    <a:pt x="531" y="236"/>
                    <a:pt x="545" y="243"/>
                    <a:pt x="558" y="243"/>
                  </a:cubicBezTo>
                  <a:cubicBezTo>
                    <a:pt x="580" y="243"/>
                    <a:pt x="600" y="224"/>
                    <a:pt x="600" y="201"/>
                  </a:cubicBezTo>
                  <a:lnTo>
                    <a:pt x="600" y="201"/>
                  </a:lnTo>
                  <a:cubicBezTo>
                    <a:pt x="684" y="301"/>
                    <a:pt x="744" y="422"/>
                    <a:pt x="787" y="546"/>
                  </a:cubicBezTo>
                  <a:cubicBezTo>
                    <a:pt x="812" y="608"/>
                    <a:pt x="854" y="835"/>
                    <a:pt x="749" y="835"/>
                  </a:cubicBezTo>
                  <a:cubicBezTo>
                    <a:pt x="742" y="835"/>
                    <a:pt x="735" y="834"/>
                    <a:pt x="727" y="832"/>
                  </a:cubicBezTo>
                  <a:cubicBezTo>
                    <a:pt x="607" y="812"/>
                    <a:pt x="520" y="659"/>
                    <a:pt x="460" y="572"/>
                  </a:cubicBezTo>
                  <a:cubicBezTo>
                    <a:pt x="367" y="439"/>
                    <a:pt x="274" y="332"/>
                    <a:pt x="161" y="212"/>
                  </a:cubicBezTo>
                  <a:cubicBezTo>
                    <a:pt x="86" y="128"/>
                    <a:pt x="174" y="107"/>
                    <a:pt x="252" y="107"/>
                  </a:cubicBezTo>
                  <a:close/>
                  <a:moveTo>
                    <a:pt x="256" y="1"/>
                  </a:moveTo>
                  <a:cubicBezTo>
                    <a:pt x="185" y="1"/>
                    <a:pt x="120" y="20"/>
                    <a:pt x="74" y="66"/>
                  </a:cubicBezTo>
                  <a:cubicBezTo>
                    <a:pt x="1" y="133"/>
                    <a:pt x="47" y="219"/>
                    <a:pt x="94" y="279"/>
                  </a:cubicBezTo>
                  <a:cubicBezTo>
                    <a:pt x="134" y="326"/>
                    <a:pt x="187" y="372"/>
                    <a:pt x="234" y="419"/>
                  </a:cubicBezTo>
                  <a:cubicBezTo>
                    <a:pt x="314" y="499"/>
                    <a:pt x="374" y="612"/>
                    <a:pt x="440" y="705"/>
                  </a:cubicBezTo>
                  <a:cubicBezTo>
                    <a:pt x="508" y="803"/>
                    <a:pt x="655" y="934"/>
                    <a:pt x="770" y="934"/>
                  </a:cubicBezTo>
                  <a:cubicBezTo>
                    <a:pt x="835" y="934"/>
                    <a:pt x="889" y="892"/>
                    <a:pt x="913" y="779"/>
                  </a:cubicBezTo>
                  <a:cubicBezTo>
                    <a:pt x="947" y="639"/>
                    <a:pt x="887" y="492"/>
                    <a:pt x="827" y="359"/>
                  </a:cubicBezTo>
                  <a:cubicBezTo>
                    <a:pt x="767" y="239"/>
                    <a:pt x="680" y="66"/>
                    <a:pt x="547" y="13"/>
                  </a:cubicBezTo>
                  <a:cubicBezTo>
                    <a:pt x="541" y="10"/>
                    <a:pt x="534" y="9"/>
                    <a:pt x="527" y="9"/>
                  </a:cubicBezTo>
                  <a:cubicBezTo>
                    <a:pt x="498" y="9"/>
                    <a:pt x="469" y="31"/>
                    <a:pt x="467" y="57"/>
                  </a:cubicBezTo>
                  <a:lnTo>
                    <a:pt x="467" y="57"/>
                  </a:lnTo>
                  <a:cubicBezTo>
                    <a:pt x="404" y="21"/>
                    <a:pt x="327" y="1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6" name="Google Shape;996;p43"/>
            <p:cNvSpPr/>
            <p:nvPr/>
          </p:nvSpPr>
          <p:spPr>
            <a:xfrm>
              <a:off x="1001784" y="1326958"/>
              <a:ext cx="152367" cy="111720"/>
            </a:xfrm>
            <a:custGeom>
              <a:avLst/>
              <a:gdLst/>
              <a:ahLst/>
              <a:cxnLst/>
              <a:rect l="l" t="t" r="r" b="b"/>
              <a:pathLst>
                <a:path w="1522" h="1116" extrusionOk="0">
                  <a:moveTo>
                    <a:pt x="1253" y="109"/>
                  </a:moveTo>
                  <a:cubicBezTo>
                    <a:pt x="1302" y="109"/>
                    <a:pt x="1343" y="121"/>
                    <a:pt x="1374" y="149"/>
                  </a:cubicBezTo>
                  <a:lnTo>
                    <a:pt x="1374" y="149"/>
                  </a:lnTo>
                  <a:cubicBezTo>
                    <a:pt x="1072" y="600"/>
                    <a:pt x="592" y="778"/>
                    <a:pt x="118" y="988"/>
                  </a:cubicBezTo>
                  <a:lnTo>
                    <a:pt x="118" y="988"/>
                  </a:lnTo>
                  <a:cubicBezTo>
                    <a:pt x="258" y="682"/>
                    <a:pt x="924" y="109"/>
                    <a:pt x="1253" y="109"/>
                  </a:cubicBezTo>
                  <a:close/>
                  <a:moveTo>
                    <a:pt x="1296" y="0"/>
                  </a:moveTo>
                  <a:cubicBezTo>
                    <a:pt x="883" y="0"/>
                    <a:pt x="53" y="769"/>
                    <a:pt x="6" y="1055"/>
                  </a:cubicBezTo>
                  <a:cubicBezTo>
                    <a:pt x="1" y="1091"/>
                    <a:pt x="19" y="1115"/>
                    <a:pt x="47" y="1115"/>
                  </a:cubicBezTo>
                  <a:cubicBezTo>
                    <a:pt x="55" y="1115"/>
                    <a:pt x="63" y="1113"/>
                    <a:pt x="73" y="1109"/>
                  </a:cubicBezTo>
                  <a:cubicBezTo>
                    <a:pt x="575" y="892"/>
                    <a:pt x="1115" y="712"/>
                    <a:pt x="1423" y="232"/>
                  </a:cubicBezTo>
                  <a:lnTo>
                    <a:pt x="1423" y="232"/>
                  </a:lnTo>
                  <a:cubicBezTo>
                    <a:pt x="1424" y="233"/>
                    <a:pt x="1424" y="235"/>
                    <a:pt x="1425" y="236"/>
                  </a:cubicBezTo>
                  <a:cubicBezTo>
                    <a:pt x="1430" y="260"/>
                    <a:pt x="1446" y="270"/>
                    <a:pt x="1464" y="270"/>
                  </a:cubicBezTo>
                  <a:cubicBezTo>
                    <a:pt x="1492" y="270"/>
                    <a:pt x="1522" y="246"/>
                    <a:pt x="1518" y="209"/>
                  </a:cubicBezTo>
                  <a:cubicBezTo>
                    <a:pt x="1494" y="61"/>
                    <a:pt x="1412" y="0"/>
                    <a:pt x="12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7" name="Google Shape;997;p43"/>
            <p:cNvSpPr/>
            <p:nvPr/>
          </p:nvSpPr>
          <p:spPr>
            <a:xfrm>
              <a:off x="972352" y="1431871"/>
              <a:ext cx="39043" cy="228245"/>
            </a:xfrm>
            <a:custGeom>
              <a:avLst/>
              <a:gdLst/>
              <a:ahLst/>
              <a:cxnLst/>
              <a:rect l="l" t="t" r="r" b="b"/>
              <a:pathLst>
                <a:path w="390" h="2280" extrusionOk="0">
                  <a:moveTo>
                    <a:pt x="348" y="1"/>
                  </a:moveTo>
                  <a:cubicBezTo>
                    <a:pt x="327" y="1"/>
                    <a:pt x="303" y="14"/>
                    <a:pt x="300" y="41"/>
                  </a:cubicBezTo>
                  <a:cubicBezTo>
                    <a:pt x="253" y="460"/>
                    <a:pt x="253" y="867"/>
                    <a:pt x="153" y="1286"/>
                  </a:cubicBezTo>
                  <a:cubicBezTo>
                    <a:pt x="73" y="1606"/>
                    <a:pt x="0" y="1899"/>
                    <a:pt x="34" y="2232"/>
                  </a:cubicBezTo>
                  <a:cubicBezTo>
                    <a:pt x="37" y="2263"/>
                    <a:pt x="65" y="2279"/>
                    <a:pt x="90" y="2279"/>
                  </a:cubicBezTo>
                  <a:cubicBezTo>
                    <a:pt x="115" y="2279"/>
                    <a:pt x="137" y="2264"/>
                    <a:pt x="133" y="2232"/>
                  </a:cubicBezTo>
                  <a:cubicBezTo>
                    <a:pt x="107" y="1819"/>
                    <a:pt x="227" y="1446"/>
                    <a:pt x="313" y="1046"/>
                  </a:cubicBezTo>
                  <a:cubicBezTo>
                    <a:pt x="380" y="713"/>
                    <a:pt x="367" y="380"/>
                    <a:pt x="387" y="41"/>
                  </a:cubicBezTo>
                  <a:cubicBezTo>
                    <a:pt x="390" y="14"/>
                    <a:pt x="370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43"/>
            <p:cNvSpPr/>
            <p:nvPr/>
          </p:nvSpPr>
          <p:spPr>
            <a:xfrm>
              <a:off x="1130725" y="1271298"/>
              <a:ext cx="139653" cy="62167"/>
            </a:xfrm>
            <a:custGeom>
              <a:avLst/>
              <a:gdLst/>
              <a:ahLst/>
              <a:cxnLst/>
              <a:rect l="l" t="t" r="r" b="b"/>
              <a:pathLst>
                <a:path w="1395" h="621" extrusionOk="0">
                  <a:moveTo>
                    <a:pt x="1325" y="1"/>
                  </a:moveTo>
                  <a:cubicBezTo>
                    <a:pt x="1318" y="1"/>
                    <a:pt x="1310" y="2"/>
                    <a:pt x="1302" y="6"/>
                  </a:cubicBezTo>
                  <a:cubicBezTo>
                    <a:pt x="882" y="193"/>
                    <a:pt x="496" y="419"/>
                    <a:pt x="50" y="539"/>
                  </a:cubicBezTo>
                  <a:cubicBezTo>
                    <a:pt x="1" y="551"/>
                    <a:pt x="20" y="620"/>
                    <a:pt x="65" y="620"/>
                  </a:cubicBezTo>
                  <a:cubicBezTo>
                    <a:pt x="69" y="620"/>
                    <a:pt x="73" y="620"/>
                    <a:pt x="77" y="619"/>
                  </a:cubicBezTo>
                  <a:cubicBezTo>
                    <a:pt x="516" y="539"/>
                    <a:pt x="956" y="299"/>
                    <a:pt x="1349" y="86"/>
                  </a:cubicBezTo>
                  <a:cubicBezTo>
                    <a:pt x="1394" y="58"/>
                    <a:pt x="1367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43"/>
            <p:cNvSpPr/>
            <p:nvPr/>
          </p:nvSpPr>
          <p:spPr>
            <a:xfrm>
              <a:off x="1008091" y="2045435"/>
              <a:ext cx="307238" cy="315639"/>
            </a:xfrm>
            <a:custGeom>
              <a:avLst/>
              <a:gdLst/>
              <a:ahLst/>
              <a:cxnLst/>
              <a:rect l="l" t="t" r="r" b="b"/>
              <a:pathLst>
                <a:path w="3069" h="3153" extrusionOk="0">
                  <a:moveTo>
                    <a:pt x="61" y="0"/>
                  </a:moveTo>
                  <a:cubicBezTo>
                    <a:pt x="29" y="0"/>
                    <a:pt x="0" y="26"/>
                    <a:pt x="16" y="66"/>
                  </a:cubicBezTo>
                  <a:cubicBezTo>
                    <a:pt x="163" y="479"/>
                    <a:pt x="89" y="932"/>
                    <a:pt x="256" y="1344"/>
                  </a:cubicBezTo>
                  <a:cubicBezTo>
                    <a:pt x="383" y="1664"/>
                    <a:pt x="649" y="1924"/>
                    <a:pt x="869" y="2184"/>
                  </a:cubicBezTo>
                  <a:cubicBezTo>
                    <a:pt x="1115" y="2470"/>
                    <a:pt x="1342" y="2710"/>
                    <a:pt x="1701" y="2870"/>
                  </a:cubicBezTo>
                  <a:cubicBezTo>
                    <a:pt x="2101" y="3049"/>
                    <a:pt x="2574" y="3003"/>
                    <a:pt x="2993" y="3149"/>
                  </a:cubicBezTo>
                  <a:cubicBezTo>
                    <a:pt x="2998" y="3152"/>
                    <a:pt x="3003" y="3153"/>
                    <a:pt x="3008" y="3153"/>
                  </a:cubicBezTo>
                  <a:cubicBezTo>
                    <a:pt x="3046" y="3153"/>
                    <a:pt x="3068" y="3087"/>
                    <a:pt x="3027" y="3069"/>
                  </a:cubicBezTo>
                  <a:cubicBezTo>
                    <a:pt x="2767" y="2956"/>
                    <a:pt x="2500" y="2910"/>
                    <a:pt x="2214" y="2870"/>
                  </a:cubicBezTo>
                  <a:cubicBezTo>
                    <a:pt x="1715" y="2810"/>
                    <a:pt x="1348" y="2590"/>
                    <a:pt x="1035" y="2197"/>
                  </a:cubicBezTo>
                  <a:cubicBezTo>
                    <a:pt x="769" y="1877"/>
                    <a:pt x="469" y="1584"/>
                    <a:pt x="309" y="1191"/>
                  </a:cubicBezTo>
                  <a:cubicBezTo>
                    <a:pt x="169" y="832"/>
                    <a:pt x="249" y="405"/>
                    <a:pt x="116" y="39"/>
                  </a:cubicBezTo>
                  <a:cubicBezTo>
                    <a:pt x="105" y="12"/>
                    <a:pt x="83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43"/>
            <p:cNvSpPr/>
            <p:nvPr/>
          </p:nvSpPr>
          <p:spPr>
            <a:xfrm>
              <a:off x="1852412" y="1244369"/>
              <a:ext cx="323455" cy="311234"/>
            </a:xfrm>
            <a:custGeom>
              <a:avLst/>
              <a:gdLst/>
              <a:ahLst/>
              <a:cxnLst/>
              <a:rect l="l" t="t" r="r" b="b"/>
              <a:pathLst>
                <a:path w="3231" h="3109" extrusionOk="0">
                  <a:moveTo>
                    <a:pt x="143" y="1"/>
                  </a:moveTo>
                  <a:cubicBezTo>
                    <a:pt x="120" y="1"/>
                    <a:pt x="97" y="1"/>
                    <a:pt x="74" y="2"/>
                  </a:cubicBezTo>
                  <a:cubicBezTo>
                    <a:pt x="1" y="2"/>
                    <a:pt x="1" y="122"/>
                    <a:pt x="74" y="122"/>
                  </a:cubicBezTo>
                  <a:cubicBezTo>
                    <a:pt x="88" y="122"/>
                    <a:pt x="101" y="122"/>
                    <a:pt x="115" y="122"/>
                  </a:cubicBezTo>
                  <a:cubicBezTo>
                    <a:pt x="970" y="122"/>
                    <a:pt x="1715" y="730"/>
                    <a:pt x="2305" y="1288"/>
                  </a:cubicBezTo>
                  <a:cubicBezTo>
                    <a:pt x="2611" y="1574"/>
                    <a:pt x="2765" y="1827"/>
                    <a:pt x="2805" y="2253"/>
                  </a:cubicBezTo>
                  <a:cubicBezTo>
                    <a:pt x="2831" y="2553"/>
                    <a:pt x="3011" y="2819"/>
                    <a:pt x="3138" y="3086"/>
                  </a:cubicBezTo>
                  <a:cubicBezTo>
                    <a:pt x="3144" y="3102"/>
                    <a:pt x="3158" y="3108"/>
                    <a:pt x="3172" y="3108"/>
                  </a:cubicBezTo>
                  <a:cubicBezTo>
                    <a:pt x="3200" y="3108"/>
                    <a:pt x="3231" y="3083"/>
                    <a:pt x="3218" y="3053"/>
                  </a:cubicBezTo>
                  <a:cubicBezTo>
                    <a:pt x="3144" y="2853"/>
                    <a:pt x="3038" y="2666"/>
                    <a:pt x="2958" y="2466"/>
                  </a:cubicBezTo>
                  <a:cubicBezTo>
                    <a:pt x="2878" y="2267"/>
                    <a:pt x="2898" y="2027"/>
                    <a:pt x="2838" y="1820"/>
                  </a:cubicBezTo>
                  <a:cubicBezTo>
                    <a:pt x="2758" y="1534"/>
                    <a:pt x="2512" y="1321"/>
                    <a:pt x="2305" y="1128"/>
                  </a:cubicBezTo>
                  <a:cubicBezTo>
                    <a:pt x="1728" y="577"/>
                    <a:pt x="975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43"/>
            <p:cNvSpPr/>
            <p:nvPr/>
          </p:nvSpPr>
          <p:spPr>
            <a:xfrm>
              <a:off x="1770623" y="2215919"/>
              <a:ext cx="296426" cy="184899"/>
            </a:xfrm>
            <a:custGeom>
              <a:avLst/>
              <a:gdLst/>
              <a:ahLst/>
              <a:cxnLst/>
              <a:rect l="l" t="t" r="r" b="b"/>
              <a:pathLst>
                <a:path w="2961" h="1847" extrusionOk="0">
                  <a:moveTo>
                    <a:pt x="2903" y="0"/>
                  </a:moveTo>
                  <a:cubicBezTo>
                    <a:pt x="2890" y="0"/>
                    <a:pt x="2877" y="7"/>
                    <a:pt x="2869" y="21"/>
                  </a:cubicBezTo>
                  <a:cubicBezTo>
                    <a:pt x="2589" y="507"/>
                    <a:pt x="2349" y="987"/>
                    <a:pt x="1850" y="1293"/>
                  </a:cubicBezTo>
                  <a:cubicBezTo>
                    <a:pt x="1324" y="1613"/>
                    <a:pt x="644" y="1626"/>
                    <a:pt x="52" y="1753"/>
                  </a:cubicBezTo>
                  <a:cubicBezTo>
                    <a:pt x="0" y="1766"/>
                    <a:pt x="11" y="1846"/>
                    <a:pt x="59" y="1846"/>
                  </a:cubicBezTo>
                  <a:cubicBezTo>
                    <a:pt x="61" y="1846"/>
                    <a:pt x="63" y="1846"/>
                    <a:pt x="65" y="1846"/>
                  </a:cubicBezTo>
                  <a:cubicBezTo>
                    <a:pt x="691" y="1779"/>
                    <a:pt x="1344" y="1686"/>
                    <a:pt x="1910" y="1386"/>
                  </a:cubicBezTo>
                  <a:cubicBezTo>
                    <a:pt x="2416" y="1120"/>
                    <a:pt x="2702" y="561"/>
                    <a:pt x="2942" y="68"/>
                  </a:cubicBezTo>
                  <a:cubicBezTo>
                    <a:pt x="2961" y="31"/>
                    <a:pt x="2931" y="0"/>
                    <a:pt x="2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43"/>
            <p:cNvSpPr/>
            <p:nvPr/>
          </p:nvSpPr>
          <p:spPr>
            <a:xfrm>
              <a:off x="1214817" y="1634090"/>
              <a:ext cx="212934" cy="57962"/>
            </a:xfrm>
            <a:custGeom>
              <a:avLst/>
              <a:gdLst/>
              <a:ahLst/>
              <a:cxnLst/>
              <a:rect l="l" t="t" r="r" b="b"/>
              <a:pathLst>
                <a:path w="2127" h="579" extrusionOk="0">
                  <a:moveTo>
                    <a:pt x="72" y="0"/>
                  </a:moveTo>
                  <a:cubicBezTo>
                    <a:pt x="34" y="0"/>
                    <a:pt x="1" y="52"/>
                    <a:pt x="36" y="92"/>
                  </a:cubicBezTo>
                  <a:cubicBezTo>
                    <a:pt x="308" y="420"/>
                    <a:pt x="723" y="578"/>
                    <a:pt x="1141" y="578"/>
                  </a:cubicBezTo>
                  <a:cubicBezTo>
                    <a:pt x="1479" y="578"/>
                    <a:pt x="1819" y="474"/>
                    <a:pt x="2087" y="272"/>
                  </a:cubicBezTo>
                  <a:cubicBezTo>
                    <a:pt x="2126" y="244"/>
                    <a:pt x="2100" y="184"/>
                    <a:pt x="2063" y="184"/>
                  </a:cubicBezTo>
                  <a:cubicBezTo>
                    <a:pt x="2056" y="184"/>
                    <a:pt x="2048" y="186"/>
                    <a:pt x="2041" y="192"/>
                  </a:cubicBezTo>
                  <a:cubicBezTo>
                    <a:pt x="1784" y="379"/>
                    <a:pt x="1465" y="477"/>
                    <a:pt x="1147" y="477"/>
                  </a:cubicBezTo>
                  <a:cubicBezTo>
                    <a:pt x="755" y="477"/>
                    <a:pt x="367" y="328"/>
                    <a:pt x="109" y="19"/>
                  </a:cubicBezTo>
                  <a:cubicBezTo>
                    <a:pt x="98" y="6"/>
                    <a:pt x="85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43"/>
            <p:cNvSpPr/>
            <p:nvPr/>
          </p:nvSpPr>
          <p:spPr>
            <a:xfrm>
              <a:off x="1602439" y="1716079"/>
              <a:ext cx="159375" cy="143054"/>
            </a:xfrm>
            <a:custGeom>
              <a:avLst/>
              <a:gdLst/>
              <a:ahLst/>
              <a:cxnLst/>
              <a:rect l="l" t="t" r="r" b="b"/>
              <a:pathLst>
                <a:path w="1592" h="1429" extrusionOk="0">
                  <a:moveTo>
                    <a:pt x="44" y="1"/>
                  </a:moveTo>
                  <a:cubicBezTo>
                    <a:pt x="22" y="1"/>
                    <a:pt x="0" y="16"/>
                    <a:pt x="0" y="46"/>
                  </a:cubicBezTo>
                  <a:cubicBezTo>
                    <a:pt x="6" y="849"/>
                    <a:pt x="585" y="1428"/>
                    <a:pt x="1344" y="1428"/>
                  </a:cubicBezTo>
                  <a:cubicBezTo>
                    <a:pt x="1404" y="1428"/>
                    <a:pt x="1464" y="1425"/>
                    <a:pt x="1525" y="1418"/>
                  </a:cubicBezTo>
                  <a:cubicBezTo>
                    <a:pt x="1585" y="1411"/>
                    <a:pt x="1592" y="1324"/>
                    <a:pt x="1525" y="1318"/>
                  </a:cubicBezTo>
                  <a:cubicBezTo>
                    <a:pt x="1179" y="1298"/>
                    <a:pt x="873" y="1311"/>
                    <a:pt x="580" y="1078"/>
                  </a:cubicBezTo>
                  <a:cubicBezTo>
                    <a:pt x="273" y="831"/>
                    <a:pt x="120" y="425"/>
                    <a:pt x="93" y="46"/>
                  </a:cubicBezTo>
                  <a:cubicBezTo>
                    <a:pt x="90" y="16"/>
                    <a:pt x="67" y="1"/>
                    <a:pt x="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43"/>
            <p:cNvSpPr/>
            <p:nvPr/>
          </p:nvSpPr>
          <p:spPr>
            <a:xfrm>
              <a:off x="1298508" y="1865841"/>
              <a:ext cx="241565" cy="105914"/>
            </a:xfrm>
            <a:custGeom>
              <a:avLst/>
              <a:gdLst/>
              <a:ahLst/>
              <a:cxnLst/>
              <a:rect l="l" t="t" r="r" b="b"/>
              <a:pathLst>
                <a:path w="2413" h="1058" extrusionOk="0">
                  <a:moveTo>
                    <a:pt x="61" y="1"/>
                  </a:moveTo>
                  <a:cubicBezTo>
                    <a:pt x="30" y="1"/>
                    <a:pt x="0" y="25"/>
                    <a:pt x="12" y="61"/>
                  </a:cubicBezTo>
                  <a:cubicBezTo>
                    <a:pt x="238" y="700"/>
                    <a:pt x="1150" y="1057"/>
                    <a:pt x="1880" y="1057"/>
                  </a:cubicBezTo>
                  <a:cubicBezTo>
                    <a:pt x="2056" y="1057"/>
                    <a:pt x="2221" y="1037"/>
                    <a:pt x="2363" y="994"/>
                  </a:cubicBezTo>
                  <a:cubicBezTo>
                    <a:pt x="2413" y="982"/>
                    <a:pt x="2399" y="912"/>
                    <a:pt x="2355" y="912"/>
                  </a:cubicBezTo>
                  <a:cubicBezTo>
                    <a:pt x="2351" y="912"/>
                    <a:pt x="2348" y="913"/>
                    <a:pt x="2343" y="914"/>
                  </a:cubicBezTo>
                  <a:cubicBezTo>
                    <a:pt x="2216" y="947"/>
                    <a:pt x="2072" y="964"/>
                    <a:pt x="1920" y="964"/>
                  </a:cubicBezTo>
                  <a:cubicBezTo>
                    <a:pt x="1225" y="964"/>
                    <a:pt x="353" y="625"/>
                    <a:pt x="112" y="35"/>
                  </a:cubicBezTo>
                  <a:cubicBezTo>
                    <a:pt x="102" y="11"/>
                    <a:pt x="81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5" name="Google Shape;1005;p43"/>
            <p:cNvSpPr/>
            <p:nvPr/>
          </p:nvSpPr>
          <p:spPr>
            <a:xfrm>
              <a:off x="1412432" y="1808979"/>
              <a:ext cx="72880" cy="40343"/>
            </a:xfrm>
            <a:custGeom>
              <a:avLst/>
              <a:gdLst/>
              <a:ahLst/>
              <a:cxnLst/>
              <a:rect l="l" t="t" r="r" b="b"/>
              <a:pathLst>
                <a:path w="728" h="403" extrusionOk="0">
                  <a:moveTo>
                    <a:pt x="63" y="1"/>
                  </a:moveTo>
                  <a:cubicBezTo>
                    <a:pt x="42" y="1"/>
                    <a:pt x="20" y="17"/>
                    <a:pt x="20" y="43"/>
                  </a:cubicBezTo>
                  <a:cubicBezTo>
                    <a:pt x="1" y="268"/>
                    <a:pt x="241" y="403"/>
                    <a:pt x="460" y="403"/>
                  </a:cubicBezTo>
                  <a:cubicBezTo>
                    <a:pt x="547" y="403"/>
                    <a:pt x="630" y="382"/>
                    <a:pt x="693" y="336"/>
                  </a:cubicBezTo>
                  <a:cubicBezTo>
                    <a:pt x="728" y="307"/>
                    <a:pt x="716" y="246"/>
                    <a:pt x="672" y="246"/>
                  </a:cubicBezTo>
                  <a:cubicBezTo>
                    <a:pt x="666" y="246"/>
                    <a:pt x="660" y="247"/>
                    <a:pt x="653" y="250"/>
                  </a:cubicBezTo>
                  <a:cubicBezTo>
                    <a:pt x="581" y="270"/>
                    <a:pt x="508" y="283"/>
                    <a:pt x="439" y="283"/>
                  </a:cubicBezTo>
                  <a:cubicBezTo>
                    <a:pt x="287" y="283"/>
                    <a:pt x="155" y="219"/>
                    <a:pt x="100" y="30"/>
                  </a:cubicBezTo>
                  <a:cubicBezTo>
                    <a:pt x="94" y="10"/>
                    <a:pt x="79" y="1"/>
                    <a:pt x="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" name="Google Shape;1006;p43"/>
            <p:cNvSpPr/>
            <p:nvPr/>
          </p:nvSpPr>
          <p:spPr>
            <a:xfrm>
              <a:off x="1199300" y="1755822"/>
              <a:ext cx="36440" cy="27530"/>
            </a:xfrm>
            <a:custGeom>
              <a:avLst/>
              <a:gdLst/>
              <a:ahLst/>
              <a:cxnLst/>
              <a:rect l="l" t="t" r="r" b="b"/>
              <a:pathLst>
                <a:path w="364" h="275" extrusionOk="0">
                  <a:moveTo>
                    <a:pt x="171" y="0"/>
                  </a:moveTo>
                  <a:cubicBezTo>
                    <a:pt x="112" y="0"/>
                    <a:pt x="60" y="24"/>
                    <a:pt x="44" y="88"/>
                  </a:cubicBezTo>
                  <a:cubicBezTo>
                    <a:pt x="1" y="199"/>
                    <a:pt x="98" y="274"/>
                    <a:pt x="191" y="274"/>
                  </a:cubicBezTo>
                  <a:cubicBezTo>
                    <a:pt x="255" y="274"/>
                    <a:pt x="317" y="239"/>
                    <a:pt x="331" y="155"/>
                  </a:cubicBezTo>
                  <a:lnTo>
                    <a:pt x="364" y="68"/>
                  </a:lnTo>
                  <a:cubicBezTo>
                    <a:pt x="321" y="32"/>
                    <a:pt x="241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43"/>
            <p:cNvSpPr/>
            <p:nvPr/>
          </p:nvSpPr>
          <p:spPr>
            <a:xfrm>
              <a:off x="1195696" y="1751317"/>
              <a:ext cx="46151" cy="36739"/>
            </a:xfrm>
            <a:custGeom>
              <a:avLst/>
              <a:gdLst/>
              <a:ahLst/>
              <a:cxnLst/>
              <a:rect l="l" t="t" r="r" b="b"/>
              <a:pathLst>
                <a:path w="461" h="367" extrusionOk="0">
                  <a:moveTo>
                    <a:pt x="206" y="1"/>
                  </a:moveTo>
                  <a:cubicBezTo>
                    <a:pt x="186" y="1"/>
                    <a:pt x="166" y="3"/>
                    <a:pt x="147" y="7"/>
                  </a:cubicBezTo>
                  <a:cubicBezTo>
                    <a:pt x="47" y="20"/>
                    <a:pt x="0" y="140"/>
                    <a:pt x="27" y="233"/>
                  </a:cubicBezTo>
                  <a:cubicBezTo>
                    <a:pt x="54" y="320"/>
                    <a:pt x="147" y="366"/>
                    <a:pt x="233" y="366"/>
                  </a:cubicBezTo>
                  <a:cubicBezTo>
                    <a:pt x="333" y="366"/>
                    <a:pt x="400" y="293"/>
                    <a:pt x="413" y="200"/>
                  </a:cubicBezTo>
                  <a:cubicBezTo>
                    <a:pt x="417" y="170"/>
                    <a:pt x="394" y="155"/>
                    <a:pt x="370" y="155"/>
                  </a:cubicBezTo>
                  <a:cubicBezTo>
                    <a:pt x="350" y="155"/>
                    <a:pt x="329" y="165"/>
                    <a:pt x="320" y="186"/>
                  </a:cubicBezTo>
                  <a:cubicBezTo>
                    <a:pt x="307" y="233"/>
                    <a:pt x="280" y="266"/>
                    <a:pt x="233" y="266"/>
                  </a:cubicBezTo>
                  <a:cubicBezTo>
                    <a:pt x="194" y="266"/>
                    <a:pt x="140" y="246"/>
                    <a:pt x="120" y="206"/>
                  </a:cubicBezTo>
                  <a:cubicBezTo>
                    <a:pt x="100" y="146"/>
                    <a:pt x="140" y="93"/>
                    <a:pt x="200" y="93"/>
                  </a:cubicBezTo>
                  <a:cubicBezTo>
                    <a:pt x="207" y="92"/>
                    <a:pt x="214" y="92"/>
                    <a:pt x="221" y="92"/>
                  </a:cubicBezTo>
                  <a:cubicBezTo>
                    <a:pt x="280" y="92"/>
                    <a:pt x="338" y="117"/>
                    <a:pt x="380" y="146"/>
                  </a:cubicBezTo>
                  <a:cubicBezTo>
                    <a:pt x="388" y="153"/>
                    <a:pt x="396" y="156"/>
                    <a:pt x="403" y="156"/>
                  </a:cubicBezTo>
                  <a:cubicBezTo>
                    <a:pt x="435" y="156"/>
                    <a:pt x="460" y="108"/>
                    <a:pt x="433" y="87"/>
                  </a:cubicBezTo>
                  <a:cubicBezTo>
                    <a:pt x="369" y="33"/>
                    <a:pt x="287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43"/>
            <p:cNvSpPr/>
            <p:nvPr/>
          </p:nvSpPr>
          <p:spPr>
            <a:xfrm>
              <a:off x="1649491" y="1940621"/>
              <a:ext cx="37141" cy="27830"/>
            </a:xfrm>
            <a:custGeom>
              <a:avLst/>
              <a:gdLst/>
              <a:ahLst/>
              <a:cxnLst/>
              <a:rect l="l" t="t" r="r" b="b"/>
              <a:pathLst>
                <a:path w="371" h="278" extrusionOk="0">
                  <a:moveTo>
                    <a:pt x="137" y="0"/>
                  </a:moveTo>
                  <a:cubicBezTo>
                    <a:pt x="64" y="0"/>
                    <a:pt x="1" y="43"/>
                    <a:pt x="16" y="147"/>
                  </a:cubicBezTo>
                  <a:cubicBezTo>
                    <a:pt x="30" y="241"/>
                    <a:pt x="108" y="277"/>
                    <a:pt x="179" y="277"/>
                  </a:cubicBezTo>
                  <a:cubicBezTo>
                    <a:pt x="281" y="277"/>
                    <a:pt x="370" y="203"/>
                    <a:pt x="249" y="114"/>
                  </a:cubicBezTo>
                  <a:lnTo>
                    <a:pt x="249" y="114"/>
                  </a:lnTo>
                  <a:lnTo>
                    <a:pt x="323" y="134"/>
                  </a:lnTo>
                  <a:cubicBezTo>
                    <a:pt x="312" y="53"/>
                    <a:pt x="219" y="0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43"/>
            <p:cNvSpPr/>
            <p:nvPr/>
          </p:nvSpPr>
          <p:spPr>
            <a:xfrm>
              <a:off x="1642383" y="1935916"/>
              <a:ext cx="43648" cy="37340"/>
            </a:xfrm>
            <a:custGeom>
              <a:avLst/>
              <a:gdLst/>
              <a:ahLst/>
              <a:cxnLst/>
              <a:rect l="l" t="t" r="r" b="b"/>
              <a:pathLst>
                <a:path w="436" h="373" extrusionOk="0">
                  <a:moveTo>
                    <a:pt x="207" y="94"/>
                  </a:moveTo>
                  <a:cubicBezTo>
                    <a:pt x="239" y="94"/>
                    <a:pt x="276" y="104"/>
                    <a:pt x="304" y="122"/>
                  </a:cubicBezTo>
                  <a:lnTo>
                    <a:pt x="304" y="122"/>
                  </a:lnTo>
                  <a:cubicBezTo>
                    <a:pt x="281" y="137"/>
                    <a:pt x="268" y="172"/>
                    <a:pt x="294" y="194"/>
                  </a:cubicBezTo>
                  <a:cubicBezTo>
                    <a:pt x="327" y="227"/>
                    <a:pt x="347" y="254"/>
                    <a:pt x="294" y="267"/>
                  </a:cubicBezTo>
                  <a:cubicBezTo>
                    <a:pt x="278" y="273"/>
                    <a:pt x="262" y="276"/>
                    <a:pt x="245" y="276"/>
                  </a:cubicBezTo>
                  <a:cubicBezTo>
                    <a:pt x="204" y="276"/>
                    <a:pt x="164" y="258"/>
                    <a:pt x="141" y="221"/>
                  </a:cubicBezTo>
                  <a:cubicBezTo>
                    <a:pt x="107" y="161"/>
                    <a:pt x="141" y="94"/>
                    <a:pt x="207" y="94"/>
                  </a:cubicBezTo>
                  <a:close/>
                  <a:moveTo>
                    <a:pt x="203" y="0"/>
                  </a:moveTo>
                  <a:cubicBezTo>
                    <a:pt x="198" y="0"/>
                    <a:pt x="192" y="0"/>
                    <a:pt x="187" y="1"/>
                  </a:cubicBezTo>
                  <a:cubicBezTo>
                    <a:pt x="61" y="7"/>
                    <a:pt x="1" y="147"/>
                    <a:pt x="54" y="261"/>
                  </a:cubicBezTo>
                  <a:cubicBezTo>
                    <a:pt x="94" y="335"/>
                    <a:pt x="175" y="373"/>
                    <a:pt x="255" y="373"/>
                  </a:cubicBezTo>
                  <a:cubicBezTo>
                    <a:pt x="282" y="373"/>
                    <a:pt x="309" y="369"/>
                    <a:pt x="334" y="360"/>
                  </a:cubicBezTo>
                  <a:cubicBezTo>
                    <a:pt x="380" y="340"/>
                    <a:pt x="420" y="314"/>
                    <a:pt x="427" y="261"/>
                  </a:cubicBezTo>
                  <a:cubicBezTo>
                    <a:pt x="429" y="243"/>
                    <a:pt x="427" y="226"/>
                    <a:pt x="422" y="211"/>
                  </a:cubicBezTo>
                  <a:lnTo>
                    <a:pt x="422" y="211"/>
                  </a:lnTo>
                  <a:cubicBezTo>
                    <a:pt x="430" y="204"/>
                    <a:pt x="436" y="194"/>
                    <a:pt x="434" y="181"/>
                  </a:cubicBezTo>
                  <a:cubicBezTo>
                    <a:pt x="421" y="66"/>
                    <a:pt x="311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43"/>
            <p:cNvSpPr/>
            <p:nvPr/>
          </p:nvSpPr>
          <p:spPr>
            <a:xfrm>
              <a:off x="1685330" y="1263690"/>
              <a:ext cx="59866" cy="49753"/>
            </a:xfrm>
            <a:custGeom>
              <a:avLst/>
              <a:gdLst/>
              <a:ahLst/>
              <a:cxnLst/>
              <a:rect l="l" t="t" r="r" b="b"/>
              <a:pathLst>
                <a:path w="598" h="497" extrusionOk="0">
                  <a:moveTo>
                    <a:pt x="147" y="79"/>
                  </a:moveTo>
                  <a:cubicBezTo>
                    <a:pt x="204" y="79"/>
                    <a:pt x="286" y="133"/>
                    <a:pt x="318" y="155"/>
                  </a:cubicBezTo>
                  <a:cubicBezTo>
                    <a:pt x="391" y="202"/>
                    <a:pt x="431" y="269"/>
                    <a:pt x="471" y="342"/>
                  </a:cubicBezTo>
                  <a:cubicBezTo>
                    <a:pt x="477" y="355"/>
                    <a:pt x="491" y="375"/>
                    <a:pt x="491" y="389"/>
                  </a:cubicBezTo>
                  <a:cubicBezTo>
                    <a:pt x="500" y="406"/>
                    <a:pt x="503" y="409"/>
                    <a:pt x="500" y="409"/>
                  </a:cubicBezTo>
                  <a:cubicBezTo>
                    <a:pt x="498" y="409"/>
                    <a:pt x="495" y="409"/>
                    <a:pt x="491" y="409"/>
                  </a:cubicBezTo>
                  <a:cubicBezTo>
                    <a:pt x="431" y="409"/>
                    <a:pt x="378" y="362"/>
                    <a:pt x="338" y="322"/>
                  </a:cubicBezTo>
                  <a:cubicBezTo>
                    <a:pt x="260" y="244"/>
                    <a:pt x="198" y="156"/>
                    <a:pt x="110" y="91"/>
                  </a:cubicBezTo>
                  <a:lnTo>
                    <a:pt x="110" y="91"/>
                  </a:lnTo>
                  <a:cubicBezTo>
                    <a:pt x="120" y="82"/>
                    <a:pt x="133" y="79"/>
                    <a:pt x="147" y="79"/>
                  </a:cubicBezTo>
                  <a:close/>
                  <a:moveTo>
                    <a:pt x="130" y="0"/>
                  </a:moveTo>
                  <a:cubicBezTo>
                    <a:pt x="68" y="0"/>
                    <a:pt x="15" y="27"/>
                    <a:pt x="5" y="109"/>
                  </a:cubicBezTo>
                  <a:cubicBezTo>
                    <a:pt x="1" y="138"/>
                    <a:pt x="25" y="153"/>
                    <a:pt x="49" y="153"/>
                  </a:cubicBezTo>
                  <a:cubicBezTo>
                    <a:pt x="55" y="153"/>
                    <a:pt x="61" y="153"/>
                    <a:pt x="66" y="151"/>
                  </a:cubicBezTo>
                  <a:lnTo>
                    <a:pt x="66" y="151"/>
                  </a:lnTo>
                  <a:cubicBezTo>
                    <a:pt x="194" y="260"/>
                    <a:pt x="269" y="432"/>
                    <a:pt x="438" y="489"/>
                  </a:cubicBezTo>
                  <a:cubicBezTo>
                    <a:pt x="454" y="493"/>
                    <a:pt x="472" y="496"/>
                    <a:pt x="489" y="496"/>
                  </a:cubicBezTo>
                  <a:cubicBezTo>
                    <a:pt x="522" y="496"/>
                    <a:pt x="553" y="486"/>
                    <a:pt x="571" y="455"/>
                  </a:cubicBezTo>
                  <a:cubicBezTo>
                    <a:pt x="597" y="409"/>
                    <a:pt x="571" y="349"/>
                    <a:pt x="551" y="309"/>
                  </a:cubicBezTo>
                  <a:cubicBezTo>
                    <a:pt x="491" y="195"/>
                    <a:pt x="404" y="109"/>
                    <a:pt x="291" y="42"/>
                  </a:cubicBezTo>
                  <a:cubicBezTo>
                    <a:pt x="244" y="21"/>
                    <a:pt x="184" y="0"/>
                    <a:pt x="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43"/>
            <p:cNvSpPr/>
            <p:nvPr/>
          </p:nvSpPr>
          <p:spPr>
            <a:xfrm>
              <a:off x="1524154" y="2384501"/>
              <a:ext cx="91300" cy="15617"/>
            </a:xfrm>
            <a:custGeom>
              <a:avLst/>
              <a:gdLst/>
              <a:ahLst/>
              <a:cxnLst/>
              <a:rect l="l" t="t" r="r" b="b"/>
              <a:pathLst>
                <a:path w="912" h="156" extrusionOk="0">
                  <a:moveTo>
                    <a:pt x="52" y="1"/>
                  </a:moveTo>
                  <a:cubicBezTo>
                    <a:pt x="13" y="1"/>
                    <a:pt x="0" y="63"/>
                    <a:pt x="43" y="75"/>
                  </a:cubicBezTo>
                  <a:cubicBezTo>
                    <a:pt x="191" y="129"/>
                    <a:pt x="352" y="156"/>
                    <a:pt x="512" y="156"/>
                  </a:cubicBezTo>
                  <a:cubicBezTo>
                    <a:pt x="633" y="156"/>
                    <a:pt x="754" y="140"/>
                    <a:pt x="869" y="109"/>
                  </a:cubicBezTo>
                  <a:cubicBezTo>
                    <a:pt x="912" y="96"/>
                    <a:pt x="898" y="27"/>
                    <a:pt x="859" y="27"/>
                  </a:cubicBezTo>
                  <a:cubicBezTo>
                    <a:pt x="856" y="27"/>
                    <a:pt x="852" y="28"/>
                    <a:pt x="849" y="29"/>
                  </a:cubicBezTo>
                  <a:cubicBezTo>
                    <a:pt x="738" y="54"/>
                    <a:pt x="626" y="67"/>
                    <a:pt x="514" y="67"/>
                  </a:cubicBezTo>
                  <a:cubicBezTo>
                    <a:pt x="363" y="67"/>
                    <a:pt x="212" y="44"/>
                    <a:pt x="63" y="2"/>
                  </a:cubicBezTo>
                  <a:cubicBezTo>
                    <a:pt x="59" y="1"/>
                    <a:pt x="55" y="1"/>
                    <a:pt x="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012;p43"/>
            <p:cNvSpPr/>
            <p:nvPr/>
          </p:nvSpPr>
          <p:spPr>
            <a:xfrm>
              <a:off x="1803058" y="2312523"/>
              <a:ext cx="155271" cy="76883"/>
            </a:xfrm>
            <a:custGeom>
              <a:avLst/>
              <a:gdLst/>
              <a:ahLst/>
              <a:cxnLst/>
              <a:rect l="l" t="t" r="r" b="b"/>
              <a:pathLst>
                <a:path w="1551" h="768" extrusionOk="0">
                  <a:moveTo>
                    <a:pt x="1485" y="0"/>
                  </a:moveTo>
                  <a:cubicBezTo>
                    <a:pt x="1477" y="0"/>
                    <a:pt x="1468" y="3"/>
                    <a:pt x="1459" y="8"/>
                  </a:cubicBezTo>
                  <a:cubicBezTo>
                    <a:pt x="1006" y="268"/>
                    <a:pt x="594" y="635"/>
                    <a:pt x="47" y="694"/>
                  </a:cubicBezTo>
                  <a:cubicBezTo>
                    <a:pt x="1" y="701"/>
                    <a:pt x="1" y="768"/>
                    <a:pt x="47" y="768"/>
                  </a:cubicBezTo>
                  <a:cubicBezTo>
                    <a:pt x="52" y="768"/>
                    <a:pt x="56" y="768"/>
                    <a:pt x="60" y="768"/>
                  </a:cubicBezTo>
                  <a:cubicBezTo>
                    <a:pt x="608" y="768"/>
                    <a:pt x="1070" y="353"/>
                    <a:pt x="1506" y="82"/>
                  </a:cubicBezTo>
                  <a:cubicBezTo>
                    <a:pt x="1550" y="60"/>
                    <a:pt x="1525" y="0"/>
                    <a:pt x="1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013;p43"/>
            <p:cNvSpPr/>
            <p:nvPr/>
          </p:nvSpPr>
          <p:spPr>
            <a:xfrm>
              <a:off x="1104697" y="2176276"/>
              <a:ext cx="46551" cy="35538"/>
            </a:xfrm>
            <a:custGeom>
              <a:avLst/>
              <a:gdLst/>
              <a:ahLst/>
              <a:cxnLst/>
              <a:rect l="l" t="t" r="r" b="b"/>
              <a:pathLst>
                <a:path w="465" h="355" extrusionOk="0">
                  <a:moveTo>
                    <a:pt x="413" y="0"/>
                  </a:moveTo>
                  <a:cubicBezTo>
                    <a:pt x="408" y="0"/>
                    <a:pt x="402" y="1"/>
                    <a:pt x="397" y="4"/>
                  </a:cubicBezTo>
                  <a:cubicBezTo>
                    <a:pt x="257" y="84"/>
                    <a:pt x="143" y="191"/>
                    <a:pt x="24" y="291"/>
                  </a:cubicBezTo>
                  <a:cubicBezTo>
                    <a:pt x="1" y="313"/>
                    <a:pt x="26" y="355"/>
                    <a:pt x="55" y="355"/>
                  </a:cubicBezTo>
                  <a:cubicBezTo>
                    <a:pt x="60" y="355"/>
                    <a:pt x="65" y="354"/>
                    <a:pt x="70" y="350"/>
                  </a:cubicBezTo>
                  <a:cubicBezTo>
                    <a:pt x="197" y="257"/>
                    <a:pt x="303" y="151"/>
                    <a:pt x="430" y="71"/>
                  </a:cubicBezTo>
                  <a:cubicBezTo>
                    <a:pt x="464" y="48"/>
                    <a:pt x="444" y="0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014;p43"/>
            <p:cNvSpPr/>
            <p:nvPr/>
          </p:nvSpPr>
          <p:spPr>
            <a:xfrm>
              <a:off x="1082973" y="2137534"/>
              <a:ext cx="42947" cy="35038"/>
            </a:xfrm>
            <a:custGeom>
              <a:avLst/>
              <a:gdLst/>
              <a:ahLst/>
              <a:cxnLst/>
              <a:rect l="l" t="t" r="r" b="b"/>
              <a:pathLst>
                <a:path w="429" h="350" extrusionOk="0">
                  <a:moveTo>
                    <a:pt x="376" y="0"/>
                  </a:moveTo>
                  <a:cubicBezTo>
                    <a:pt x="371" y="0"/>
                    <a:pt x="366" y="2"/>
                    <a:pt x="360" y="5"/>
                  </a:cubicBezTo>
                  <a:cubicBezTo>
                    <a:pt x="241" y="91"/>
                    <a:pt x="127" y="185"/>
                    <a:pt x="21" y="291"/>
                  </a:cubicBezTo>
                  <a:cubicBezTo>
                    <a:pt x="1" y="316"/>
                    <a:pt x="22" y="349"/>
                    <a:pt x="46" y="349"/>
                  </a:cubicBezTo>
                  <a:cubicBezTo>
                    <a:pt x="53" y="349"/>
                    <a:pt x="61" y="346"/>
                    <a:pt x="67" y="338"/>
                  </a:cubicBezTo>
                  <a:cubicBezTo>
                    <a:pt x="174" y="238"/>
                    <a:pt x="287" y="151"/>
                    <a:pt x="400" y="58"/>
                  </a:cubicBezTo>
                  <a:cubicBezTo>
                    <a:pt x="429" y="41"/>
                    <a:pt x="404" y="0"/>
                    <a:pt x="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015;p43"/>
            <p:cNvSpPr/>
            <p:nvPr/>
          </p:nvSpPr>
          <p:spPr>
            <a:xfrm>
              <a:off x="1049436" y="2106901"/>
              <a:ext cx="35139" cy="24226"/>
            </a:xfrm>
            <a:custGeom>
              <a:avLst/>
              <a:gdLst/>
              <a:ahLst/>
              <a:cxnLst/>
              <a:rect l="l" t="t" r="r" b="b"/>
              <a:pathLst>
                <a:path w="351" h="242" extrusionOk="0">
                  <a:moveTo>
                    <a:pt x="299" y="0"/>
                  </a:moveTo>
                  <a:cubicBezTo>
                    <a:pt x="293" y="0"/>
                    <a:pt x="288" y="2"/>
                    <a:pt x="283" y="4"/>
                  </a:cubicBezTo>
                  <a:cubicBezTo>
                    <a:pt x="196" y="58"/>
                    <a:pt x="109" y="118"/>
                    <a:pt x="29" y="171"/>
                  </a:cubicBezTo>
                  <a:cubicBezTo>
                    <a:pt x="1" y="194"/>
                    <a:pt x="22" y="242"/>
                    <a:pt x="53" y="242"/>
                  </a:cubicBezTo>
                  <a:cubicBezTo>
                    <a:pt x="58" y="242"/>
                    <a:pt x="64" y="240"/>
                    <a:pt x="69" y="238"/>
                  </a:cubicBezTo>
                  <a:cubicBezTo>
                    <a:pt x="149" y="184"/>
                    <a:pt x="236" y="124"/>
                    <a:pt x="316" y="71"/>
                  </a:cubicBezTo>
                  <a:cubicBezTo>
                    <a:pt x="350" y="48"/>
                    <a:pt x="330" y="0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6" name="Google Shape;1016;p43"/>
            <p:cNvSpPr/>
            <p:nvPr/>
          </p:nvSpPr>
          <p:spPr>
            <a:xfrm>
              <a:off x="1013397" y="2054244"/>
              <a:ext cx="37842" cy="21323"/>
            </a:xfrm>
            <a:custGeom>
              <a:avLst/>
              <a:gdLst/>
              <a:ahLst/>
              <a:cxnLst/>
              <a:rect l="l" t="t" r="r" b="b"/>
              <a:pathLst>
                <a:path w="378" h="213" extrusionOk="0">
                  <a:moveTo>
                    <a:pt x="326" y="0"/>
                  </a:moveTo>
                  <a:cubicBezTo>
                    <a:pt x="321" y="0"/>
                    <a:pt x="315" y="2"/>
                    <a:pt x="310" y="4"/>
                  </a:cubicBezTo>
                  <a:cubicBezTo>
                    <a:pt x="223" y="58"/>
                    <a:pt x="130" y="104"/>
                    <a:pt x="36" y="144"/>
                  </a:cubicBezTo>
                  <a:cubicBezTo>
                    <a:pt x="0" y="156"/>
                    <a:pt x="13" y="213"/>
                    <a:pt x="46" y="213"/>
                  </a:cubicBezTo>
                  <a:cubicBezTo>
                    <a:pt x="49" y="213"/>
                    <a:pt x="53" y="212"/>
                    <a:pt x="56" y="211"/>
                  </a:cubicBezTo>
                  <a:cubicBezTo>
                    <a:pt x="156" y="177"/>
                    <a:pt x="256" y="131"/>
                    <a:pt x="343" y="64"/>
                  </a:cubicBezTo>
                  <a:cubicBezTo>
                    <a:pt x="377" y="47"/>
                    <a:pt x="357" y="0"/>
                    <a:pt x="3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017;p43"/>
            <p:cNvSpPr/>
            <p:nvPr/>
          </p:nvSpPr>
          <p:spPr>
            <a:xfrm>
              <a:off x="993075" y="1964948"/>
              <a:ext cx="39143" cy="32835"/>
            </a:xfrm>
            <a:custGeom>
              <a:avLst/>
              <a:gdLst/>
              <a:ahLst/>
              <a:cxnLst/>
              <a:rect l="l" t="t" r="r" b="b"/>
              <a:pathLst>
                <a:path w="391" h="328" extrusionOk="0">
                  <a:moveTo>
                    <a:pt x="333" y="0"/>
                  </a:moveTo>
                  <a:cubicBezTo>
                    <a:pt x="324" y="0"/>
                    <a:pt x="315" y="3"/>
                    <a:pt x="306" y="11"/>
                  </a:cubicBezTo>
                  <a:cubicBezTo>
                    <a:pt x="219" y="97"/>
                    <a:pt x="113" y="170"/>
                    <a:pt x="26" y="264"/>
                  </a:cubicBezTo>
                  <a:cubicBezTo>
                    <a:pt x="0" y="289"/>
                    <a:pt x="27" y="327"/>
                    <a:pt x="59" y="327"/>
                  </a:cubicBezTo>
                  <a:cubicBezTo>
                    <a:pt x="68" y="327"/>
                    <a:pt x="77" y="324"/>
                    <a:pt x="86" y="317"/>
                  </a:cubicBezTo>
                  <a:cubicBezTo>
                    <a:pt x="173" y="230"/>
                    <a:pt x="273" y="157"/>
                    <a:pt x="359" y="70"/>
                  </a:cubicBezTo>
                  <a:cubicBezTo>
                    <a:pt x="391" y="39"/>
                    <a:pt x="365" y="0"/>
                    <a:pt x="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43"/>
            <p:cNvSpPr/>
            <p:nvPr/>
          </p:nvSpPr>
          <p:spPr>
            <a:xfrm>
              <a:off x="1171069" y="2231936"/>
              <a:ext cx="38843" cy="32535"/>
            </a:xfrm>
            <a:custGeom>
              <a:avLst/>
              <a:gdLst/>
              <a:ahLst/>
              <a:cxnLst/>
              <a:rect l="l" t="t" r="r" b="b"/>
              <a:pathLst>
                <a:path w="388" h="325" extrusionOk="0">
                  <a:moveTo>
                    <a:pt x="331" y="1"/>
                  </a:moveTo>
                  <a:cubicBezTo>
                    <a:pt x="325" y="1"/>
                    <a:pt x="319" y="3"/>
                    <a:pt x="313" y="8"/>
                  </a:cubicBezTo>
                  <a:cubicBezTo>
                    <a:pt x="206" y="81"/>
                    <a:pt x="113" y="167"/>
                    <a:pt x="27" y="261"/>
                  </a:cubicBezTo>
                  <a:cubicBezTo>
                    <a:pt x="1" y="287"/>
                    <a:pt x="27" y="325"/>
                    <a:pt x="56" y="325"/>
                  </a:cubicBezTo>
                  <a:cubicBezTo>
                    <a:pt x="64" y="325"/>
                    <a:pt x="72" y="321"/>
                    <a:pt x="80" y="314"/>
                  </a:cubicBezTo>
                  <a:cubicBezTo>
                    <a:pt x="173" y="227"/>
                    <a:pt x="260" y="141"/>
                    <a:pt x="360" y="68"/>
                  </a:cubicBezTo>
                  <a:cubicBezTo>
                    <a:pt x="387" y="46"/>
                    <a:pt x="360" y="1"/>
                    <a:pt x="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43"/>
            <p:cNvSpPr/>
            <p:nvPr/>
          </p:nvSpPr>
          <p:spPr>
            <a:xfrm>
              <a:off x="1212915" y="2267975"/>
              <a:ext cx="35539" cy="27129"/>
            </a:xfrm>
            <a:custGeom>
              <a:avLst/>
              <a:gdLst/>
              <a:ahLst/>
              <a:cxnLst/>
              <a:rect l="l" t="t" r="r" b="b"/>
              <a:pathLst>
                <a:path w="355" h="271" extrusionOk="0">
                  <a:moveTo>
                    <a:pt x="302" y="1"/>
                  </a:moveTo>
                  <a:cubicBezTo>
                    <a:pt x="295" y="1"/>
                    <a:pt x="288" y="3"/>
                    <a:pt x="281" y="7"/>
                  </a:cubicBezTo>
                  <a:cubicBezTo>
                    <a:pt x="195" y="67"/>
                    <a:pt x="121" y="140"/>
                    <a:pt x="35" y="200"/>
                  </a:cubicBezTo>
                  <a:cubicBezTo>
                    <a:pt x="0" y="223"/>
                    <a:pt x="25" y="271"/>
                    <a:pt x="54" y="271"/>
                  </a:cubicBezTo>
                  <a:cubicBezTo>
                    <a:pt x="59" y="271"/>
                    <a:pt x="64" y="270"/>
                    <a:pt x="68" y="267"/>
                  </a:cubicBezTo>
                  <a:cubicBezTo>
                    <a:pt x="161" y="207"/>
                    <a:pt x="235" y="134"/>
                    <a:pt x="321" y="74"/>
                  </a:cubicBezTo>
                  <a:cubicBezTo>
                    <a:pt x="354" y="46"/>
                    <a:pt x="333" y="1"/>
                    <a:pt x="3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43"/>
            <p:cNvSpPr/>
            <p:nvPr/>
          </p:nvSpPr>
          <p:spPr>
            <a:xfrm>
              <a:off x="1257663" y="2304014"/>
              <a:ext cx="34938" cy="27329"/>
            </a:xfrm>
            <a:custGeom>
              <a:avLst/>
              <a:gdLst/>
              <a:ahLst/>
              <a:cxnLst/>
              <a:rect l="l" t="t" r="r" b="b"/>
              <a:pathLst>
                <a:path w="349" h="273" extrusionOk="0">
                  <a:moveTo>
                    <a:pt x="299" y="1"/>
                  </a:moveTo>
                  <a:cubicBezTo>
                    <a:pt x="293" y="1"/>
                    <a:pt x="287" y="3"/>
                    <a:pt x="281" y="7"/>
                  </a:cubicBezTo>
                  <a:cubicBezTo>
                    <a:pt x="194" y="67"/>
                    <a:pt x="121" y="140"/>
                    <a:pt x="34" y="200"/>
                  </a:cubicBezTo>
                  <a:cubicBezTo>
                    <a:pt x="1" y="222"/>
                    <a:pt x="19" y="273"/>
                    <a:pt x="49" y="273"/>
                  </a:cubicBezTo>
                  <a:cubicBezTo>
                    <a:pt x="55" y="273"/>
                    <a:pt x="61" y="271"/>
                    <a:pt x="67" y="267"/>
                  </a:cubicBezTo>
                  <a:cubicBezTo>
                    <a:pt x="154" y="207"/>
                    <a:pt x="234" y="133"/>
                    <a:pt x="320" y="73"/>
                  </a:cubicBezTo>
                  <a:cubicBezTo>
                    <a:pt x="348" y="51"/>
                    <a:pt x="329" y="1"/>
                    <a:pt x="2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43"/>
            <p:cNvSpPr/>
            <p:nvPr/>
          </p:nvSpPr>
          <p:spPr>
            <a:xfrm>
              <a:off x="1313124" y="2337350"/>
              <a:ext cx="32135" cy="26729"/>
            </a:xfrm>
            <a:custGeom>
              <a:avLst/>
              <a:gdLst/>
              <a:ahLst/>
              <a:cxnLst/>
              <a:rect l="l" t="t" r="r" b="b"/>
              <a:pathLst>
                <a:path w="321" h="267" extrusionOk="0">
                  <a:moveTo>
                    <a:pt x="271" y="1"/>
                  </a:moveTo>
                  <a:cubicBezTo>
                    <a:pt x="265" y="1"/>
                    <a:pt x="259" y="3"/>
                    <a:pt x="253" y="7"/>
                  </a:cubicBezTo>
                  <a:cubicBezTo>
                    <a:pt x="166" y="67"/>
                    <a:pt x="79" y="127"/>
                    <a:pt x="20" y="213"/>
                  </a:cubicBezTo>
                  <a:cubicBezTo>
                    <a:pt x="1" y="242"/>
                    <a:pt x="26" y="267"/>
                    <a:pt x="51" y="267"/>
                  </a:cubicBezTo>
                  <a:cubicBezTo>
                    <a:pt x="61" y="267"/>
                    <a:pt x="72" y="263"/>
                    <a:pt x="79" y="253"/>
                  </a:cubicBezTo>
                  <a:cubicBezTo>
                    <a:pt x="139" y="173"/>
                    <a:pt x="213" y="120"/>
                    <a:pt x="293" y="74"/>
                  </a:cubicBezTo>
                  <a:cubicBezTo>
                    <a:pt x="321" y="51"/>
                    <a:pt x="302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022;p43"/>
            <p:cNvSpPr/>
            <p:nvPr/>
          </p:nvSpPr>
          <p:spPr>
            <a:xfrm>
              <a:off x="1373690" y="2365581"/>
              <a:ext cx="38242" cy="20922"/>
            </a:xfrm>
            <a:custGeom>
              <a:avLst/>
              <a:gdLst/>
              <a:ahLst/>
              <a:cxnLst/>
              <a:rect l="l" t="t" r="r" b="b"/>
              <a:pathLst>
                <a:path w="382" h="209" extrusionOk="0">
                  <a:moveTo>
                    <a:pt x="331" y="0"/>
                  </a:moveTo>
                  <a:cubicBezTo>
                    <a:pt x="326" y="0"/>
                    <a:pt x="320" y="2"/>
                    <a:pt x="314" y="5"/>
                  </a:cubicBezTo>
                  <a:cubicBezTo>
                    <a:pt x="227" y="58"/>
                    <a:pt x="134" y="98"/>
                    <a:pt x="41" y="144"/>
                  </a:cubicBezTo>
                  <a:cubicBezTo>
                    <a:pt x="1" y="162"/>
                    <a:pt x="24" y="208"/>
                    <a:pt x="57" y="208"/>
                  </a:cubicBezTo>
                  <a:cubicBezTo>
                    <a:pt x="63" y="208"/>
                    <a:pt x="68" y="207"/>
                    <a:pt x="74" y="204"/>
                  </a:cubicBezTo>
                  <a:cubicBezTo>
                    <a:pt x="167" y="158"/>
                    <a:pt x="267" y="125"/>
                    <a:pt x="354" y="65"/>
                  </a:cubicBezTo>
                  <a:cubicBezTo>
                    <a:pt x="382" y="42"/>
                    <a:pt x="362" y="0"/>
                    <a:pt x="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3" name="Google Shape;1023;p43"/>
            <p:cNvSpPr/>
            <p:nvPr/>
          </p:nvSpPr>
          <p:spPr>
            <a:xfrm>
              <a:off x="1449272" y="2387905"/>
              <a:ext cx="26629" cy="25027"/>
            </a:xfrm>
            <a:custGeom>
              <a:avLst/>
              <a:gdLst/>
              <a:ahLst/>
              <a:cxnLst/>
              <a:rect l="l" t="t" r="r" b="b"/>
              <a:pathLst>
                <a:path w="266" h="250" extrusionOk="0">
                  <a:moveTo>
                    <a:pt x="213" y="0"/>
                  </a:moveTo>
                  <a:cubicBezTo>
                    <a:pt x="206" y="0"/>
                    <a:pt x="198" y="2"/>
                    <a:pt x="191" y="8"/>
                  </a:cubicBezTo>
                  <a:cubicBezTo>
                    <a:pt x="118" y="81"/>
                    <a:pt x="78" y="115"/>
                    <a:pt x="18" y="201"/>
                  </a:cubicBezTo>
                  <a:cubicBezTo>
                    <a:pt x="0" y="229"/>
                    <a:pt x="19" y="250"/>
                    <a:pt x="39" y="250"/>
                  </a:cubicBezTo>
                  <a:cubicBezTo>
                    <a:pt x="49" y="250"/>
                    <a:pt x="59" y="245"/>
                    <a:pt x="65" y="235"/>
                  </a:cubicBezTo>
                  <a:lnTo>
                    <a:pt x="78" y="235"/>
                  </a:lnTo>
                  <a:cubicBezTo>
                    <a:pt x="138" y="155"/>
                    <a:pt x="178" y="128"/>
                    <a:pt x="245" y="55"/>
                  </a:cubicBezTo>
                  <a:cubicBezTo>
                    <a:pt x="266" y="34"/>
                    <a:pt x="241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24" name="Google Shape;1024;p43"/>
          <p:cNvSpPr txBox="1">
            <a:spLocks noGrp="1"/>
          </p:cNvSpPr>
          <p:nvPr>
            <p:ph type="title"/>
          </p:nvPr>
        </p:nvSpPr>
        <p:spPr>
          <a:xfrm>
            <a:off x="1263450" y="2916038"/>
            <a:ext cx="6617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Компоненти</a:t>
            </a:r>
            <a:endParaRPr dirty="0"/>
          </a:p>
        </p:txBody>
      </p:sp>
      <p:sp>
        <p:nvSpPr>
          <p:cNvPr id="1026" name="Google Shape;1026;p43"/>
          <p:cNvSpPr txBox="1">
            <a:spLocks noGrp="1"/>
          </p:cNvSpPr>
          <p:nvPr>
            <p:ph type="title" idx="2"/>
          </p:nvPr>
        </p:nvSpPr>
        <p:spPr>
          <a:xfrm>
            <a:off x="3502350" y="1256413"/>
            <a:ext cx="2139300" cy="1171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  <a:endParaRPr dirty="0"/>
          </a:p>
        </p:txBody>
      </p:sp>
      <p:grpSp>
        <p:nvGrpSpPr>
          <p:cNvPr id="1027" name="Google Shape;1027;p43"/>
          <p:cNvGrpSpPr/>
          <p:nvPr/>
        </p:nvGrpSpPr>
        <p:grpSpPr>
          <a:xfrm rot="3996648" flipH="1">
            <a:off x="238254" y="3731542"/>
            <a:ext cx="1171086" cy="1842202"/>
            <a:chOff x="5824825" y="1794700"/>
            <a:chExt cx="364050" cy="572700"/>
          </a:xfrm>
        </p:grpSpPr>
        <p:sp>
          <p:nvSpPr>
            <p:cNvPr id="1028" name="Google Shape;1028;p43"/>
            <p:cNvSpPr/>
            <p:nvPr/>
          </p:nvSpPr>
          <p:spPr>
            <a:xfrm>
              <a:off x="5927225" y="18030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36" y="1"/>
                  </a:moveTo>
                  <a:cubicBezTo>
                    <a:pt x="36" y="13"/>
                    <a:pt x="36" y="13"/>
                    <a:pt x="24" y="25"/>
                  </a:cubicBezTo>
                  <a:cubicBezTo>
                    <a:pt x="24" y="25"/>
                    <a:pt x="12" y="36"/>
                    <a:pt x="12" y="36"/>
                  </a:cubicBezTo>
                  <a:cubicBezTo>
                    <a:pt x="12" y="48"/>
                    <a:pt x="12" y="60"/>
                    <a:pt x="0" y="60"/>
                  </a:cubicBezTo>
                  <a:cubicBezTo>
                    <a:pt x="12" y="72"/>
                    <a:pt x="24" y="72"/>
                    <a:pt x="36" y="72"/>
                  </a:cubicBezTo>
                  <a:cubicBezTo>
                    <a:pt x="48" y="60"/>
                    <a:pt x="60" y="36"/>
                    <a:pt x="60" y="25"/>
                  </a:cubicBezTo>
                  <a:lnTo>
                    <a:pt x="60" y="13"/>
                  </a:lnTo>
                  <a:cubicBezTo>
                    <a:pt x="48" y="13"/>
                    <a:pt x="48" y="13"/>
                    <a:pt x="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9" name="Google Shape;1029;p43"/>
            <p:cNvSpPr/>
            <p:nvPr/>
          </p:nvSpPr>
          <p:spPr>
            <a:xfrm>
              <a:off x="5830475" y="1812850"/>
              <a:ext cx="93200" cy="224975"/>
            </a:xfrm>
            <a:custGeom>
              <a:avLst/>
              <a:gdLst/>
              <a:ahLst/>
              <a:cxnLst/>
              <a:rect l="l" t="t" r="r" b="b"/>
              <a:pathLst>
                <a:path w="3728" h="8999" extrusionOk="0">
                  <a:moveTo>
                    <a:pt x="3620" y="1"/>
                  </a:moveTo>
                  <a:cubicBezTo>
                    <a:pt x="3573" y="120"/>
                    <a:pt x="3513" y="239"/>
                    <a:pt x="3465" y="358"/>
                  </a:cubicBezTo>
                  <a:cubicBezTo>
                    <a:pt x="3382" y="548"/>
                    <a:pt x="3299" y="739"/>
                    <a:pt x="3215" y="929"/>
                  </a:cubicBezTo>
                  <a:cubicBezTo>
                    <a:pt x="3132" y="1108"/>
                    <a:pt x="3061" y="1286"/>
                    <a:pt x="2977" y="1477"/>
                  </a:cubicBezTo>
                  <a:cubicBezTo>
                    <a:pt x="2906" y="1644"/>
                    <a:pt x="2834" y="1810"/>
                    <a:pt x="2763" y="1989"/>
                  </a:cubicBezTo>
                  <a:cubicBezTo>
                    <a:pt x="2680" y="2191"/>
                    <a:pt x="2596" y="2406"/>
                    <a:pt x="2513" y="2608"/>
                  </a:cubicBezTo>
                  <a:cubicBezTo>
                    <a:pt x="2465" y="2715"/>
                    <a:pt x="2430" y="2810"/>
                    <a:pt x="2394" y="2906"/>
                  </a:cubicBezTo>
                  <a:cubicBezTo>
                    <a:pt x="2358" y="3001"/>
                    <a:pt x="2322" y="3084"/>
                    <a:pt x="2287" y="3180"/>
                  </a:cubicBezTo>
                  <a:cubicBezTo>
                    <a:pt x="2251" y="3275"/>
                    <a:pt x="2215" y="3370"/>
                    <a:pt x="2191" y="3465"/>
                  </a:cubicBezTo>
                  <a:cubicBezTo>
                    <a:pt x="2156" y="3549"/>
                    <a:pt x="2108" y="3644"/>
                    <a:pt x="2072" y="3739"/>
                  </a:cubicBezTo>
                  <a:cubicBezTo>
                    <a:pt x="2001" y="3918"/>
                    <a:pt x="1929" y="4108"/>
                    <a:pt x="1858" y="4287"/>
                  </a:cubicBezTo>
                  <a:cubicBezTo>
                    <a:pt x="1775" y="4477"/>
                    <a:pt x="1703" y="4668"/>
                    <a:pt x="1632" y="4858"/>
                  </a:cubicBezTo>
                  <a:cubicBezTo>
                    <a:pt x="1584" y="4954"/>
                    <a:pt x="1548" y="5049"/>
                    <a:pt x="1513" y="5144"/>
                  </a:cubicBezTo>
                  <a:cubicBezTo>
                    <a:pt x="1477" y="5239"/>
                    <a:pt x="1441" y="5335"/>
                    <a:pt x="1394" y="5430"/>
                  </a:cubicBezTo>
                  <a:cubicBezTo>
                    <a:pt x="1310" y="5620"/>
                    <a:pt x="1227" y="5811"/>
                    <a:pt x="1156" y="6001"/>
                  </a:cubicBezTo>
                  <a:cubicBezTo>
                    <a:pt x="1072" y="6204"/>
                    <a:pt x="989" y="6406"/>
                    <a:pt x="906" y="6609"/>
                  </a:cubicBezTo>
                  <a:cubicBezTo>
                    <a:pt x="834" y="6787"/>
                    <a:pt x="751" y="6966"/>
                    <a:pt x="691" y="7144"/>
                  </a:cubicBezTo>
                  <a:cubicBezTo>
                    <a:pt x="620" y="7347"/>
                    <a:pt x="548" y="7537"/>
                    <a:pt x="465" y="7740"/>
                  </a:cubicBezTo>
                  <a:cubicBezTo>
                    <a:pt x="394" y="7918"/>
                    <a:pt x="322" y="8109"/>
                    <a:pt x="263" y="8299"/>
                  </a:cubicBezTo>
                  <a:cubicBezTo>
                    <a:pt x="227" y="8394"/>
                    <a:pt x="191" y="8490"/>
                    <a:pt x="155" y="8585"/>
                  </a:cubicBezTo>
                  <a:cubicBezTo>
                    <a:pt x="120" y="8680"/>
                    <a:pt x="72" y="8775"/>
                    <a:pt x="36" y="8859"/>
                  </a:cubicBezTo>
                  <a:cubicBezTo>
                    <a:pt x="24" y="8883"/>
                    <a:pt x="24" y="8895"/>
                    <a:pt x="13" y="8906"/>
                  </a:cubicBezTo>
                  <a:cubicBezTo>
                    <a:pt x="1" y="8942"/>
                    <a:pt x="24" y="8978"/>
                    <a:pt x="60" y="8990"/>
                  </a:cubicBezTo>
                  <a:cubicBezTo>
                    <a:pt x="72" y="8996"/>
                    <a:pt x="81" y="8999"/>
                    <a:pt x="90" y="8999"/>
                  </a:cubicBezTo>
                  <a:cubicBezTo>
                    <a:pt x="99" y="8999"/>
                    <a:pt x="108" y="8996"/>
                    <a:pt x="120" y="8990"/>
                  </a:cubicBezTo>
                  <a:cubicBezTo>
                    <a:pt x="132" y="8978"/>
                    <a:pt x="144" y="8966"/>
                    <a:pt x="144" y="8954"/>
                  </a:cubicBezTo>
                  <a:cubicBezTo>
                    <a:pt x="191" y="8859"/>
                    <a:pt x="227" y="8764"/>
                    <a:pt x="263" y="8668"/>
                  </a:cubicBezTo>
                  <a:cubicBezTo>
                    <a:pt x="310" y="8573"/>
                    <a:pt x="346" y="8478"/>
                    <a:pt x="382" y="8383"/>
                  </a:cubicBezTo>
                  <a:cubicBezTo>
                    <a:pt x="441" y="8192"/>
                    <a:pt x="513" y="8002"/>
                    <a:pt x="584" y="7823"/>
                  </a:cubicBezTo>
                  <a:cubicBezTo>
                    <a:pt x="620" y="7716"/>
                    <a:pt x="655" y="7621"/>
                    <a:pt x="703" y="7513"/>
                  </a:cubicBezTo>
                  <a:cubicBezTo>
                    <a:pt x="739" y="7418"/>
                    <a:pt x="763" y="7323"/>
                    <a:pt x="798" y="7228"/>
                  </a:cubicBezTo>
                  <a:cubicBezTo>
                    <a:pt x="870" y="7049"/>
                    <a:pt x="941" y="6859"/>
                    <a:pt x="1013" y="6680"/>
                  </a:cubicBezTo>
                  <a:cubicBezTo>
                    <a:pt x="1096" y="6490"/>
                    <a:pt x="1179" y="6287"/>
                    <a:pt x="1263" y="6085"/>
                  </a:cubicBezTo>
                  <a:cubicBezTo>
                    <a:pt x="1346" y="5894"/>
                    <a:pt x="1429" y="5704"/>
                    <a:pt x="1513" y="5501"/>
                  </a:cubicBezTo>
                  <a:cubicBezTo>
                    <a:pt x="1584" y="5323"/>
                    <a:pt x="1656" y="5132"/>
                    <a:pt x="1739" y="4942"/>
                  </a:cubicBezTo>
                  <a:cubicBezTo>
                    <a:pt x="1810" y="4751"/>
                    <a:pt x="1882" y="4561"/>
                    <a:pt x="1965" y="4370"/>
                  </a:cubicBezTo>
                  <a:cubicBezTo>
                    <a:pt x="2037" y="4192"/>
                    <a:pt x="2108" y="4001"/>
                    <a:pt x="2179" y="3823"/>
                  </a:cubicBezTo>
                  <a:cubicBezTo>
                    <a:pt x="2227" y="3727"/>
                    <a:pt x="2263" y="3632"/>
                    <a:pt x="2299" y="3537"/>
                  </a:cubicBezTo>
                  <a:cubicBezTo>
                    <a:pt x="2334" y="3442"/>
                    <a:pt x="2370" y="3358"/>
                    <a:pt x="2394" y="3263"/>
                  </a:cubicBezTo>
                  <a:cubicBezTo>
                    <a:pt x="2477" y="3061"/>
                    <a:pt x="2549" y="2858"/>
                    <a:pt x="2632" y="2668"/>
                  </a:cubicBezTo>
                  <a:cubicBezTo>
                    <a:pt x="2703" y="2465"/>
                    <a:pt x="2787" y="2263"/>
                    <a:pt x="2870" y="2060"/>
                  </a:cubicBezTo>
                  <a:cubicBezTo>
                    <a:pt x="2941" y="1882"/>
                    <a:pt x="3025" y="1703"/>
                    <a:pt x="3096" y="1525"/>
                  </a:cubicBezTo>
                  <a:cubicBezTo>
                    <a:pt x="3168" y="1346"/>
                    <a:pt x="3239" y="1167"/>
                    <a:pt x="3322" y="1001"/>
                  </a:cubicBezTo>
                  <a:cubicBezTo>
                    <a:pt x="3406" y="810"/>
                    <a:pt x="3489" y="620"/>
                    <a:pt x="3573" y="429"/>
                  </a:cubicBezTo>
                  <a:cubicBezTo>
                    <a:pt x="3620" y="310"/>
                    <a:pt x="3680" y="191"/>
                    <a:pt x="3727" y="72"/>
                  </a:cubicBezTo>
                  <a:cubicBezTo>
                    <a:pt x="3692" y="60"/>
                    <a:pt x="3656" y="36"/>
                    <a:pt x="3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0" name="Google Shape;1030;p43"/>
            <p:cNvSpPr/>
            <p:nvPr/>
          </p:nvSpPr>
          <p:spPr>
            <a:xfrm>
              <a:off x="5928100" y="1803325"/>
              <a:ext cx="925" cy="1525"/>
            </a:xfrm>
            <a:custGeom>
              <a:avLst/>
              <a:gdLst/>
              <a:ahLst/>
              <a:cxnLst/>
              <a:rect l="l" t="t" r="r" b="b"/>
              <a:pathLst>
                <a:path w="37" h="61" extrusionOk="0">
                  <a:moveTo>
                    <a:pt x="13" y="1"/>
                  </a:moveTo>
                  <a:cubicBezTo>
                    <a:pt x="13" y="1"/>
                    <a:pt x="13" y="1"/>
                    <a:pt x="13" y="13"/>
                  </a:cubicBezTo>
                  <a:cubicBezTo>
                    <a:pt x="1" y="24"/>
                    <a:pt x="1" y="36"/>
                    <a:pt x="1" y="60"/>
                  </a:cubicBezTo>
                  <a:cubicBezTo>
                    <a:pt x="13" y="60"/>
                    <a:pt x="25" y="48"/>
                    <a:pt x="25" y="48"/>
                  </a:cubicBezTo>
                  <a:cubicBezTo>
                    <a:pt x="37" y="48"/>
                    <a:pt x="37" y="48"/>
                    <a:pt x="37" y="36"/>
                  </a:cubicBezTo>
                  <a:cubicBezTo>
                    <a:pt x="37" y="36"/>
                    <a:pt x="37" y="36"/>
                    <a:pt x="37" y="24"/>
                  </a:cubicBezTo>
                  <a:lnTo>
                    <a:pt x="37" y="13"/>
                  </a:lnTo>
                  <a:cubicBezTo>
                    <a:pt x="37" y="13"/>
                    <a:pt x="25" y="13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1" name="Google Shape;1031;p43"/>
            <p:cNvSpPr/>
            <p:nvPr/>
          </p:nvSpPr>
          <p:spPr>
            <a:xfrm>
              <a:off x="5831075" y="2039675"/>
              <a:ext cx="57475" cy="309875"/>
            </a:xfrm>
            <a:custGeom>
              <a:avLst/>
              <a:gdLst/>
              <a:ahLst/>
              <a:cxnLst/>
              <a:rect l="l" t="t" r="r" b="b"/>
              <a:pathLst>
                <a:path w="2299" h="12395" extrusionOk="0">
                  <a:moveTo>
                    <a:pt x="72" y="0"/>
                  </a:moveTo>
                  <a:cubicBezTo>
                    <a:pt x="24" y="12"/>
                    <a:pt x="0" y="48"/>
                    <a:pt x="12" y="83"/>
                  </a:cubicBezTo>
                  <a:cubicBezTo>
                    <a:pt x="60" y="357"/>
                    <a:pt x="108" y="619"/>
                    <a:pt x="155" y="881"/>
                  </a:cubicBezTo>
                  <a:cubicBezTo>
                    <a:pt x="191" y="1060"/>
                    <a:pt x="227" y="1226"/>
                    <a:pt x="250" y="1405"/>
                  </a:cubicBezTo>
                  <a:cubicBezTo>
                    <a:pt x="262" y="1488"/>
                    <a:pt x="286" y="1572"/>
                    <a:pt x="298" y="1655"/>
                  </a:cubicBezTo>
                  <a:cubicBezTo>
                    <a:pt x="298" y="1679"/>
                    <a:pt x="310" y="1703"/>
                    <a:pt x="310" y="1738"/>
                  </a:cubicBezTo>
                  <a:cubicBezTo>
                    <a:pt x="358" y="2036"/>
                    <a:pt x="405" y="2334"/>
                    <a:pt x="453" y="2631"/>
                  </a:cubicBezTo>
                  <a:cubicBezTo>
                    <a:pt x="477" y="2739"/>
                    <a:pt x="489" y="2834"/>
                    <a:pt x="501" y="2929"/>
                  </a:cubicBezTo>
                  <a:cubicBezTo>
                    <a:pt x="524" y="3096"/>
                    <a:pt x="548" y="3262"/>
                    <a:pt x="572" y="3441"/>
                  </a:cubicBezTo>
                  <a:cubicBezTo>
                    <a:pt x="620" y="3691"/>
                    <a:pt x="655" y="3929"/>
                    <a:pt x="691" y="4179"/>
                  </a:cubicBezTo>
                  <a:cubicBezTo>
                    <a:pt x="727" y="4429"/>
                    <a:pt x="762" y="4679"/>
                    <a:pt x="798" y="4929"/>
                  </a:cubicBezTo>
                  <a:cubicBezTo>
                    <a:pt x="822" y="5096"/>
                    <a:pt x="846" y="5263"/>
                    <a:pt x="870" y="5429"/>
                  </a:cubicBezTo>
                  <a:cubicBezTo>
                    <a:pt x="893" y="5525"/>
                    <a:pt x="905" y="5620"/>
                    <a:pt x="917" y="5715"/>
                  </a:cubicBezTo>
                  <a:cubicBezTo>
                    <a:pt x="953" y="5894"/>
                    <a:pt x="977" y="6072"/>
                    <a:pt x="1012" y="6251"/>
                  </a:cubicBezTo>
                  <a:cubicBezTo>
                    <a:pt x="1012" y="6287"/>
                    <a:pt x="1024" y="6322"/>
                    <a:pt x="1024" y="6358"/>
                  </a:cubicBezTo>
                  <a:cubicBezTo>
                    <a:pt x="1036" y="6418"/>
                    <a:pt x="1048" y="6465"/>
                    <a:pt x="1060" y="6513"/>
                  </a:cubicBezTo>
                  <a:cubicBezTo>
                    <a:pt x="1096" y="6691"/>
                    <a:pt x="1132" y="6870"/>
                    <a:pt x="1167" y="7049"/>
                  </a:cubicBezTo>
                  <a:cubicBezTo>
                    <a:pt x="1179" y="7144"/>
                    <a:pt x="1203" y="7239"/>
                    <a:pt x="1227" y="7346"/>
                  </a:cubicBezTo>
                  <a:cubicBezTo>
                    <a:pt x="1286" y="7632"/>
                    <a:pt x="1346" y="7906"/>
                    <a:pt x="1405" y="8192"/>
                  </a:cubicBezTo>
                  <a:cubicBezTo>
                    <a:pt x="1429" y="8299"/>
                    <a:pt x="1453" y="8406"/>
                    <a:pt x="1477" y="8513"/>
                  </a:cubicBezTo>
                  <a:cubicBezTo>
                    <a:pt x="1501" y="8668"/>
                    <a:pt x="1536" y="8835"/>
                    <a:pt x="1560" y="9001"/>
                  </a:cubicBezTo>
                  <a:cubicBezTo>
                    <a:pt x="1596" y="9132"/>
                    <a:pt x="1608" y="9263"/>
                    <a:pt x="1632" y="9406"/>
                  </a:cubicBezTo>
                  <a:cubicBezTo>
                    <a:pt x="1655" y="9513"/>
                    <a:pt x="1679" y="9632"/>
                    <a:pt x="1703" y="9751"/>
                  </a:cubicBezTo>
                  <a:cubicBezTo>
                    <a:pt x="1715" y="9882"/>
                    <a:pt x="1739" y="10001"/>
                    <a:pt x="1763" y="10132"/>
                  </a:cubicBezTo>
                  <a:cubicBezTo>
                    <a:pt x="1786" y="10263"/>
                    <a:pt x="1810" y="10394"/>
                    <a:pt x="1834" y="10525"/>
                  </a:cubicBezTo>
                  <a:cubicBezTo>
                    <a:pt x="1882" y="10811"/>
                    <a:pt x="1941" y="11085"/>
                    <a:pt x="2001" y="11371"/>
                  </a:cubicBezTo>
                  <a:cubicBezTo>
                    <a:pt x="2025" y="11525"/>
                    <a:pt x="2060" y="11680"/>
                    <a:pt x="2084" y="11835"/>
                  </a:cubicBezTo>
                  <a:cubicBezTo>
                    <a:pt x="2096" y="11918"/>
                    <a:pt x="2108" y="11990"/>
                    <a:pt x="2120" y="12061"/>
                  </a:cubicBezTo>
                  <a:cubicBezTo>
                    <a:pt x="2132" y="12145"/>
                    <a:pt x="2155" y="12216"/>
                    <a:pt x="2155" y="12299"/>
                  </a:cubicBezTo>
                  <a:cubicBezTo>
                    <a:pt x="2155" y="12311"/>
                    <a:pt x="2144" y="12335"/>
                    <a:pt x="2155" y="12359"/>
                  </a:cubicBezTo>
                  <a:cubicBezTo>
                    <a:pt x="2167" y="12371"/>
                    <a:pt x="2179" y="12383"/>
                    <a:pt x="2203" y="12395"/>
                  </a:cubicBezTo>
                  <a:lnTo>
                    <a:pt x="2251" y="12395"/>
                  </a:lnTo>
                  <a:cubicBezTo>
                    <a:pt x="2263" y="12383"/>
                    <a:pt x="2275" y="12371"/>
                    <a:pt x="2286" y="12359"/>
                  </a:cubicBezTo>
                  <a:cubicBezTo>
                    <a:pt x="2286" y="12359"/>
                    <a:pt x="2286" y="12359"/>
                    <a:pt x="2286" y="12347"/>
                  </a:cubicBezTo>
                  <a:cubicBezTo>
                    <a:pt x="2298" y="12335"/>
                    <a:pt x="2298" y="12323"/>
                    <a:pt x="2298" y="12311"/>
                  </a:cubicBezTo>
                  <a:cubicBezTo>
                    <a:pt x="2298" y="12287"/>
                    <a:pt x="2298" y="12264"/>
                    <a:pt x="2286" y="12240"/>
                  </a:cubicBezTo>
                  <a:cubicBezTo>
                    <a:pt x="2286" y="12216"/>
                    <a:pt x="2286" y="12180"/>
                    <a:pt x="2275" y="12156"/>
                  </a:cubicBezTo>
                  <a:cubicBezTo>
                    <a:pt x="2263" y="12085"/>
                    <a:pt x="2251" y="12025"/>
                    <a:pt x="2251" y="11954"/>
                  </a:cubicBezTo>
                  <a:cubicBezTo>
                    <a:pt x="2227" y="11823"/>
                    <a:pt x="2203" y="11692"/>
                    <a:pt x="2167" y="11561"/>
                  </a:cubicBezTo>
                  <a:cubicBezTo>
                    <a:pt x="2144" y="11418"/>
                    <a:pt x="2120" y="11275"/>
                    <a:pt x="2084" y="11121"/>
                  </a:cubicBezTo>
                  <a:cubicBezTo>
                    <a:pt x="2072" y="11002"/>
                    <a:pt x="2036" y="10894"/>
                    <a:pt x="2013" y="10775"/>
                  </a:cubicBezTo>
                  <a:cubicBezTo>
                    <a:pt x="2001" y="10704"/>
                    <a:pt x="1989" y="10632"/>
                    <a:pt x="1977" y="10561"/>
                  </a:cubicBezTo>
                  <a:cubicBezTo>
                    <a:pt x="1965" y="10501"/>
                    <a:pt x="1953" y="10442"/>
                    <a:pt x="1941" y="10394"/>
                  </a:cubicBezTo>
                  <a:cubicBezTo>
                    <a:pt x="1917" y="10251"/>
                    <a:pt x="1894" y="10109"/>
                    <a:pt x="1870" y="9978"/>
                  </a:cubicBezTo>
                  <a:cubicBezTo>
                    <a:pt x="1846" y="9823"/>
                    <a:pt x="1822" y="9680"/>
                    <a:pt x="1798" y="9525"/>
                  </a:cubicBezTo>
                  <a:cubicBezTo>
                    <a:pt x="1774" y="9394"/>
                    <a:pt x="1751" y="9275"/>
                    <a:pt x="1727" y="9144"/>
                  </a:cubicBezTo>
                  <a:cubicBezTo>
                    <a:pt x="1715" y="9037"/>
                    <a:pt x="1691" y="8918"/>
                    <a:pt x="1667" y="8811"/>
                  </a:cubicBezTo>
                  <a:cubicBezTo>
                    <a:pt x="1644" y="8680"/>
                    <a:pt x="1620" y="8537"/>
                    <a:pt x="1596" y="8406"/>
                  </a:cubicBezTo>
                  <a:cubicBezTo>
                    <a:pt x="1536" y="8156"/>
                    <a:pt x="1489" y="7906"/>
                    <a:pt x="1441" y="7656"/>
                  </a:cubicBezTo>
                  <a:cubicBezTo>
                    <a:pt x="1393" y="7477"/>
                    <a:pt x="1358" y="7299"/>
                    <a:pt x="1322" y="7120"/>
                  </a:cubicBezTo>
                  <a:cubicBezTo>
                    <a:pt x="1298" y="7025"/>
                    <a:pt x="1286" y="6930"/>
                    <a:pt x="1263" y="6834"/>
                  </a:cubicBezTo>
                  <a:cubicBezTo>
                    <a:pt x="1227" y="6668"/>
                    <a:pt x="1203" y="6513"/>
                    <a:pt x="1167" y="6346"/>
                  </a:cubicBezTo>
                  <a:cubicBezTo>
                    <a:pt x="1167" y="6322"/>
                    <a:pt x="1155" y="6287"/>
                    <a:pt x="1155" y="6263"/>
                  </a:cubicBezTo>
                  <a:cubicBezTo>
                    <a:pt x="1143" y="6168"/>
                    <a:pt x="1120" y="6084"/>
                    <a:pt x="1108" y="6001"/>
                  </a:cubicBezTo>
                  <a:cubicBezTo>
                    <a:pt x="1096" y="5906"/>
                    <a:pt x="1084" y="5810"/>
                    <a:pt x="1060" y="5727"/>
                  </a:cubicBezTo>
                  <a:cubicBezTo>
                    <a:pt x="1060" y="5679"/>
                    <a:pt x="1048" y="5644"/>
                    <a:pt x="1048" y="5608"/>
                  </a:cubicBezTo>
                  <a:cubicBezTo>
                    <a:pt x="1024" y="5453"/>
                    <a:pt x="1001" y="5310"/>
                    <a:pt x="977" y="5156"/>
                  </a:cubicBezTo>
                  <a:cubicBezTo>
                    <a:pt x="941" y="4882"/>
                    <a:pt x="893" y="4608"/>
                    <a:pt x="858" y="4334"/>
                  </a:cubicBezTo>
                  <a:cubicBezTo>
                    <a:pt x="810" y="4060"/>
                    <a:pt x="774" y="3786"/>
                    <a:pt x="727" y="3512"/>
                  </a:cubicBezTo>
                  <a:cubicBezTo>
                    <a:pt x="691" y="3251"/>
                    <a:pt x="655" y="2977"/>
                    <a:pt x="608" y="2703"/>
                  </a:cubicBezTo>
                  <a:cubicBezTo>
                    <a:pt x="572" y="2429"/>
                    <a:pt x="524" y="2167"/>
                    <a:pt x="477" y="1893"/>
                  </a:cubicBezTo>
                  <a:cubicBezTo>
                    <a:pt x="465" y="1810"/>
                    <a:pt x="453" y="1738"/>
                    <a:pt x="441" y="1655"/>
                  </a:cubicBezTo>
                  <a:cubicBezTo>
                    <a:pt x="405" y="1477"/>
                    <a:pt x="381" y="1310"/>
                    <a:pt x="346" y="1143"/>
                  </a:cubicBezTo>
                  <a:cubicBezTo>
                    <a:pt x="286" y="774"/>
                    <a:pt x="215" y="417"/>
                    <a:pt x="155" y="60"/>
                  </a:cubicBezTo>
                  <a:cubicBezTo>
                    <a:pt x="143" y="24"/>
                    <a:pt x="108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2" name="Google Shape;1032;p43"/>
            <p:cNvSpPr/>
            <p:nvPr/>
          </p:nvSpPr>
          <p:spPr>
            <a:xfrm>
              <a:off x="5918000" y="1794700"/>
              <a:ext cx="236650" cy="303925"/>
            </a:xfrm>
            <a:custGeom>
              <a:avLst/>
              <a:gdLst/>
              <a:ahLst/>
              <a:cxnLst/>
              <a:rect l="l" t="t" r="r" b="b"/>
              <a:pathLst>
                <a:path w="9466" h="12157" extrusionOk="0">
                  <a:moveTo>
                    <a:pt x="405" y="334"/>
                  </a:moveTo>
                  <a:cubicBezTo>
                    <a:pt x="417" y="346"/>
                    <a:pt x="417" y="346"/>
                    <a:pt x="429" y="346"/>
                  </a:cubicBezTo>
                  <a:cubicBezTo>
                    <a:pt x="429" y="358"/>
                    <a:pt x="441" y="358"/>
                    <a:pt x="441" y="358"/>
                  </a:cubicBezTo>
                  <a:lnTo>
                    <a:pt x="441" y="369"/>
                  </a:lnTo>
                  <a:cubicBezTo>
                    <a:pt x="441" y="381"/>
                    <a:pt x="441" y="381"/>
                    <a:pt x="441" y="381"/>
                  </a:cubicBezTo>
                  <a:cubicBezTo>
                    <a:pt x="441" y="393"/>
                    <a:pt x="441" y="393"/>
                    <a:pt x="429" y="393"/>
                  </a:cubicBezTo>
                  <a:cubicBezTo>
                    <a:pt x="429" y="393"/>
                    <a:pt x="417" y="405"/>
                    <a:pt x="405" y="405"/>
                  </a:cubicBezTo>
                  <a:cubicBezTo>
                    <a:pt x="393" y="405"/>
                    <a:pt x="381" y="405"/>
                    <a:pt x="369" y="393"/>
                  </a:cubicBezTo>
                  <a:cubicBezTo>
                    <a:pt x="381" y="393"/>
                    <a:pt x="381" y="381"/>
                    <a:pt x="381" y="369"/>
                  </a:cubicBezTo>
                  <a:cubicBezTo>
                    <a:pt x="381" y="369"/>
                    <a:pt x="393" y="358"/>
                    <a:pt x="393" y="358"/>
                  </a:cubicBezTo>
                  <a:cubicBezTo>
                    <a:pt x="405" y="346"/>
                    <a:pt x="405" y="346"/>
                    <a:pt x="405" y="334"/>
                  </a:cubicBezTo>
                  <a:close/>
                  <a:moveTo>
                    <a:pt x="441" y="0"/>
                  </a:moveTo>
                  <a:cubicBezTo>
                    <a:pt x="405" y="0"/>
                    <a:pt x="357" y="0"/>
                    <a:pt x="322" y="12"/>
                  </a:cubicBezTo>
                  <a:cubicBezTo>
                    <a:pt x="226" y="36"/>
                    <a:pt x="143" y="96"/>
                    <a:pt x="60" y="203"/>
                  </a:cubicBezTo>
                  <a:cubicBezTo>
                    <a:pt x="36" y="238"/>
                    <a:pt x="12" y="286"/>
                    <a:pt x="0" y="346"/>
                  </a:cubicBezTo>
                  <a:cubicBezTo>
                    <a:pt x="0" y="393"/>
                    <a:pt x="0" y="429"/>
                    <a:pt x="0" y="465"/>
                  </a:cubicBezTo>
                  <a:lnTo>
                    <a:pt x="0" y="477"/>
                  </a:lnTo>
                  <a:cubicBezTo>
                    <a:pt x="0" y="512"/>
                    <a:pt x="24" y="548"/>
                    <a:pt x="36" y="584"/>
                  </a:cubicBezTo>
                  <a:lnTo>
                    <a:pt x="36" y="596"/>
                  </a:lnTo>
                  <a:cubicBezTo>
                    <a:pt x="48" y="643"/>
                    <a:pt x="83" y="679"/>
                    <a:pt x="107" y="715"/>
                  </a:cubicBezTo>
                  <a:cubicBezTo>
                    <a:pt x="155" y="762"/>
                    <a:pt x="202" y="798"/>
                    <a:pt x="274" y="810"/>
                  </a:cubicBezTo>
                  <a:cubicBezTo>
                    <a:pt x="310" y="822"/>
                    <a:pt x="345" y="822"/>
                    <a:pt x="393" y="822"/>
                  </a:cubicBezTo>
                  <a:lnTo>
                    <a:pt x="464" y="822"/>
                  </a:lnTo>
                  <a:cubicBezTo>
                    <a:pt x="524" y="810"/>
                    <a:pt x="572" y="798"/>
                    <a:pt x="631" y="774"/>
                  </a:cubicBezTo>
                  <a:cubicBezTo>
                    <a:pt x="691" y="739"/>
                    <a:pt x="750" y="691"/>
                    <a:pt x="786" y="655"/>
                  </a:cubicBezTo>
                  <a:cubicBezTo>
                    <a:pt x="822" y="619"/>
                    <a:pt x="845" y="584"/>
                    <a:pt x="857" y="548"/>
                  </a:cubicBezTo>
                  <a:cubicBezTo>
                    <a:pt x="881" y="548"/>
                    <a:pt x="917" y="560"/>
                    <a:pt x="941" y="560"/>
                  </a:cubicBezTo>
                  <a:cubicBezTo>
                    <a:pt x="1000" y="572"/>
                    <a:pt x="1060" y="596"/>
                    <a:pt x="1131" y="608"/>
                  </a:cubicBezTo>
                  <a:cubicBezTo>
                    <a:pt x="1203" y="619"/>
                    <a:pt x="1274" y="631"/>
                    <a:pt x="1345" y="655"/>
                  </a:cubicBezTo>
                  <a:lnTo>
                    <a:pt x="1417" y="667"/>
                  </a:lnTo>
                  <a:cubicBezTo>
                    <a:pt x="1512" y="679"/>
                    <a:pt x="1596" y="703"/>
                    <a:pt x="1691" y="715"/>
                  </a:cubicBezTo>
                  <a:cubicBezTo>
                    <a:pt x="1905" y="750"/>
                    <a:pt x="2084" y="774"/>
                    <a:pt x="2250" y="798"/>
                  </a:cubicBezTo>
                  <a:cubicBezTo>
                    <a:pt x="2274" y="810"/>
                    <a:pt x="2298" y="810"/>
                    <a:pt x="2334" y="810"/>
                  </a:cubicBezTo>
                  <a:cubicBezTo>
                    <a:pt x="2393" y="822"/>
                    <a:pt x="2465" y="834"/>
                    <a:pt x="2536" y="846"/>
                  </a:cubicBezTo>
                  <a:lnTo>
                    <a:pt x="2703" y="858"/>
                  </a:lnTo>
                  <a:lnTo>
                    <a:pt x="2869" y="881"/>
                  </a:lnTo>
                  <a:cubicBezTo>
                    <a:pt x="2893" y="881"/>
                    <a:pt x="2917" y="893"/>
                    <a:pt x="2941" y="893"/>
                  </a:cubicBezTo>
                  <a:lnTo>
                    <a:pt x="2977" y="893"/>
                  </a:lnTo>
                  <a:lnTo>
                    <a:pt x="3084" y="905"/>
                  </a:lnTo>
                  <a:lnTo>
                    <a:pt x="3191" y="917"/>
                  </a:lnTo>
                  <a:cubicBezTo>
                    <a:pt x="3262" y="917"/>
                    <a:pt x="3346" y="929"/>
                    <a:pt x="3429" y="941"/>
                  </a:cubicBezTo>
                  <a:lnTo>
                    <a:pt x="3477" y="941"/>
                  </a:lnTo>
                  <a:cubicBezTo>
                    <a:pt x="3679" y="953"/>
                    <a:pt x="3882" y="977"/>
                    <a:pt x="4072" y="989"/>
                  </a:cubicBezTo>
                  <a:cubicBezTo>
                    <a:pt x="4251" y="1012"/>
                    <a:pt x="4417" y="1024"/>
                    <a:pt x="4584" y="1048"/>
                  </a:cubicBezTo>
                  <a:cubicBezTo>
                    <a:pt x="4703" y="1060"/>
                    <a:pt x="4822" y="1072"/>
                    <a:pt x="4941" y="1084"/>
                  </a:cubicBezTo>
                  <a:cubicBezTo>
                    <a:pt x="5001" y="1084"/>
                    <a:pt x="5072" y="1096"/>
                    <a:pt x="5144" y="1108"/>
                  </a:cubicBezTo>
                  <a:lnTo>
                    <a:pt x="5239" y="1120"/>
                  </a:lnTo>
                  <a:cubicBezTo>
                    <a:pt x="5322" y="1120"/>
                    <a:pt x="5406" y="1131"/>
                    <a:pt x="5489" y="1143"/>
                  </a:cubicBezTo>
                  <a:lnTo>
                    <a:pt x="5584" y="1155"/>
                  </a:lnTo>
                  <a:cubicBezTo>
                    <a:pt x="5644" y="1167"/>
                    <a:pt x="5715" y="1167"/>
                    <a:pt x="5775" y="1179"/>
                  </a:cubicBezTo>
                  <a:cubicBezTo>
                    <a:pt x="5882" y="1191"/>
                    <a:pt x="5989" y="1215"/>
                    <a:pt x="6096" y="1227"/>
                  </a:cubicBezTo>
                  <a:cubicBezTo>
                    <a:pt x="6168" y="1239"/>
                    <a:pt x="6239" y="1250"/>
                    <a:pt x="6310" y="1250"/>
                  </a:cubicBezTo>
                  <a:cubicBezTo>
                    <a:pt x="6346" y="1262"/>
                    <a:pt x="6382" y="1262"/>
                    <a:pt x="6418" y="1274"/>
                  </a:cubicBezTo>
                  <a:cubicBezTo>
                    <a:pt x="6501" y="1286"/>
                    <a:pt x="6584" y="1298"/>
                    <a:pt x="6656" y="1310"/>
                  </a:cubicBezTo>
                  <a:lnTo>
                    <a:pt x="6679" y="1310"/>
                  </a:lnTo>
                  <a:cubicBezTo>
                    <a:pt x="6930" y="1358"/>
                    <a:pt x="7251" y="1405"/>
                    <a:pt x="7561" y="1441"/>
                  </a:cubicBezTo>
                  <a:cubicBezTo>
                    <a:pt x="7763" y="1477"/>
                    <a:pt x="7977" y="1489"/>
                    <a:pt x="8156" y="1512"/>
                  </a:cubicBezTo>
                  <a:cubicBezTo>
                    <a:pt x="8263" y="1524"/>
                    <a:pt x="8370" y="1536"/>
                    <a:pt x="8477" y="1536"/>
                  </a:cubicBezTo>
                  <a:lnTo>
                    <a:pt x="8489" y="1536"/>
                  </a:lnTo>
                  <a:cubicBezTo>
                    <a:pt x="8573" y="1548"/>
                    <a:pt x="8644" y="1560"/>
                    <a:pt x="8727" y="1560"/>
                  </a:cubicBezTo>
                  <a:cubicBezTo>
                    <a:pt x="8894" y="1584"/>
                    <a:pt x="9037" y="1596"/>
                    <a:pt x="9168" y="1620"/>
                  </a:cubicBezTo>
                  <a:cubicBezTo>
                    <a:pt x="9204" y="1631"/>
                    <a:pt x="9227" y="1631"/>
                    <a:pt x="9263" y="1643"/>
                  </a:cubicBezTo>
                  <a:cubicBezTo>
                    <a:pt x="9275" y="1643"/>
                    <a:pt x="9287" y="1643"/>
                    <a:pt x="9299" y="1655"/>
                  </a:cubicBezTo>
                  <a:cubicBezTo>
                    <a:pt x="9263" y="1762"/>
                    <a:pt x="9227" y="1870"/>
                    <a:pt x="9192" y="1965"/>
                  </a:cubicBezTo>
                  <a:lnTo>
                    <a:pt x="9156" y="2048"/>
                  </a:lnTo>
                  <a:cubicBezTo>
                    <a:pt x="9156" y="2084"/>
                    <a:pt x="9144" y="2108"/>
                    <a:pt x="9132" y="2143"/>
                  </a:cubicBezTo>
                  <a:cubicBezTo>
                    <a:pt x="9096" y="2215"/>
                    <a:pt x="9073" y="2286"/>
                    <a:pt x="9037" y="2370"/>
                  </a:cubicBezTo>
                  <a:cubicBezTo>
                    <a:pt x="8977" y="2513"/>
                    <a:pt x="8918" y="2655"/>
                    <a:pt x="8870" y="2798"/>
                  </a:cubicBezTo>
                  <a:lnTo>
                    <a:pt x="8858" y="2822"/>
                  </a:lnTo>
                  <a:lnTo>
                    <a:pt x="8680" y="3275"/>
                  </a:lnTo>
                  <a:cubicBezTo>
                    <a:pt x="8549" y="3620"/>
                    <a:pt x="8430" y="3953"/>
                    <a:pt x="8299" y="4287"/>
                  </a:cubicBezTo>
                  <a:cubicBezTo>
                    <a:pt x="8263" y="4382"/>
                    <a:pt x="8227" y="4465"/>
                    <a:pt x="8192" y="4560"/>
                  </a:cubicBezTo>
                  <a:lnTo>
                    <a:pt x="8132" y="4703"/>
                  </a:lnTo>
                  <a:lnTo>
                    <a:pt x="7894" y="5346"/>
                  </a:lnTo>
                  <a:lnTo>
                    <a:pt x="7799" y="5596"/>
                  </a:lnTo>
                  <a:lnTo>
                    <a:pt x="7799" y="5608"/>
                  </a:lnTo>
                  <a:lnTo>
                    <a:pt x="7572" y="6203"/>
                  </a:lnTo>
                  <a:lnTo>
                    <a:pt x="7346" y="6787"/>
                  </a:lnTo>
                  <a:lnTo>
                    <a:pt x="7049" y="7585"/>
                  </a:lnTo>
                  <a:lnTo>
                    <a:pt x="6989" y="7716"/>
                  </a:lnTo>
                  <a:cubicBezTo>
                    <a:pt x="6953" y="7835"/>
                    <a:pt x="6906" y="7966"/>
                    <a:pt x="6858" y="8085"/>
                  </a:cubicBezTo>
                  <a:cubicBezTo>
                    <a:pt x="6787" y="8263"/>
                    <a:pt x="6727" y="8430"/>
                    <a:pt x="6656" y="8609"/>
                  </a:cubicBezTo>
                  <a:lnTo>
                    <a:pt x="6549" y="8918"/>
                  </a:lnTo>
                  <a:lnTo>
                    <a:pt x="6525" y="8966"/>
                  </a:lnTo>
                  <a:lnTo>
                    <a:pt x="6525" y="8978"/>
                  </a:lnTo>
                  <a:cubicBezTo>
                    <a:pt x="6513" y="9025"/>
                    <a:pt x="6489" y="9061"/>
                    <a:pt x="6477" y="9097"/>
                  </a:cubicBezTo>
                  <a:lnTo>
                    <a:pt x="6370" y="9406"/>
                  </a:lnTo>
                  <a:lnTo>
                    <a:pt x="6346" y="9490"/>
                  </a:lnTo>
                  <a:lnTo>
                    <a:pt x="6310" y="9597"/>
                  </a:lnTo>
                  <a:lnTo>
                    <a:pt x="6239" y="9811"/>
                  </a:lnTo>
                  <a:cubicBezTo>
                    <a:pt x="6227" y="9835"/>
                    <a:pt x="6215" y="9859"/>
                    <a:pt x="6215" y="9882"/>
                  </a:cubicBezTo>
                  <a:lnTo>
                    <a:pt x="6203" y="9918"/>
                  </a:lnTo>
                  <a:lnTo>
                    <a:pt x="6132" y="10156"/>
                  </a:lnTo>
                  <a:cubicBezTo>
                    <a:pt x="6072" y="10323"/>
                    <a:pt x="6025" y="10490"/>
                    <a:pt x="5977" y="10656"/>
                  </a:cubicBezTo>
                  <a:lnTo>
                    <a:pt x="5965" y="10680"/>
                  </a:lnTo>
                  <a:lnTo>
                    <a:pt x="5941" y="10775"/>
                  </a:lnTo>
                  <a:cubicBezTo>
                    <a:pt x="5906" y="10895"/>
                    <a:pt x="5858" y="11025"/>
                    <a:pt x="5822" y="11156"/>
                  </a:cubicBezTo>
                  <a:lnTo>
                    <a:pt x="5810" y="11192"/>
                  </a:lnTo>
                  <a:lnTo>
                    <a:pt x="5798" y="11240"/>
                  </a:lnTo>
                  <a:cubicBezTo>
                    <a:pt x="5775" y="11299"/>
                    <a:pt x="5751" y="11371"/>
                    <a:pt x="5739" y="11442"/>
                  </a:cubicBezTo>
                  <a:cubicBezTo>
                    <a:pt x="5727" y="11466"/>
                    <a:pt x="5715" y="11490"/>
                    <a:pt x="5703" y="11526"/>
                  </a:cubicBezTo>
                  <a:lnTo>
                    <a:pt x="5703" y="11549"/>
                  </a:lnTo>
                  <a:cubicBezTo>
                    <a:pt x="5679" y="11609"/>
                    <a:pt x="5667" y="11668"/>
                    <a:pt x="5644" y="11740"/>
                  </a:cubicBezTo>
                  <a:cubicBezTo>
                    <a:pt x="5620" y="11787"/>
                    <a:pt x="5608" y="11835"/>
                    <a:pt x="5596" y="11895"/>
                  </a:cubicBezTo>
                  <a:lnTo>
                    <a:pt x="5584" y="11918"/>
                  </a:lnTo>
                  <a:cubicBezTo>
                    <a:pt x="5560" y="11966"/>
                    <a:pt x="5548" y="12014"/>
                    <a:pt x="5536" y="12049"/>
                  </a:cubicBezTo>
                  <a:cubicBezTo>
                    <a:pt x="5525" y="12073"/>
                    <a:pt x="5513" y="12085"/>
                    <a:pt x="5525" y="12109"/>
                  </a:cubicBezTo>
                  <a:cubicBezTo>
                    <a:pt x="5525" y="12121"/>
                    <a:pt x="5536" y="12133"/>
                    <a:pt x="5548" y="12145"/>
                  </a:cubicBezTo>
                  <a:cubicBezTo>
                    <a:pt x="5560" y="12157"/>
                    <a:pt x="5572" y="12157"/>
                    <a:pt x="5584" y="12157"/>
                  </a:cubicBezTo>
                  <a:cubicBezTo>
                    <a:pt x="5608" y="12157"/>
                    <a:pt x="5632" y="12145"/>
                    <a:pt x="5644" y="12133"/>
                  </a:cubicBezTo>
                  <a:cubicBezTo>
                    <a:pt x="5667" y="12109"/>
                    <a:pt x="5679" y="12073"/>
                    <a:pt x="5691" y="12049"/>
                  </a:cubicBezTo>
                  <a:lnTo>
                    <a:pt x="5691" y="12038"/>
                  </a:lnTo>
                  <a:cubicBezTo>
                    <a:pt x="5703" y="12002"/>
                    <a:pt x="5715" y="11978"/>
                    <a:pt x="5727" y="11954"/>
                  </a:cubicBezTo>
                  <a:cubicBezTo>
                    <a:pt x="5739" y="11895"/>
                    <a:pt x="5763" y="11847"/>
                    <a:pt x="5775" y="11787"/>
                  </a:cubicBezTo>
                  <a:cubicBezTo>
                    <a:pt x="5798" y="11728"/>
                    <a:pt x="5822" y="11657"/>
                    <a:pt x="5834" y="11597"/>
                  </a:cubicBezTo>
                  <a:lnTo>
                    <a:pt x="5834" y="11585"/>
                  </a:lnTo>
                  <a:lnTo>
                    <a:pt x="5870" y="11490"/>
                  </a:lnTo>
                  <a:cubicBezTo>
                    <a:pt x="5894" y="11418"/>
                    <a:pt x="5906" y="11359"/>
                    <a:pt x="5929" y="11287"/>
                  </a:cubicBezTo>
                  <a:lnTo>
                    <a:pt x="5941" y="11252"/>
                  </a:lnTo>
                  <a:cubicBezTo>
                    <a:pt x="5989" y="11109"/>
                    <a:pt x="6037" y="10954"/>
                    <a:pt x="6084" y="10799"/>
                  </a:cubicBezTo>
                  <a:lnTo>
                    <a:pt x="6132" y="10633"/>
                  </a:lnTo>
                  <a:lnTo>
                    <a:pt x="6179" y="10454"/>
                  </a:lnTo>
                  <a:cubicBezTo>
                    <a:pt x="6215" y="10359"/>
                    <a:pt x="6239" y="10275"/>
                    <a:pt x="6263" y="10180"/>
                  </a:cubicBezTo>
                  <a:lnTo>
                    <a:pt x="6310" y="10049"/>
                  </a:lnTo>
                  <a:lnTo>
                    <a:pt x="6334" y="9942"/>
                  </a:lnTo>
                  <a:lnTo>
                    <a:pt x="6346" y="9918"/>
                  </a:lnTo>
                  <a:lnTo>
                    <a:pt x="6346" y="9906"/>
                  </a:lnTo>
                  <a:cubicBezTo>
                    <a:pt x="6358" y="9882"/>
                    <a:pt x="6358" y="9871"/>
                    <a:pt x="6370" y="9859"/>
                  </a:cubicBezTo>
                  <a:cubicBezTo>
                    <a:pt x="6406" y="9740"/>
                    <a:pt x="6441" y="9621"/>
                    <a:pt x="6489" y="9513"/>
                  </a:cubicBezTo>
                  <a:lnTo>
                    <a:pt x="6549" y="9323"/>
                  </a:lnTo>
                  <a:lnTo>
                    <a:pt x="6620" y="9132"/>
                  </a:lnTo>
                  <a:cubicBezTo>
                    <a:pt x="6632" y="9097"/>
                    <a:pt x="6644" y="9049"/>
                    <a:pt x="6668" y="9013"/>
                  </a:cubicBezTo>
                  <a:lnTo>
                    <a:pt x="6679" y="8954"/>
                  </a:lnTo>
                  <a:lnTo>
                    <a:pt x="6775" y="8704"/>
                  </a:lnTo>
                  <a:lnTo>
                    <a:pt x="6882" y="8406"/>
                  </a:lnTo>
                  <a:lnTo>
                    <a:pt x="6989" y="8120"/>
                  </a:lnTo>
                  <a:cubicBezTo>
                    <a:pt x="7037" y="8001"/>
                    <a:pt x="7084" y="7882"/>
                    <a:pt x="7132" y="7763"/>
                  </a:cubicBezTo>
                  <a:lnTo>
                    <a:pt x="7180" y="7608"/>
                  </a:lnTo>
                  <a:lnTo>
                    <a:pt x="7311" y="7287"/>
                  </a:lnTo>
                  <a:lnTo>
                    <a:pt x="7477" y="6823"/>
                  </a:lnTo>
                  <a:cubicBezTo>
                    <a:pt x="7584" y="6549"/>
                    <a:pt x="7692" y="6263"/>
                    <a:pt x="7799" y="5989"/>
                  </a:cubicBezTo>
                  <a:lnTo>
                    <a:pt x="7930" y="5632"/>
                  </a:lnTo>
                  <a:lnTo>
                    <a:pt x="8049" y="5334"/>
                  </a:lnTo>
                  <a:lnTo>
                    <a:pt x="8108" y="5180"/>
                  </a:lnTo>
                  <a:cubicBezTo>
                    <a:pt x="8215" y="4894"/>
                    <a:pt x="8311" y="4608"/>
                    <a:pt x="8430" y="4334"/>
                  </a:cubicBezTo>
                  <a:cubicBezTo>
                    <a:pt x="8549" y="4013"/>
                    <a:pt x="8668" y="3691"/>
                    <a:pt x="8799" y="3370"/>
                  </a:cubicBezTo>
                  <a:lnTo>
                    <a:pt x="8989" y="2858"/>
                  </a:lnTo>
                  <a:lnTo>
                    <a:pt x="9001" y="2834"/>
                  </a:lnTo>
                  <a:cubicBezTo>
                    <a:pt x="9061" y="2691"/>
                    <a:pt x="9108" y="2548"/>
                    <a:pt x="9168" y="2405"/>
                  </a:cubicBezTo>
                  <a:cubicBezTo>
                    <a:pt x="9204" y="2334"/>
                    <a:pt x="9227" y="2263"/>
                    <a:pt x="9251" y="2191"/>
                  </a:cubicBezTo>
                  <a:lnTo>
                    <a:pt x="9263" y="2179"/>
                  </a:lnTo>
                  <a:cubicBezTo>
                    <a:pt x="9275" y="2155"/>
                    <a:pt x="9275" y="2120"/>
                    <a:pt x="9287" y="2096"/>
                  </a:cubicBezTo>
                  <a:lnTo>
                    <a:pt x="9323" y="2001"/>
                  </a:lnTo>
                  <a:cubicBezTo>
                    <a:pt x="9358" y="1905"/>
                    <a:pt x="9394" y="1798"/>
                    <a:pt x="9430" y="1691"/>
                  </a:cubicBezTo>
                  <a:cubicBezTo>
                    <a:pt x="9430" y="1679"/>
                    <a:pt x="9430" y="1667"/>
                    <a:pt x="9430" y="1667"/>
                  </a:cubicBezTo>
                  <a:cubicBezTo>
                    <a:pt x="9442" y="1655"/>
                    <a:pt x="9454" y="1643"/>
                    <a:pt x="9454" y="1631"/>
                  </a:cubicBezTo>
                  <a:cubicBezTo>
                    <a:pt x="9466" y="1608"/>
                    <a:pt x="9466" y="1596"/>
                    <a:pt x="9454" y="1584"/>
                  </a:cubicBezTo>
                  <a:cubicBezTo>
                    <a:pt x="9454" y="1560"/>
                    <a:pt x="9430" y="1548"/>
                    <a:pt x="9418" y="1548"/>
                  </a:cubicBezTo>
                  <a:cubicBezTo>
                    <a:pt x="9406" y="1536"/>
                    <a:pt x="9382" y="1536"/>
                    <a:pt x="9370" y="1536"/>
                  </a:cubicBezTo>
                  <a:lnTo>
                    <a:pt x="9358" y="1524"/>
                  </a:lnTo>
                  <a:lnTo>
                    <a:pt x="9346" y="1524"/>
                  </a:lnTo>
                  <a:cubicBezTo>
                    <a:pt x="9323" y="1524"/>
                    <a:pt x="9299" y="1512"/>
                    <a:pt x="9275" y="1512"/>
                  </a:cubicBezTo>
                  <a:cubicBezTo>
                    <a:pt x="9239" y="1501"/>
                    <a:pt x="9192" y="1489"/>
                    <a:pt x="9132" y="1477"/>
                  </a:cubicBezTo>
                  <a:cubicBezTo>
                    <a:pt x="9025" y="1465"/>
                    <a:pt x="8942" y="1453"/>
                    <a:pt x="8858" y="1441"/>
                  </a:cubicBezTo>
                  <a:cubicBezTo>
                    <a:pt x="8704" y="1429"/>
                    <a:pt x="8549" y="1417"/>
                    <a:pt x="8406" y="1405"/>
                  </a:cubicBezTo>
                  <a:lnTo>
                    <a:pt x="8263" y="1393"/>
                  </a:lnTo>
                  <a:cubicBezTo>
                    <a:pt x="7894" y="1358"/>
                    <a:pt x="7513" y="1310"/>
                    <a:pt x="7108" y="1250"/>
                  </a:cubicBezTo>
                  <a:cubicBezTo>
                    <a:pt x="7037" y="1239"/>
                    <a:pt x="6965" y="1227"/>
                    <a:pt x="6894" y="1215"/>
                  </a:cubicBezTo>
                  <a:lnTo>
                    <a:pt x="6787" y="1191"/>
                  </a:lnTo>
                  <a:cubicBezTo>
                    <a:pt x="6537" y="1155"/>
                    <a:pt x="6227" y="1108"/>
                    <a:pt x="5929" y="1072"/>
                  </a:cubicBezTo>
                  <a:cubicBezTo>
                    <a:pt x="5572" y="1012"/>
                    <a:pt x="5179" y="965"/>
                    <a:pt x="4763" y="929"/>
                  </a:cubicBezTo>
                  <a:cubicBezTo>
                    <a:pt x="4548" y="905"/>
                    <a:pt x="4346" y="881"/>
                    <a:pt x="4132" y="869"/>
                  </a:cubicBezTo>
                  <a:cubicBezTo>
                    <a:pt x="4024" y="858"/>
                    <a:pt x="3905" y="846"/>
                    <a:pt x="3786" y="834"/>
                  </a:cubicBezTo>
                  <a:lnTo>
                    <a:pt x="3727" y="834"/>
                  </a:lnTo>
                  <a:cubicBezTo>
                    <a:pt x="3691" y="822"/>
                    <a:pt x="3655" y="822"/>
                    <a:pt x="3620" y="822"/>
                  </a:cubicBezTo>
                  <a:lnTo>
                    <a:pt x="3501" y="810"/>
                  </a:lnTo>
                  <a:lnTo>
                    <a:pt x="3477" y="810"/>
                  </a:lnTo>
                  <a:cubicBezTo>
                    <a:pt x="3417" y="798"/>
                    <a:pt x="3346" y="798"/>
                    <a:pt x="3286" y="786"/>
                  </a:cubicBezTo>
                  <a:lnTo>
                    <a:pt x="3120" y="774"/>
                  </a:lnTo>
                  <a:lnTo>
                    <a:pt x="2953" y="762"/>
                  </a:lnTo>
                  <a:cubicBezTo>
                    <a:pt x="2881" y="750"/>
                    <a:pt x="2810" y="739"/>
                    <a:pt x="2739" y="739"/>
                  </a:cubicBezTo>
                  <a:lnTo>
                    <a:pt x="2703" y="727"/>
                  </a:lnTo>
                  <a:lnTo>
                    <a:pt x="2667" y="727"/>
                  </a:lnTo>
                  <a:cubicBezTo>
                    <a:pt x="2584" y="715"/>
                    <a:pt x="2500" y="703"/>
                    <a:pt x="2429" y="691"/>
                  </a:cubicBezTo>
                  <a:cubicBezTo>
                    <a:pt x="2262" y="667"/>
                    <a:pt x="2096" y="643"/>
                    <a:pt x="1929" y="619"/>
                  </a:cubicBezTo>
                  <a:cubicBezTo>
                    <a:pt x="1846" y="608"/>
                    <a:pt x="1762" y="596"/>
                    <a:pt x="1667" y="572"/>
                  </a:cubicBezTo>
                  <a:lnTo>
                    <a:pt x="1643" y="572"/>
                  </a:lnTo>
                  <a:lnTo>
                    <a:pt x="1524" y="548"/>
                  </a:lnTo>
                  <a:cubicBezTo>
                    <a:pt x="1453" y="536"/>
                    <a:pt x="1393" y="524"/>
                    <a:pt x="1322" y="512"/>
                  </a:cubicBezTo>
                  <a:lnTo>
                    <a:pt x="1262" y="500"/>
                  </a:lnTo>
                  <a:cubicBezTo>
                    <a:pt x="1203" y="488"/>
                    <a:pt x="1143" y="477"/>
                    <a:pt x="1084" y="465"/>
                  </a:cubicBezTo>
                  <a:lnTo>
                    <a:pt x="1024" y="453"/>
                  </a:lnTo>
                  <a:cubicBezTo>
                    <a:pt x="976" y="441"/>
                    <a:pt x="929" y="429"/>
                    <a:pt x="881" y="417"/>
                  </a:cubicBezTo>
                  <a:cubicBezTo>
                    <a:pt x="881" y="405"/>
                    <a:pt x="881" y="393"/>
                    <a:pt x="881" y="381"/>
                  </a:cubicBezTo>
                  <a:cubicBezTo>
                    <a:pt x="869" y="298"/>
                    <a:pt x="869" y="203"/>
                    <a:pt x="822" y="119"/>
                  </a:cubicBezTo>
                  <a:cubicBezTo>
                    <a:pt x="798" y="84"/>
                    <a:pt x="762" y="60"/>
                    <a:pt x="726" y="48"/>
                  </a:cubicBezTo>
                  <a:cubicBezTo>
                    <a:pt x="714" y="36"/>
                    <a:pt x="691" y="36"/>
                    <a:pt x="679" y="36"/>
                  </a:cubicBezTo>
                  <a:cubicBezTo>
                    <a:pt x="655" y="36"/>
                    <a:pt x="643" y="36"/>
                    <a:pt x="619" y="48"/>
                  </a:cubicBezTo>
                  <a:cubicBezTo>
                    <a:pt x="560" y="12"/>
                    <a:pt x="512" y="0"/>
                    <a:pt x="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3" name="Google Shape;1033;p43"/>
            <p:cNvSpPr/>
            <p:nvPr/>
          </p:nvSpPr>
          <p:spPr>
            <a:xfrm>
              <a:off x="5888225" y="2099500"/>
              <a:ext cx="173850" cy="254225"/>
            </a:xfrm>
            <a:custGeom>
              <a:avLst/>
              <a:gdLst/>
              <a:ahLst/>
              <a:cxnLst/>
              <a:rect l="l" t="t" r="r" b="b"/>
              <a:pathLst>
                <a:path w="6954" h="10169" extrusionOk="0">
                  <a:moveTo>
                    <a:pt x="6882" y="0"/>
                  </a:moveTo>
                  <a:cubicBezTo>
                    <a:pt x="6858" y="0"/>
                    <a:pt x="6835" y="12"/>
                    <a:pt x="6823" y="24"/>
                  </a:cubicBezTo>
                  <a:cubicBezTo>
                    <a:pt x="6739" y="119"/>
                    <a:pt x="6680" y="215"/>
                    <a:pt x="6608" y="322"/>
                  </a:cubicBezTo>
                  <a:cubicBezTo>
                    <a:pt x="6549" y="417"/>
                    <a:pt x="6477" y="524"/>
                    <a:pt x="6406" y="619"/>
                  </a:cubicBezTo>
                  <a:cubicBezTo>
                    <a:pt x="6370" y="691"/>
                    <a:pt x="6323" y="750"/>
                    <a:pt x="6275" y="822"/>
                  </a:cubicBezTo>
                  <a:lnTo>
                    <a:pt x="6239" y="869"/>
                  </a:lnTo>
                  <a:lnTo>
                    <a:pt x="6216" y="893"/>
                  </a:lnTo>
                  <a:cubicBezTo>
                    <a:pt x="6192" y="917"/>
                    <a:pt x="6168" y="953"/>
                    <a:pt x="6144" y="989"/>
                  </a:cubicBezTo>
                  <a:lnTo>
                    <a:pt x="6144" y="1000"/>
                  </a:lnTo>
                  <a:lnTo>
                    <a:pt x="6120" y="1036"/>
                  </a:lnTo>
                  <a:lnTo>
                    <a:pt x="6108" y="1048"/>
                  </a:lnTo>
                  <a:cubicBezTo>
                    <a:pt x="6096" y="1072"/>
                    <a:pt x="6073" y="1096"/>
                    <a:pt x="6049" y="1119"/>
                  </a:cubicBezTo>
                  <a:lnTo>
                    <a:pt x="6013" y="1191"/>
                  </a:lnTo>
                  <a:lnTo>
                    <a:pt x="5954" y="1274"/>
                  </a:lnTo>
                  <a:cubicBezTo>
                    <a:pt x="5942" y="1310"/>
                    <a:pt x="5918" y="1346"/>
                    <a:pt x="5906" y="1370"/>
                  </a:cubicBezTo>
                  <a:lnTo>
                    <a:pt x="5894" y="1381"/>
                  </a:lnTo>
                  <a:lnTo>
                    <a:pt x="5870" y="1429"/>
                  </a:lnTo>
                  <a:lnTo>
                    <a:pt x="5823" y="1500"/>
                  </a:lnTo>
                  <a:lnTo>
                    <a:pt x="5823" y="1512"/>
                  </a:lnTo>
                  <a:cubicBezTo>
                    <a:pt x="5775" y="1572"/>
                    <a:pt x="5739" y="1643"/>
                    <a:pt x="5704" y="1703"/>
                  </a:cubicBezTo>
                  <a:cubicBezTo>
                    <a:pt x="5668" y="1762"/>
                    <a:pt x="5620" y="1822"/>
                    <a:pt x="5584" y="1881"/>
                  </a:cubicBezTo>
                  <a:lnTo>
                    <a:pt x="5573" y="1905"/>
                  </a:lnTo>
                  <a:lnTo>
                    <a:pt x="5537" y="1965"/>
                  </a:lnTo>
                  <a:cubicBezTo>
                    <a:pt x="5477" y="2060"/>
                    <a:pt x="5418" y="2143"/>
                    <a:pt x="5370" y="2239"/>
                  </a:cubicBezTo>
                  <a:lnTo>
                    <a:pt x="5323" y="2310"/>
                  </a:lnTo>
                  <a:cubicBezTo>
                    <a:pt x="5227" y="2477"/>
                    <a:pt x="5120" y="2643"/>
                    <a:pt x="5013" y="2810"/>
                  </a:cubicBezTo>
                  <a:cubicBezTo>
                    <a:pt x="4989" y="2834"/>
                    <a:pt x="4977" y="2858"/>
                    <a:pt x="4953" y="2894"/>
                  </a:cubicBezTo>
                  <a:lnTo>
                    <a:pt x="4942" y="2905"/>
                  </a:lnTo>
                  <a:cubicBezTo>
                    <a:pt x="4906" y="2965"/>
                    <a:pt x="4870" y="3013"/>
                    <a:pt x="4834" y="3072"/>
                  </a:cubicBezTo>
                  <a:cubicBezTo>
                    <a:pt x="4799" y="3120"/>
                    <a:pt x="4763" y="3179"/>
                    <a:pt x="4727" y="3227"/>
                  </a:cubicBezTo>
                  <a:cubicBezTo>
                    <a:pt x="4727" y="3239"/>
                    <a:pt x="4715" y="3251"/>
                    <a:pt x="4715" y="3263"/>
                  </a:cubicBezTo>
                  <a:lnTo>
                    <a:pt x="4703" y="3275"/>
                  </a:lnTo>
                  <a:cubicBezTo>
                    <a:pt x="4680" y="3310"/>
                    <a:pt x="4656" y="3346"/>
                    <a:pt x="4632" y="3382"/>
                  </a:cubicBezTo>
                  <a:cubicBezTo>
                    <a:pt x="4596" y="3441"/>
                    <a:pt x="4561" y="3513"/>
                    <a:pt x="4525" y="3572"/>
                  </a:cubicBezTo>
                  <a:lnTo>
                    <a:pt x="4489" y="3632"/>
                  </a:lnTo>
                  <a:cubicBezTo>
                    <a:pt x="4430" y="3739"/>
                    <a:pt x="4370" y="3834"/>
                    <a:pt x="4311" y="3941"/>
                  </a:cubicBezTo>
                  <a:cubicBezTo>
                    <a:pt x="4287" y="3989"/>
                    <a:pt x="4251" y="4048"/>
                    <a:pt x="4215" y="4096"/>
                  </a:cubicBezTo>
                  <a:lnTo>
                    <a:pt x="4215" y="4108"/>
                  </a:lnTo>
                  <a:cubicBezTo>
                    <a:pt x="4191" y="4132"/>
                    <a:pt x="4168" y="4167"/>
                    <a:pt x="4156" y="4203"/>
                  </a:cubicBezTo>
                  <a:cubicBezTo>
                    <a:pt x="4084" y="4310"/>
                    <a:pt x="4025" y="4406"/>
                    <a:pt x="3965" y="4513"/>
                  </a:cubicBezTo>
                  <a:lnTo>
                    <a:pt x="3930" y="4572"/>
                  </a:lnTo>
                  <a:cubicBezTo>
                    <a:pt x="3882" y="4644"/>
                    <a:pt x="3846" y="4703"/>
                    <a:pt x="3810" y="4751"/>
                  </a:cubicBezTo>
                  <a:lnTo>
                    <a:pt x="3763" y="4846"/>
                  </a:lnTo>
                  <a:lnTo>
                    <a:pt x="3703" y="4929"/>
                  </a:lnTo>
                  <a:cubicBezTo>
                    <a:pt x="3679" y="4953"/>
                    <a:pt x="3668" y="4989"/>
                    <a:pt x="3644" y="5013"/>
                  </a:cubicBezTo>
                  <a:lnTo>
                    <a:pt x="3644" y="5025"/>
                  </a:lnTo>
                  <a:lnTo>
                    <a:pt x="3620" y="5060"/>
                  </a:lnTo>
                  <a:cubicBezTo>
                    <a:pt x="3596" y="5096"/>
                    <a:pt x="3560" y="5132"/>
                    <a:pt x="3537" y="5168"/>
                  </a:cubicBezTo>
                  <a:lnTo>
                    <a:pt x="3525" y="5191"/>
                  </a:lnTo>
                  <a:lnTo>
                    <a:pt x="3501" y="5215"/>
                  </a:lnTo>
                  <a:cubicBezTo>
                    <a:pt x="3477" y="5251"/>
                    <a:pt x="3465" y="5287"/>
                    <a:pt x="3441" y="5310"/>
                  </a:cubicBezTo>
                  <a:lnTo>
                    <a:pt x="3406" y="5358"/>
                  </a:lnTo>
                  <a:lnTo>
                    <a:pt x="3406" y="5370"/>
                  </a:lnTo>
                  <a:cubicBezTo>
                    <a:pt x="3358" y="5441"/>
                    <a:pt x="3310" y="5513"/>
                    <a:pt x="3263" y="5584"/>
                  </a:cubicBezTo>
                  <a:cubicBezTo>
                    <a:pt x="3203" y="5691"/>
                    <a:pt x="3144" y="5799"/>
                    <a:pt x="3072" y="5906"/>
                  </a:cubicBezTo>
                  <a:cubicBezTo>
                    <a:pt x="3048" y="5942"/>
                    <a:pt x="3025" y="5977"/>
                    <a:pt x="3001" y="6013"/>
                  </a:cubicBezTo>
                  <a:lnTo>
                    <a:pt x="2977" y="6061"/>
                  </a:lnTo>
                  <a:cubicBezTo>
                    <a:pt x="2953" y="6084"/>
                    <a:pt x="2941" y="6120"/>
                    <a:pt x="2917" y="6144"/>
                  </a:cubicBezTo>
                  <a:cubicBezTo>
                    <a:pt x="2810" y="6323"/>
                    <a:pt x="2691" y="6489"/>
                    <a:pt x="2548" y="6704"/>
                  </a:cubicBezTo>
                  <a:cubicBezTo>
                    <a:pt x="2417" y="6894"/>
                    <a:pt x="2286" y="7073"/>
                    <a:pt x="2167" y="7263"/>
                  </a:cubicBezTo>
                  <a:cubicBezTo>
                    <a:pt x="2096" y="7346"/>
                    <a:pt x="2036" y="7430"/>
                    <a:pt x="1977" y="7513"/>
                  </a:cubicBezTo>
                  <a:cubicBezTo>
                    <a:pt x="1917" y="7596"/>
                    <a:pt x="1870" y="7680"/>
                    <a:pt x="1810" y="7751"/>
                  </a:cubicBezTo>
                  <a:lnTo>
                    <a:pt x="1786" y="7799"/>
                  </a:lnTo>
                  <a:cubicBezTo>
                    <a:pt x="1727" y="7882"/>
                    <a:pt x="1679" y="7954"/>
                    <a:pt x="1632" y="8037"/>
                  </a:cubicBezTo>
                  <a:lnTo>
                    <a:pt x="1608" y="8073"/>
                  </a:lnTo>
                  <a:cubicBezTo>
                    <a:pt x="1584" y="8108"/>
                    <a:pt x="1548" y="8156"/>
                    <a:pt x="1524" y="8204"/>
                  </a:cubicBezTo>
                  <a:cubicBezTo>
                    <a:pt x="1477" y="8263"/>
                    <a:pt x="1429" y="8335"/>
                    <a:pt x="1382" y="8406"/>
                  </a:cubicBezTo>
                  <a:cubicBezTo>
                    <a:pt x="1358" y="8442"/>
                    <a:pt x="1334" y="8478"/>
                    <a:pt x="1298" y="8513"/>
                  </a:cubicBezTo>
                  <a:cubicBezTo>
                    <a:pt x="1286" y="8537"/>
                    <a:pt x="1263" y="8573"/>
                    <a:pt x="1239" y="8597"/>
                  </a:cubicBezTo>
                  <a:lnTo>
                    <a:pt x="1227" y="8609"/>
                  </a:lnTo>
                  <a:lnTo>
                    <a:pt x="1215" y="8620"/>
                  </a:lnTo>
                  <a:cubicBezTo>
                    <a:pt x="1155" y="8692"/>
                    <a:pt x="1084" y="8763"/>
                    <a:pt x="1024" y="8847"/>
                  </a:cubicBezTo>
                  <a:cubicBezTo>
                    <a:pt x="953" y="8942"/>
                    <a:pt x="882" y="9037"/>
                    <a:pt x="822" y="9120"/>
                  </a:cubicBezTo>
                  <a:cubicBezTo>
                    <a:pt x="798" y="9156"/>
                    <a:pt x="774" y="9192"/>
                    <a:pt x="751" y="9228"/>
                  </a:cubicBezTo>
                  <a:cubicBezTo>
                    <a:pt x="715" y="9287"/>
                    <a:pt x="679" y="9335"/>
                    <a:pt x="643" y="9382"/>
                  </a:cubicBezTo>
                  <a:lnTo>
                    <a:pt x="631" y="9394"/>
                  </a:lnTo>
                  <a:lnTo>
                    <a:pt x="631" y="9406"/>
                  </a:lnTo>
                  <a:cubicBezTo>
                    <a:pt x="572" y="9478"/>
                    <a:pt x="524" y="9561"/>
                    <a:pt x="453" y="9644"/>
                  </a:cubicBezTo>
                  <a:cubicBezTo>
                    <a:pt x="441" y="9656"/>
                    <a:pt x="429" y="9668"/>
                    <a:pt x="429" y="9680"/>
                  </a:cubicBezTo>
                  <a:cubicBezTo>
                    <a:pt x="370" y="9740"/>
                    <a:pt x="310" y="9799"/>
                    <a:pt x="250" y="9847"/>
                  </a:cubicBezTo>
                  <a:cubicBezTo>
                    <a:pt x="215" y="9882"/>
                    <a:pt x="191" y="9906"/>
                    <a:pt x="155" y="9930"/>
                  </a:cubicBezTo>
                  <a:lnTo>
                    <a:pt x="120" y="9966"/>
                  </a:lnTo>
                  <a:cubicBezTo>
                    <a:pt x="108" y="9978"/>
                    <a:pt x="84" y="10002"/>
                    <a:pt x="60" y="10013"/>
                  </a:cubicBezTo>
                  <a:cubicBezTo>
                    <a:pt x="24" y="10037"/>
                    <a:pt x="0" y="10085"/>
                    <a:pt x="24" y="10121"/>
                  </a:cubicBezTo>
                  <a:cubicBezTo>
                    <a:pt x="36" y="10144"/>
                    <a:pt x="48" y="10156"/>
                    <a:pt x="72" y="10168"/>
                  </a:cubicBezTo>
                  <a:lnTo>
                    <a:pt x="96" y="10168"/>
                  </a:lnTo>
                  <a:cubicBezTo>
                    <a:pt x="108" y="10168"/>
                    <a:pt x="120" y="10168"/>
                    <a:pt x="131" y="10156"/>
                  </a:cubicBezTo>
                  <a:cubicBezTo>
                    <a:pt x="155" y="10156"/>
                    <a:pt x="179" y="10133"/>
                    <a:pt x="203" y="10109"/>
                  </a:cubicBezTo>
                  <a:lnTo>
                    <a:pt x="215" y="10109"/>
                  </a:lnTo>
                  <a:lnTo>
                    <a:pt x="239" y="10085"/>
                  </a:lnTo>
                  <a:lnTo>
                    <a:pt x="250" y="10073"/>
                  </a:lnTo>
                  <a:cubicBezTo>
                    <a:pt x="250" y="10073"/>
                    <a:pt x="262" y="10061"/>
                    <a:pt x="274" y="10061"/>
                  </a:cubicBezTo>
                  <a:cubicBezTo>
                    <a:pt x="310" y="10025"/>
                    <a:pt x="358" y="9990"/>
                    <a:pt x="393" y="9954"/>
                  </a:cubicBezTo>
                  <a:cubicBezTo>
                    <a:pt x="465" y="9894"/>
                    <a:pt x="536" y="9811"/>
                    <a:pt x="608" y="9716"/>
                  </a:cubicBezTo>
                  <a:cubicBezTo>
                    <a:pt x="715" y="9585"/>
                    <a:pt x="810" y="9442"/>
                    <a:pt x="905" y="9311"/>
                  </a:cubicBezTo>
                  <a:lnTo>
                    <a:pt x="917" y="9287"/>
                  </a:lnTo>
                  <a:lnTo>
                    <a:pt x="989" y="9192"/>
                  </a:lnTo>
                  <a:cubicBezTo>
                    <a:pt x="1060" y="9085"/>
                    <a:pt x="1132" y="8990"/>
                    <a:pt x="1179" y="8918"/>
                  </a:cubicBezTo>
                  <a:cubicBezTo>
                    <a:pt x="1203" y="8894"/>
                    <a:pt x="1215" y="8870"/>
                    <a:pt x="1239" y="8847"/>
                  </a:cubicBezTo>
                  <a:lnTo>
                    <a:pt x="1251" y="8835"/>
                  </a:lnTo>
                  <a:cubicBezTo>
                    <a:pt x="1263" y="8823"/>
                    <a:pt x="1274" y="8811"/>
                    <a:pt x="1286" y="8799"/>
                  </a:cubicBezTo>
                  <a:cubicBezTo>
                    <a:pt x="1298" y="8775"/>
                    <a:pt x="1322" y="8751"/>
                    <a:pt x="1346" y="8728"/>
                  </a:cubicBezTo>
                  <a:cubicBezTo>
                    <a:pt x="1358" y="8716"/>
                    <a:pt x="1370" y="8692"/>
                    <a:pt x="1382" y="8680"/>
                  </a:cubicBezTo>
                  <a:cubicBezTo>
                    <a:pt x="1501" y="8537"/>
                    <a:pt x="1608" y="8370"/>
                    <a:pt x="1715" y="8216"/>
                  </a:cubicBezTo>
                  <a:lnTo>
                    <a:pt x="1739" y="8168"/>
                  </a:lnTo>
                  <a:lnTo>
                    <a:pt x="1786" y="8097"/>
                  </a:lnTo>
                  <a:cubicBezTo>
                    <a:pt x="1834" y="8025"/>
                    <a:pt x="1870" y="7966"/>
                    <a:pt x="1905" y="7906"/>
                  </a:cubicBezTo>
                  <a:lnTo>
                    <a:pt x="2025" y="7727"/>
                  </a:lnTo>
                  <a:cubicBezTo>
                    <a:pt x="2036" y="7704"/>
                    <a:pt x="2060" y="7680"/>
                    <a:pt x="2084" y="7656"/>
                  </a:cubicBezTo>
                  <a:lnTo>
                    <a:pt x="2084" y="7644"/>
                  </a:lnTo>
                  <a:lnTo>
                    <a:pt x="2108" y="7608"/>
                  </a:lnTo>
                  <a:lnTo>
                    <a:pt x="2179" y="7513"/>
                  </a:lnTo>
                  <a:cubicBezTo>
                    <a:pt x="2215" y="7454"/>
                    <a:pt x="2251" y="7406"/>
                    <a:pt x="2286" y="7346"/>
                  </a:cubicBezTo>
                  <a:cubicBezTo>
                    <a:pt x="2334" y="7299"/>
                    <a:pt x="2370" y="7239"/>
                    <a:pt x="2406" y="7192"/>
                  </a:cubicBezTo>
                  <a:lnTo>
                    <a:pt x="2465" y="7096"/>
                  </a:lnTo>
                  <a:lnTo>
                    <a:pt x="2501" y="7037"/>
                  </a:lnTo>
                  <a:lnTo>
                    <a:pt x="2572" y="6954"/>
                  </a:lnTo>
                  <a:cubicBezTo>
                    <a:pt x="2667" y="6811"/>
                    <a:pt x="2763" y="6668"/>
                    <a:pt x="2858" y="6513"/>
                  </a:cubicBezTo>
                  <a:cubicBezTo>
                    <a:pt x="2965" y="6358"/>
                    <a:pt x="3084" y="6180"/>
                    <a:pt x="3191" y="6001"/>
                  </a:cubicBezTo>
                  <a:lnTo>
                    <a:pt x="3239" y="5930"/>
                  </a:lnTo>
                  <a:cubicBezTo>
                    <a:pt x="3287" y="5858"/>
                    <a:pt x="3334" y="5775"/>
                    <a:pt x="3382" y="5691"/>
                  </a:cubicBezTo>
                  <a:lnTo>
                    <a:pt x="3394" y="5668"/>
                  </a:lnTo>
                  <a:cubicBezTo>
                    <a:pt x="3418" y="5644"/>
                    <a:pt x="3429" y="5608"/>
                    <a:pt x="3453" y="5572"/>
                  </a:cubicBezTo>
                  <a:lnTo>
                    <a:pt x="3560" y="5406"/>
                  </a:lnTo>
                  <a:cubicBezTo>
                    <a:pt x="3584" y="5370"/>
                    <a:pt x="3608" y="5346"/>
                    <a:pt x="3632" y="5310"/>
                  </a:cubicBezTo>
                  <a:lnTo>
                    <a:pt x="3656" y="5275"/>
                  </a:lnTo>
                  <a:cubicBezTo>
                    <a:pt x="3679" y="5239"/>
                    <a:pt x="3703" y="5191"/>
                    <a:pt x="3739" y="5156"/>
                  </a:cubicBezTo>
                  <a:lnTo>
                    <a:pt x="3763" y="5120"/>
                  </a:lnTo>
                  <a:cubicBezTo>
                    <a:pt x="3787" y="5084"/>
                    <a:pt x="3810" y="5060"/>
                    <a:pt x="3822" y="5025"/>
                  </a:cubicBezTo>
                  <a:lnTo>
                    <a:pt x="3941" y="4858"/>
                  </a:lnTo>
                  <a:cubicBezTo>
                    <a:pt x="3977" y="4787"/>
                    <a:pt x="4013" y="4727"/>
                    <a:pt x="4049" y="4668"/>
                  </a:cubicBezTo>
                  <a:lnTo>
                    <a:pt x="4084" y="4608"/>
                  </a:lnTo>
                  <a:cubicBezTo>
                    <a:pt x="4144" y="4513"/>
                    <a:pt x="4203" y="4406"/>
                    <a:pt x="4263" y="4310"/>
                  </a:cubicBezTo>
                  <a:cubicBezTo>
                    <a:pt x="4287" y="4263"/>
                    <a:pt x="4322" y="4227"/>
                    <a:pt x="4346" y="4179"/>
                  </a:cubicBezTo>
                  <a:lnTo>
                    <a:pt x="4370" y="4144"/>
                  </a:lnTo>
                  <a:lnTo>
                    <a:pt x="4382" y="4132"/>
                  </a:lnTo>
                  <a:cubicBezTo>
                    <a:pt x="4394" y="4096"/>
                    <a:pt x="4418" y="4060"/>
                    <a:pt x="4441" y="4037"/>
                  </a:cubicBezTo>
                  <a:cubicBezTo>
                    <a:pt x="4489" y="3929"/>
                    <a:pt x="4549" y="3834"/>
                    <a:pt x="4608" y="3727"/>
                  </a:cubicBezTo>
                  <a:lnTo>
                    <a:pt x="4644" y="3667"/>
                  </a:lnTo>
                  <a:cubicBezTo>
                    <a:pt x="4680" y="3596"/>
                    <a:pt x="4715" y="3536"/>
                    <a:pt x="4751" y="3477"/>
                  </a:cubicBezTo>
                  <a:lnTo>
                    <a:pt x="4799" y="3417"/>
                  </a:lnTo>
                  <a:cubicBezTo>
                    <a:pt x="4811" y="3382"/>
                    <a:pt x="4834" y="3346"/>
                    <a:pt x="4858" y="3310"/>
                  </a:cubicBezTo>
                  <a:cubicBezTo>
                    <a:pt x="4882" y="3275"/>
                    <a:pt x="4894" y="3251"/>
                    <a:pt x="4918" y="3215"/>
                  </a:cubicBezTo>
                  <a:lnTo>
                    <a:pt x="4930" y="3203"/>
                  </a:lnTo>
                  <a:cubicBezTo>
                    <a:pt x="4942" y="3191"/>
                    <a:pt x="4942" y="3179"/>
                    <a:pt x="4953" y="3167"/>
                  </a:cubicBezTo>
                  <a:cubicBezTo>
                    <a:pt x="4989" y="3120"/>
                    <a:pt x="5013" y="3072"/>
                    <a:pt x="5049" y="3024"/>
                  </a:cubicBezTo>
                  <a:lnTo>
                    <a:pt x="5061" y="3001"/>
                  </a:lnTo>
                  <a:cubicBezTo>
                    <a:pt x="5084" y="2977"/>
                    <a:pt x="5108" y="2941"/>
                    <a:pt x="5120" y="2905"/>
                  </a:cubicBezTo>
                  <a:cubicBezTo>
                    <a:pt x="5192" y="2810"/>
                    <a:pt x="5251" y="2727"/>
                    <a:pt x="5299" y="2655"/>
                  </a:cubicBezTo>
                  <a:cubicBezTo>
                    <a:pt x="5334" y="2584"/>
                    <a:pt x="5370" y="2524"/>
                    <a:pt x="5406" y="2465"/>
                  </a:cubicBezTo>
                  <a:cubicBezTo>
                    <a:pt x="5477" y="2334"/>
                    <a:pt x="5561" y="2203"/>
                    <a:pt x="5644" y="2072"/>
                  </a:cubicBezTo>
                  <a:lnTo>
                    <a:pt x="5704" y="1977"/>
                  </a:lnTo>
                  <a:cubicBezTo>
                    <a:pt x="5739" y="1917"/>
                    <a:pt x="5775" y="1858"/>
                    <a:pt x="5823" y="1798"/>
                  </a:cubicBezTo>
                  <a:cubicBezTo>
                    <a:pt x="5858" y="1727"/>
                    <a:pt x="5906" y="1655"/>
                    <a:pt x="5942" y="1584"/>
                  </a:cubicBezTo>
                  <a:lnTo>
                    <a:pt x="5989" y="1524"/>
                  </a:lnTo>
                  <a:lnTo>
                    <a:pt x="6013" y="1465"/>
                  </a:lnTo>
                  <a:lnTo>
                    <a:pt x="6073" y="1358"/>
                  </a:lnTo>
                  <a:cubicBezTo>
                    <a:pt x="6096" y="1334"/>
                    <a:pt x="6120" y="1298"/>
                    <a:pt x="6144" y="1262"/>
                  </a:cubicBezTo>
                  <a:lnTo>
                    <a:pt x="6168" y="1215"/>
                  </a:lnTo>
                  <a:cubicBezTo>
                    <a:pt x="6192" y="1179"/>
                    <a:pt x="6216" y="1155"/>
                    <a:pt x="6239" y="1119"/>
                  </a:cubicBezTo>
                  <a:lnTo>
                    <a:pt x="6263" y="1084"/>
                  </a:lnTo>
                  <a:cubicBezTo>
                    <a:pt x="6287" y="1048"/>
                    <a:pt x="6311" y="1000"/>
                    <a:pt x="6346" y="965"/>
                  </a:cubicBezTo>
                  <a:lnTo>
                    <a:pt x="6394" y="893"/>
                  </a:lnTo>
                  <a:cubicBezTo>
                    <a:pt x="6442" y="834"/>
                    <a:pt x="6477" y="774"/>
                    <a:pt x="6525" y="715"/>
                  </a:cubicBezTo>
                  <a:cubicBezTo>
                    <a:pt x="6585" y="608"/>
                    <a:pt x="6656" y="512"/>
                    <a:pt x="6716" y="417"/>
                  </a:cubicBezTo>
                  <a:cubicBezTo>
                    <a:pt x="6787" y="298"/>
                    <a:pt x="6870" y="203"/>
                    <a:pt x="6942" y="107"/>
                  </a:cubicBezTo>
                  <a:cubicBezTo>
                    <a:pt x="6942" y="96"/>
                    <a:pt x="6954" y="72"/>
                    <a:pt x="6942" y="60"/>
                  </a:cubicBezTo>
                  <a:cubicBezTo>
                    <a:pt x="6942" y="36"/>
                    <a:pt x="6930" y="12"/>
                    <a:pt x="6918" y="12"/>
                  </a:cubicBezTo>
                  <a:cubicBezTo>
                    <a:pt x="6906" y="0"/>
                    <a:pt x="6894" y="0"/>
                    <a:pt x="6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4" name="Google Shape;1034;p43"/>
            <p:cNvSpPr/>
            <p:nvPr/>
          </p:nvSpPr>
          <p:spPr>
            <a:xfrm>
              <a:off x="5824825" y="2032525"/>
              <a:ext cx="15200" cy="14950"/>
            </a:xfrm>
            <a:custGeom>
              <a:avLst/>
              <a:gdLst/>
              <a:ahLst/>
              <a:cxnLst/>
              <a:rect l="l" t="t" r="r" b="b"/>
              <a:pathLst>
                <a:path w="608" h="598" extrusionOk="0">
                  <a:moveTo>
                    <a:pt x="286" y="274"/>
                  </a:moveTo>
                  <a:lnTo>
                    <a:pt x="286" y="274"/>
                  </a:lnTo>
                  <a:cubicBezTo>
                    <a:pt x="286" y="286"/>
                    <a:pt x="298" y="286"/>
                    <a:pt x="298" y="286"/>
                  </a:cubicBezTo>
                  <a:cubicBezTo>
                    <a:pt x="286" y="286"/>
                    <a:pt x="286" y="286"/>
                    <a:pt x="286" y="274"/>
                  </a:cubicBezTo>
                  <a:close/>
                  <a:moveTo>
                    <a:pt x="298" y="0"/>
                  </a:moveTo>
                  <a:cubicBezTo>
                    <a:pt x="250" y="0"/>
                    <a:pt x="191" y="12"/>
                    <a:pt x="155" y="48"/>
                  </a:cubicBezTo>
                  <a:cubicBezTo>
                    <a:pt x="131" y="60"/>
                    <a:pt x="108" y="72"/>
                    <a:pt x="96" y="96"/>
                  </a:cubicBezTo>
                  <a:cubicBezTo>
                    <a:pt x="72" y="119"/>
                    <a:pt x="48" y="155"/>
                    <a:pt x="36" y="191"/>
                  </a:cubicBezTo>
                  <a:cubicBezTo>
                    <a:pt x="0" y="250"/>
                    <a:pt x="0" y="310"/>
                    <a:pt x="12" y="381"/>
                  </a:cubicBezTo>
                  <a:cubicBezTo>
                    <a:pt x="12" y="405"/>
                    <a:pt x="24" y="429"/>
                    <a:pt x="36" y="453"/>
                  </a:cubicBezTo>
                  <a:cubicBezTo>
                    <a:pt x="60" y="489"/>
                    <a:pt x="84" y="512"/>
                    <a:pt x="119" y="536"/>
                  </a:cubicBezTo>
                  <a:cubicBezTo>
                    <a:pt x="167" y="572"/>
                    <a:pt x="227" y="596"/>
                    <a:pt x="286" y="596"/>
                  </a:cubicBezTo>
                  <a:cubicBezTo>
                    <a:pt x="292" y="597"/>
                    <a:pt x="299" y="598"/>
                    <a:pt x="305" y="598"/>
                  </a:cubicBezTo>
                  <a:cubicBezTo>
                    <a:pt x="360" y="598"/>
                    <a:pt x="418" y="554"/>
                    <a:pt x="429" y="500"/>
                  </a:cubicBezTo>
                  <a:cubicBezTo>
                    <a:pt x="489" y="465"/>
                    <a:pt x="536" y="417"/>
                    <a:pt x="560" y="358"/>
                  </a:cubicBezTo>
                  <a:cubicBezTo>
                    <a:pt x="608" y="250"/>
                    <a:pt x="560" y="131"/>
                    <a:pt x="477" y="60"/>
                  </a:cubicBezTo>
                  <a:cubicBezTo>
                    <a:pt x="417" y="24"/>
                    <a:pt x="358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5" name="Google Shape;1035;p43"/>
            <p:cNvSpPr/>
            <p:nvPr/>
          </p:nvSpPr>
          <p:spPr>
            <a:xfrm>
              <a:off x="6050450" y="2092350"/>
              <a:ext cx="14900" cy="14025"/>
            </a:xfrm>
            <a:custGeom>
              <a:avLst/>
              <a:gdLst/>
              <a:ahLst/>
              <a:cxnLst/>
              <a:rect l="l" t="t" r="r" b="b"/>
              <a:pathLst>
                <a:path w="596" h="561" extrusionOk="0">
                  <a:moveTo>
                    <a:pt x="274" y="1"/>
                  </a:moveTo>
                  <a:cubicBezTo>
                    <a:pt x="262" y="1"/>
                    <a:pt x="250" y="1"/>
                    <a:pt x="238" y="12"/>
                  </a:cubicBezTo>
                  <a:cubicBezTo>
                    <a:pt x="227" y="12"/>
                    <a:pt x="203" y="12"/>
                    <a:pt x="191" y="24"/>
                  </a:cubicBezTo>
                  <a:cubicBezTo>
                    <a:pt x="167" y="36"/>
                    <a:pt x="143" y="48"/>
                    <a:pt x="131" y="72"/>
                  </a:cubicBezTo>
                  <a:cubicBezTo>
                    <a:pt x="119" y="72"/>
                    <a:pt x="108" y="84"/>
                    <a:pt x="96" y="96"/>
                  </a:cubicBezTo>
                  <a:cubicBezTo>
                    <a:pt x="96" y="108"/>
                    <a:pt x="84" y="108"/>
                    <a:pt x="84" y="108"/>
                  </a:cubicBezTo>
                  <a:cubicBezTo>
                    <a:pt x="48" y="143"/>
                    <a:pt x="36" y="179"/>
                    <a:pt x="24" y="215"/>
                  </a:cubicBezTo>
                  <a:cubicBezTo>
                    <a:pt x="24" y="227"/>
                    <a:pt x="24" y="239"/>
                    <a:pt x="12" y="262"/>
                  </a:cubicBezTo>
                  <a:cubicBezTo>
                    <a:pt x="0" y="334"/>
                    <a:pt x="12" y="417"/>
                    <a:pt x="60" y="477"/>
                  </a:cubicBezTo>
                  <a:cubicBezTo>
                    <a:pt x="84" y="501"/>
                    <a:pt x="108" y="536"/>
                    <a:pt x="143" y="536"/>
                  </a:cubicBezTo>
                  <a:cubicBezTo>
                    <a:pt x="167" y="548"/>
                    <a:pt x="179" y="548"/>
                    <a:pt x="203" y="560"/>
                  </a:cubicBezTo>
                  <a:lnTo>
                    <a:pt x="215" y="560"/>
                  </a:lnTo>
                  <a:cubicBezTo>
                    <a:pt x="250" y="560"/>
                    <a:pt x="286" y="560"/>
                    <a:pt x="310" y="548"/>
                  </a:cubicBezTo>
                  <a:cubicBezTo>
                    <a:pt x="358" y="536"/>
                    <a:pt x="393" y="524"/>
                    <a:pt x="417" y="489"/>
                  </a:cubicBezTo>
                  <a:cubicBezTo>
                    <a:pt x="429" y="489"/>
                    <a:pt x="429" y="489"/>
                    <a:pt x="441" y="477"/>
                  </a:cubicBezTo>
                  <a:cubicBezTo>
                    <a:pt x="465" y="465"/>
                    <a:pt x="500" y="453"/>
                    <a:pt x="524" y="429"/>
                  </a:cubicBezTo>
                  <a:cubicBezTo>
                    <a:pt x="548" y="405"/>
                    <a:pt x="572" y="370"/>
                    <a:pt x="584" y="334"/>
                  </a:cubicBezTo>
                  <a:cubicBezTo>
                    <a:pt x="596" y="262"/>
                    <a:pt x="596" y="191"/>
                    <a:pt x="548" y="132"/>
                  </a:cubicBezTo>
                  <a:cubicBezTo>
                    <a:pt x="524" y="96"/>
                    <a:pt x="512" y="60"/>
                    <a:pt x="477" y="36"/>
                  </a:cubicBezTo>
                  <a:cubicBezTo>
                    <a:pt x="441" y="12"/>
                    <a:pt x="393" y="1"/>
                    <a:pt x="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43"/>
            <p:cNvSpPr/>
            <p:nvPr/>
          </p:nvSpPr>
          <p:spPr>
            <a:xfrm>
              <a:off x="5918275" y="1794700"/>
              <a:ext cx="22350" cy="23725"/>
            </a:xfrm>
            <a:custGeom>
              <a:avLst/>
              <a:gdLst/>
              <a:ahLst/>
              <a:cxnLst/>
              <a:rect l="l" t="t" r="r" b="b"/>
              <a:pathLst>
                <a:path w="894" h="949" extrusionOk="0">
                  <a:moveTo>
                    <a:pt x="489" y="298"/>
                  </a:moveTo>
                  <a:cubicBezTo>
                    <a:pt x="513" y="310"/>
                    <a:pt x="525" y="310"/>
                    <a:pt x="537" y="322"/>
                  </a:cubicBezTo>
                  <a:cubicBezTo>
                    <a:pt x="549" y="322"/>
                    <a:pt x="561" y="334"/>
                    <a:pt x="572" y="346"/>
                  </a:cubicBezTo>
                  <a:cubicBezTo>
                    <a:pt x="572" y="346"/>
                    <a:pt x="584" y="346"/>
                    <a:pt x="584" y="358"/>
                  </a:cubicBezTo>
                  <a:lnTo>
                    <a:pt x="596" y="358"/>
                  </a:lnTo>
                  <a:cubicBezTo>
                    <a:pt x="596" y="369"/>
                    <a:pt x="596" y="381"/>
                    <a:pt x="596" y="393"/>
                  </a:cubicBezTo>
                  <a:cubicBezTo>
                    <a:pt x="596" y="417"/>
                    <a:pt x="596" y="441"/>
                    <a:pt x="596" y="465"/>
                  </a:cubicBezTo>
                  <a:cubicBezTo>
                    <a:pt x="584" y="488"/>
                    <a:pt x="572" y="524"/>
                    <a:pt x="561" y="548"/>
                  </a:cubicBezTo>
                  <a:cubicBezTo>
                    <a:pt x="561" y="560"/>
                    <a:pt x="549" y="572"/>
                    <a:pt x="537" y="584"/>
                  </a:cubicBezTo>
                  <a:cubicBezTo>
                    <a:pt x="537" y="584"/>
                    <a:pt x="537" y="596"/>
                    <a:pt x="525" y="596"/>
                  </a:cubicBezTo>
                  <a:cubicBezTo>
                    <a:pt x="513" y="608"/>
                    <a:pt x="501" y="608"/>
                    <a:pt x="489" y="619"/>
                  </a:cubicBezTo>
                  <a:cubicBezTo>
                    <a:pt x="477" y="619"/>
                    <a:pt x="465" y="619"/>
                    <a:pt x="442" y="631"/>
                  </a:cubicBezTo>
                  <a:lnTo>
                    <a:pt x="418" y="631"/>
                  </a:lnTo>
                  <a:cubicBezTo>
                    <a:pt x="406" y="619"/>
                    <a:pt x="382" y="619"/>
                    <a:pt x="370" y="608"/>
                  </a:cubicBezTo>
                  <a:cubicBezTo>
                    <a:pt x="370" y="608"/>
                    <a:pt x="358" y="608"/>
                    <a:pt x="358" y="596"/>
                  </a:cubicBezTo>
                  <a:cubicBezTo>
                    <a:pt x="346" y="596"/>
                    <a:pt x="346" y="584"/>
                    <a:pt x="334" y="584"/>
                  </a:cubicBezTo>
                  <a:cubicBezTo>
                    <a:pt x="334" y="572"/>
                    <a:pt x="334" y="560"/>
                    <a:pt x="322" y="548"/>
                  </a:cubicBezTo>
                  <a:cubicBezTo>
                    <a:pt x="322" y="536"/>
                    <a:pt x="311" y="512"/>
                    <a:pt x="311" y="488"/>
                  </a:cubicBezTo>
                  <a:cubicBezTo>
                    <a:pt x="311" y="465"/>
                    <a:pt x="311" y="453"/>
                    <a:pt x="311" y="429"/>
                  </a:cubicBezTo>
                  <a:cubicBezTo>
                    <a:pt x="322" y="417"/>
                    <a:pt x="322" y="405"/>
                    <a:pt x="334" y="393"/>
                  </a:cubicBezTo>
                  <a:cubicBezTo>
                    <a:pt x="334" y="369"/>
                    <a:pt x="346" y="358"/>
                    <a:pt x="358" y="346"/>
                  </a:cubicBezTo>
                  <a:cubicBezTo>
                    <a:pt x="370" y="334"/>
                    <a:pt x="370" y="334"/>
                    <a:pt x="382" y="322"/>
                  </a:cubicBezTo>
                  <a:cubicBezTo>
                    <a:pt x="394" y="310"/>
                    <a:pt x="406" y="310"/>
                    <a:pt x="418" y="298"/>
                  </a:cubicBezTo>
                  <a:close/>
                  <a:moveTo>
                    <a:pt x="442" y="0"/>
                  </a:moveTo>
                  <a:cubicBezTo>
                    <a:pt x="394" y="0"/>
                    <a:pt x="346" y="12"/>
                    <a:pt x="311" y="36"/>
                  </a:cubicBezTo>
                  <a:cubicBezTo>
                    <a:pt x="251" y="48"/>
                    <a:pt x="203" y="84"/>
                    <a:pt x="156" y="119"/>
                  </a:cubicBezTo>
                  <a:cubicBezTo>
                    <a:pt x="144" y="131"/>
                    <a:pt x="120" y="155"/>
                    <a:pt x="108" y="167"/>
                  </a:cubicBezTo>
                  <a:cubicBezTo>
                    <a:pt x="108" y="179"/>
                    <a:pt x="108" y="191"/>
                    <a:pt x="96" y="203"/>
                  </a:cubicBezTo>
                  <a:cubicBezTo>
                    <a:pt x="61" y="250"/>
                    <a:pt x="37" y="298"/>
                    <a:pt x="25" y="358"/>
                  </a:cubicBezTo>
                  <a:cubicBezTo>
                    <a:pt x="1" y="441"/>
                    <a:pt x="1" y="524"/>
                    <a:pt x="13" y="608"/>
                  </a:cubicBezTo>
                  <a:cubicBezTo>
                    <a:pt x="13" y="643"/>
                    <a:pt x="37" y="691"/>
                    <a:pt x="49" y="727"/>
                  </a:cubicBezTo>
                  <a:cubicBezTo>
                    <a:pt x="72" y="762"/>
                    <a:pt x="108" y="810"/>
                    <a:pt x="144" y="834"/>
                  </a:cubicBezTo>
                  <a:cubicBezTo>
                    <a:pt x="203" y="893"/>
                    <a:pt x="287" y="917"/>
                    <a:pt x="358" y="941"/>
                  </a:cubicBezTo>
                  <a:cubicBezTo>
                    <a:pt x="378" y="946"/>
                    <a:pt x="396" y="949"/>
                    <a:pt x="412" y="949"/>
                  </a:cubicBezTo>
                  <a:cubicBezTo>
                    <a:pt x="435" y="949"/>
                    <a:pt x="456" y="943"/>
                    <a:pt x="477" y="929"/>
                  </a:cubicBezTo>
                  <a:cubicBezTo>
                    <a:pt x="489" y="929"/>
                    <a:pt x="501" y="917"/>
                    <a:pt x="513" y="905"/>
                  </a:cubicBezTo>
                  <a:cubicBezTo>
                    <a:pt x="549" y="893"/>
                    <a:pt x="572" y="893"/>
                    <a:pt x="608" y="881"/>
                  </a:cubicBezTo>
                  <a:cubicBezTo>
                    <a:pt x="668" y="846"/>
                    <a:pt x="727" y="810"/>
                    <a:pt x="763" y="762"/>
                  </a:cubicBezTo>
                  <a:cubicBezTo>
                    <a:pt x="811" y="703"/>
                    <a:pt x="834" y="643"/>
                    <a:pt x="858" y="584"/>
                  </a:cubicBezTo>
                  <a:cubicBezTo>
                    <a:pt x="870" y="548"/>
                    <a:pt x="870" y="500"/>
                    <a:pt x="882" y="465"/>
                  </a:cubicBezTo>
                  <a:cubicBezTo>
                    <a:pt x="894" y="417"/>
                    <a:pt x="882" y="381"/>
                    <a:pt x="882" y="334"/>
                  </a:cubicBezTo>
                  <a:cubicBezTo>
                    <a:pt x="870" y="310"/>
                    <a:pt x="870" y="274"/>
                    <a:pt x="846" y="238"/>
                  </a:cubicBezTo>
                  <a:cubicBezTo>
                    <a:pt x="834" y="203"/>
                    <a:pt x="811" y="179"/>
                    <a:pt x="787" y="143"/>
                  </a:cubicBezTo>
                  <a:cubicBezTo>
                    <a:pt x="727" y="84"/>
                    <a:pt x="644" y="48"/>
                    <a:pt x="572" y="24"/>
                  </a:cubicBezTo>
                  <a:cubicBezTo>
                    <a:pt x="537" y="12"/>
                    <a:pt x="501" y="12"/>
                    <a:pt x="453" y="12"/>
                  </a:cubicBezTo>
                  <a:cubicBezTo>
                    <a:pt x="453" y="0"/>
                    <a:pt x="453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43"/>
            <p:cNvSpPr/>
            <p:nvPr/>
          </p:nvSpPr>
          <p:spPr>
            <a:xfrm>
              <a:off x="5879300" y="2343875"/>
              <a:ext cx="19075" cy="23525"/>
            </a:xfrm>
            <a:custGeom>
              <a:avLst/>
              <a:gdLst/>
              <a:ahLst/>
              <a:cxnLst/>
              <a:rect l="l" t="t" r="r" b="b"/>
              <a:pathLst>
                <a:path w="763" h="941" extrusionOk="0">
                  <a:moveTo>
                    <a:pt x="357" y="0"/>
                  </a:moveTo>
                  <a:cubicBezTo>
                    <a:pt x="322" y="0"/>
                    <a:pt x="286" y="12"/>
                    <a:pt x="250" y="24"/>
                  </a:cubicBezTo>
                  <a:cubicBezTo>
                    <a:pt x="155" y="72"/>
                    <a:pt x="96" y="167"/>
                    <a:pt x="48" y="262"/>
                  </a:cubicBezTo>
                  <a:cubicBezTo>
                    <a:pt x="12" y="334"/>
                    <a:pt x="0" y="405"/>
                    <a:pt x="12" y="488"/>
                  </a:cubicBezTo>
                  <a:cubicBezTo>
                    <a:pt x="0" y="524"/>
                    <a:pt x="0" y="560"/>
                    <a:pt x="0" y="596"/>
                  </a:cubicBezTo>
                  <a:cubicBezTo>
                    <a:pt x="0" y="655"/>
                    <a:pt x="12" y="703"/>
                    <a:pt x="36" y="762"/>
                  </a:cubicBezTo>
                  <a:cubicBezTo>
                    <a:pt x="72" y="810"/>
                    <a:pt x="119" y="846"/>
                    <a:pt x="167" y="881"/>
                  </a:cubicBezTo>
                  <a:cubicBezTo>
                    <a:pt x="215" y="917"/>
                    <a:pt x="274" y="929"/>
                    <a:pt x="334" y="941"/>
                  </a:cubicBezTo>
                  <a:lnTo>
                    <a:pt x="405" y="941"/>
                  </a:lnTo>
                  <a:cubicBezTo>
                    <a:pt x="441" y="941"/>
                    <a:pt x="477" y="929"/>
                    <a:pt x="524" y="917"/>
                  </a:cubicBezTo>
                  <a:cubicBezTo>
                    <a:pt x="619" y="881"/>
                    <a:pt x="691" y="786"/>
                    <a:pt x="727" y="691"/>
                  </a:cubicBezTo>
                  <a:cubicBezTo>
                    <a:pt x="738" y="655"/>
                    <a:pt x="750" y="631"/>
                    <a:pt x="750" y="608"/>
                  </a:cubicBezTo>
                  <a:cubicBezTo>
                    <a:pt x="750" y="584"/>
                    <a:pt x="762" y="560"/>
                    <a:pt x="762" y="536"/>
                  </a:cubicBezTo>
                  <a:cubicBezTo>
                    <a:pt x="762" y="465"/>
                    <a:pt x="750" y="405"/>
                    <a:pt x="727" y="346"/>
                  </a:cubicBezTo>
                  <a:cubicBezTo>
                    <a:pt x="715" y="310"/>
                    <a:pt x="703" y="274"/>
                    <a:pt x="679" y="238"/>
                  </a:cubicBezTo>
                  <a:cubicBezTo>
                    <a:pt x="667" y="203"/>
                    <a:pt x="643" y="167"/>
                    <a:pt x="619" y="131"/>
                  </a:cubicBezTo>
                  <a:cubicBezTo>
                    <a:pt x="596" y="96"/>
                    <a:pt x="548" y="72"/>
                    <a:pt x="512" y="48"/>
                  </a:cubicBezTo>
                  <a:cubicBezTo>
                    <a:pt x="488" y="36"/>
                    <a:pt x="465" y="24"/>
                    <a:pt x="453" y="24"/>
                  </a:cubicBezTo>
                  <a:cubicBezTo>
                    <a:pt x="417" y="12"/>
                    <a:pt x="393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43"/>
            <p:cNvSpPr/>
            <p:nvPr/>
          </p:nvSpPr>
          <p:spPr>
            <a:xfrm>
              <a:off x="6150450" y="1835775"/>
              <a:ext cx="32475" cy="66400"/>
            </a:xfrm>
            <a:custGeom>
              <a:avLst/>
              <a:gdLst/>
              <a:ahLst/>
              <a:cxnLst/>
              <a:rect l="l" t="t" r="r" b="b"/>
              <a:pathLst>
                <a:path w="1299" h="2656" extrusionOk="0">
                  <a:moveTo>
                    <a:pt x="48" y="0"/>
                  </a:moveTo>
                  <a:cubicBezTo>
                    <a:pt x="13" y="24"/>
                    <a:pt x="1" y="72"/>
                    <a:pt x="13" y="108"/>
                  </a:cubicBezTo>
                  <a:cubicBezTo>
                    <a:pt x="37" y="155"/>
                    <a:pt x="60" y="203"/>
                    <a:pt x="84" y="250"/>
                  </a:cubicBezTo>
                  <a:cubicBezTo>
                    <a:pt x="108" y="286"/>
                    <a:pt x="132" y="334"/>
                    <a:pt x="144" y="381"/>
                  </a:cubicBezTo>
                  <a:cubicBezTo>
                    <a:pt x="191" y="465"/>
                    <a:pt x="227" y="560"/>
                    <a:pt x="275" y="655"/>
                  </a:cubicBezTo>
                  <a:cubicBezTo>
                    <a:pt x="299" y="703"/>
                    <a:pt x="310" y="762"/>
                    <a:pt x="334" y="822"/>
                  </a:cubicBezTo>
                  <a:cubicBezTo>
                    <a:pt x="382" y="917"/>
                    <a:pt x="418" y="1012"/>
                    <a:pt x="453" y="1108"/>
                  </a:cubicBezTo>
                  <a:cubicBezTo>
                    <a:pt x="513" y="1251"/>
                    <a:pt x="572" y="1393"/>
                    <a:pt x="632" y="1524"/>
                  </a:cubicBezTo>
                  <a:cubicBezTo>
                    <a:pt x="668" y="1608"/>
                    <a:pt x="703" y="1691"/>
                    <a:pt x="739" y="1774"/>
                  </a:cubicBezTo>
                  <a:cubicBezTo>
                    <a:pt x="739" y="1798"/>
                    <a:pt x="751" y="1822"/>
                    <a:pt x="763" y="1846"/>
                  </a:cubicBezTo>
                  <a:cubicBezTo>
                    <a:pt x="787" y="1893"/>
                    <a:pt x="810" y="1929"/>
                    <a:pt x="834" y="1977"/>
                  </a:cubicBezTo>
                  <a:cubicBezTo>
                    <a:pt x="846" y="2001"/>
                    <a:pt x="858" y="2024"/>
                    <a:pt x="870" y="2048"/>
                  </a:cubicBezTo>
                  <a:cubicBezTo>
                    <a:pt x="882" y="2072"/>
                    <a:pt x="894" y="2096"/>
                    <a:pt x="906" y="2108"/>
                  </a:cubicBezTo>
                  <a:cubicBezTo>
                    <a:pt x="930" y="2167"/>
                    <a:pt x="965" y="2215"/>
                    <a:pt x="989" y="2274"/>
                  </a:cubicBezTo>
                  <a:cubicBezTo>
                    <a:pt x="1013" y="2322"/>
                    <a:pt x="1049" y="2358"/>
                    <a:pt x="1072" y="2405"/>
                  </a:cubicBezTo>
                  <a:cubicBezTo>
                    <a:pt x="1096" y="2465"/>
                    <a:pt x="1132" y="2513"/>
                    <a:pt x="1156" y="2572"/>
                  </a:cubicBezTo>
                  <a:cubicBezTo>
                    <a:pt x="1156" y="2572"/>
                    <a:pt x="1156" y="2584"/>
                    <a:pt x="1156" y="2596"/>
                  </a:cubicBezTo>
                  <a:cubicBezTo>
                    <a:pt x="1168" y="2632"/>
                    <a:pt x="1203" y="2655"/>
                    <a:pt x="1251" y="2655"/>
                  </a:cubicBezTo>
                  <a:cubicBezTo>
                    <a:pt x="1263" y="2644"/>
                    <a:pt x="1275" y="2632"/>
                    <a:pt x="1287" y="2620"/>
                  </a:cubicBezTo>
                  <a:cubicBezTo>
                    <a:pt x="1299" y="2596"/>
                    <a:pt x="1299" y="2584"/>
                    <a:pt x="1299" y="2560"/>
                  </a:cubicBezTo>
                  <a:cubicBezTo>
                    <a:pt x="1299" y="2501"/>
                    <a:pt x="1263" y="2453"/>
                    <a:pt x="1239" y="2405"/>
                  </a:cubicBezTo>
                  <a:cubicBezTo>
                    <a:pt x="1215" y="2370"/>
                    <a:pt x="1203" y="2346"/>
                    <a:pt x="1180" y="2310"/>
                  </a:cubicBezTo>
                  <a:cubicBezTo>
                    <a:pt x="1144" y="2251"/>
                    <a:pt x="1108" y="2179"/>
                    <a:pt x="1072" y="2108"/>
                  </a:cubicBezTo>
                  <a:cubicBezTo>
                    <a:pt x="1049" y="2072"/>
                    <a:pt x="1025" y="2024"/>
                    <a:pt x="1001" y="1989"/>
                  </a:cubicBezTo>
                  <a:cubicBezTo>
                    <a:pt x="989" y="1953"/>
                    <a:pt x="965" y="1917"/>
                    <a:pt x="953" y="1882"/>
                  </a:cubicBezTo>
                  <a:lnTo>
                    <a:pt x="894" y="1774"/>
                  </a:lnTo>
                  <a:cubicBezTo>
                    <a:pt x="882" y="1751"/>
                    <a:pt x="870" y="1715"/>
                    <a:pt x="858" y="1679"/>
                  </a:cubicBezTo>
                  <a:cubicBezTo>
                    <a:pt x="822" y="1608"/>
                    <a:pt x="787" y="1536"/>
                    <a:pt x="763" y="1465"/>
                  </a:cubicBezTo>
                  <a:cubicBezTo>
                    <a:pt x="727" y="1370"/>
                    <a:pt x="691" y="1286"/>
                    <a:pt x="644" y="1191"/>
                  </a:cubicBezTo>
                  <a:cubicBezTo>
                    <a:pt x="584" y="1036"/>
                    <a:pt x="525" y="881"/>
                    <a:pt x="465" y="727"/>
                  </a:cubicBezTo>
                  <a:cubicBezTo>
                    <a:pt x="441" y="691"/>
                    <a:pt x="429" y="643"/>
                    <a:pt x="406" y="596"/>
                  </a:cubicBezTo>
                  <a:cubicBezTo>
                    <a:pt x="394" y="548"/>
                    <a:pt x="370" y="512"/>
                    <a:pt x="346" y="465"/>
                  </a:cubicBezTo>
                  <a:cubicBezTo>
                    <a:pt x="310" y="393"/>
                    <a:pt x="275" y="310"/>
                    <a:pt x="239" y="239"/>
                  </a:cubicBezTo>
                  <a:cubicBezTo>
                    <a:pt x="227" y="215"/>
                    <a:pt x="215" y="191"/>
                    <a:pt x="215" y="167"/>
                  </a:cubicBezTo>
                  <a:cubicBezTo>
                    <a:pt x="191" y="119"/>
                    <a:pt x="168" y="84"/>
                    <a:pt x="144" y="36"/>
                  </a:cubicBezTo>
                  <a:cubicBezTo>
                    <a:pt x="132" y="12"/>
                    <a:pt x="108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43"/>
            <p:cNvSpPr/>
            <p:nvPr/>
          </p:nvSpPr>
          <p:spPr>
            <a:xfrm>
              <a:off x="6175175" y="1897375"/>
              <a:ext cx="13700" cy="15225"/>
            </a:xfrm>
            <a:custGeom>
              <a:avLst/>
              <a:gdLst/>
              <a:ahLst/>
              <a:cxnLst/>
              <a:rect l="l" t="t" r="r" b="b"/>
              <a:pathLst>
                <a:path w="548" h="609" extrusionOk="0">
                  <a:moveTo>
                    <a:pt x="238" y="182"/>
                  </a:moveTo>
                  <a:cubicBezTo>
                    <a:pt x="238" y="191"/>
                    <a:pt x="237" y="191"/>
                    <a:pt x="226" y="191"/>
                  </a:cubicBezTo>
                  <a:cubicBezTo>
                    <a:pt x="230" y="187"/>
                    <a:pt x="235" y="185"/>
                    <a:pt x="238" y="182"/>
                  </a:cubicBezTo>
                  <a:close/>
                  <a:moveTo>
                    <a:pt x="322" y="144"/>
                  </a:moveTo>
                  <a:cubicBezTo>
                    <a:pt x="333" y="144"/>
                    <a:pt x="345" y="156"/>
                    <a:pt x="345" y="156"/>
                  </a:cubicBezTo>
                  <a:cubicBezTo>
                    <a:pt x="357" y="156"/>
                    <a:pt x="357" y="168"/>
                    <a:pt x="369" y="168"/>
                  </a:cubicBezTo>
                  <a:cubicBezTo>
                    <a:pt x="369" y="168"/>
                    <a:pt x="381" y="180"/>
                    <a:pt x="381" y="180"/>
                  </a:cubicBezTo>
                  <a:cubicBezTo>
                    <a:pt x="381" y="191"/>
                    <a:pt x="393" y="191"/>
                    <a:pt x="393" y="191"/>
                  </a:cubicBezTo>
                  <a:cubicBezTo>
                    <a:pt x="381" y="191"/>
                    <a:pt x="369" y="180"/>
                    <a:pt x="357" y="180"/>
                  </a:cubicBezTo>
                  <a:cubicBezTo>
                    <a:pt x="345" y="180"/>
                    <a:pt x="333" y="168"/>
                    <a:pt x="322" y="168"/>
                  </a:cubicBezTo>
                  <a:lnTo>
                    <a:pt x="286" y="168"/>
                  </a:lnTo>
                  <a:cubicBezTo>
                    <a:pt x="266" y="168"/>
                    <a:pt x="254" y="176"/>
                    <a:pt x="244" y="179"/>
                  </a:cubicBezTo>
                  <a:lnTo>
                    <a:pt x="244" y="179"/>
                  </a:lnTo>
                  <a:cubicBezTo>
                    <a:pt x="248" y="176"/>
                    <a:pt x="250" y="173"/>
                    <a:pt x="250" y="168"/>
                  </a:cubicBezTo>
                  <a:cubicBezTo>
                    <a:pt x="262" y="168"/>
                    <a:pt x="274" y="156"/>
                    <a:pt x="286" y="156"/>
                  </a:cubicBezTo>
                  <a:cubicBezTo>
                    <a:pt x="298" y="144"/>
                    <a:pt x="298" y="144"/>
                    <a:pt x="310" y="144"/>
                  </a:cubicBezTo>
                  <a:close/>
                  <a:moveTo>
                    <a:pt x="310" y="1"/>
                  </a:moveTo>
                  <a:cubicBezTo>
                    <a:pt x="298" y="1"/>
                    <a:pt x="274" y="1"/>
                    <a:pt x="250" y="13"/>
                  </a:cubicBezTo>
                  <a:cubicBezTo>
                    <a:pt x="202" y="25"/>
                    <a:pt x="155" y="49"/>
                    <a:pt x="119" y="96"/>
                  </a:cubicBezTo>
                  <a:cubicBezTo>
                    <a:pt x="72" y="132"/>
                    <a:pt x="48" y="191"/>
                    <a:pt x="24" y="239"/>
                  </a:cubicBezTo>
                  <a:cubicBezTo>
                    <a:pt x="0" y="346"/>
                    <a:pt x="24" y="465"/>
                    <a:pt x="95" y="549"/>
                  </a:cubicBezTo>
                  <a:cubicBezTo>
                    <a:pt x="143" y="584"/>
                    <a:pt x="191" y="608"/>
                    <a:pt x="250" y="608"/>
                  </a:cubicBezTo>
                  <a:cubicBezTo>
                    <a:pt x="286" y="608"/>
                    <a:pt x="310" y="608"/>
                    <a:pt x="333" y="596"/>
                  </a:cubicBezTo>
                  <a:cubicBezTo>
                    <a:pt x="345" y="584"/>
                    <a:pt x="357" y="572"/>
                    <a:pt x="369" y="572"/>
                  </a:cubicBezTo>
                  <a:cubicBezTo>
                    <a:pt x="381" y="561"/>
                    <a:pt x="393" y="549"/>
                    <a:pt x="405" y="537"/>
                  </a:cubicBezTo>
                  <a:cubicBezTo>
                    <a:pt x="417" y="525"/>
                    <a:pt x="429" y="513"/>
                    <a:pt x="441" y="501"/>
                  </a:cubicBezTo>
                  <a:cubicBezTo>
                    <a:pt x="453" y="489"/>
                    <a:pt x="453" y="489"/>
                    <a:pt x="464" y="477"/>
                  </a:cubicBezTo>
                  <a:cubicBezTo>
                    <a:pt x="488" y="453"/>
                    <a:pt x="500" y="430"/>
                    <a:pt x="512" y="406"/>
                  </a:cubicBezTo>
                  <a:cubicBezTo>
                    <a:pt x="524" y="382"/>
                    <a:pt x="536" y="358"/>
                    <a:pt x="536" y="322"/>
                  </a:cubicBezTo>
                  <a:cubicBezTo>
                    <a:pt x="548" y="263"/>
                    <a:pt x="548" y="203"/>
                    <a:pt x="524" y="144"/>
                  </a:cubicBezTo>
                  <a:cubicBezTo>
                    <a:pt x="500" y="96"/>
                    <a:pt x="464" y="49"/>
                    <a:pt x="417" y="25"/>
                  </a:cubicBezTo>
                  <a:cubicBezTo>
                    <a:pt x="393" y="13"/>
                    <a:pt x="345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6143325" y="1829800"/>
              <a:ext cx="16375" cy="16150"/>
            </a:xfrm>
            <a:custGeom>
              <a:avLst/>
              <a:gdLst/>
              <a:ahLst/>
              <a:cxnLst/>
              <a:rect l="l" t="t" r="r" b="b"/>
              <a:pathLst>
                <a:path w="655" h="646" extrusionOk="0">
                  <a:moveTo>
                    <a:pt x="254" y="1"/>
                  </a:moveTo>
                  <a:cubicBezTo>
                    <a:pt x="231" y="1"/>
                    <a:pt x="206" y="14"/>
                    <a:pt x="191" y="37"/>
                  </a:cubicBezTo>
                  <a:cubicBezTo>
                    <a:pt x="179" y="49"/>
                    <a:pt x="167" y="73"/>
                    <a:pt x="155" y="85"/>
                  </a:cubicBezTo>
                  <a:cubicBezTo>
                    <a:pt x="143" y="108"/>
                    <a:pt x="119" y="132"/>
                    <a:pt x="107" y="156"/>
                  </a:cubicBezTo>
                  <a:cubicBezTo>
                    <a:pt x="36" y="251"/>
                    <a:pt x="0" y="382"/>
                    <a:pt x="72" y="478"/>
                  </a:cubicBezTo>
                  <a:cubicBezTo>
                    <a:pt x="95" y="513"/>
                    <a:pt x="131" y="549"/>
                    <a:pt x="179" y="561"/>
                  </a:cubicBezTo>
                  <a:cubicBezTo>
                    <a:pt x="179" y="573"/>
                    <a:pt x="179" y="573"/>
                    <a:pt x="191" y="573"/>
                  </a:cubicBezTo>
                  <a:cubicBezTo>
                    <a:pt x="203" y="597"/>
                    <a:pt x="238" y="620"/>
                    <a:pt x="262" y="632"/>
                  </a:cubicBezTo>
                  <a:cubicBezTo>
                    <a:pt x="285" y="641"/>
                    <a:pt x="306" y="645"/>
                    <a:pt x="326" y="645"/>
                  </a:cubicBezTo>
                  <a:cubicBezTo>
                    <a:pt x="360" y="645"/>
                    <a:pt x="392" y="635"/>
                    <a:pt x="429" y="620"/>
                  </a:cubicBezTo>
                  <a:cubicBezTo>
                    <a:pt x="453" y="608"/>
                    <a:pt x="464" y="597"/>
                    <a:pt x="488" y="585"/>
                  </a:cubicBezTo>
                  <a:cubicBezTo>
                    <a:pt x="512" y="561"/>
                    <a:pt x="536" y="537"/>
                    <a:pt x="548" y="513"/>
                  </a:cubicBezTo>
                  <a:cubicBezTo>
                    <a:pt x="584" y="478"/>
                    <a:pt x="607" y="430"/>
                    <a:pt x="619" y="382"/>
                  </a:cubicBezTo>
                  <a:cubicBezTo>
                    <a:pt x="643" y="323"/>
                    <a:pt x="655" y="263"/>
                    <a:pt x="643" y="204"/>
                  </a:cubicBezTo>
                  <a:cubicBezTo>
                    <a:pt x="631" y="180"/>
                    <a:pt x="619" y="144"/>
                    <a:pt x="595" y="120"/>
                  </a:cubicBezTo>
                  <a:cubicBezTo>
                    <a:pt x="584" y="108"/>
                    <a:pt x="572" y="85"/>
                    <a:pt x="548" y="73"/>
                  </a:cubicBezTo>
                  <a:cubicBezTo>
                    <a:pt x="524" y="49"/>
                    <a:pt x="512" y="37"/>
                    <a:pt x="488" y="25"/>
                  </a:cubicBezTo>
                  <a:cubicBezTo>
                    <a:pt x="453" y="13"/>
                    <a:pt x="429" y="13"/>
                    <a:pt x="393" y="1"/>
                  </a:cubicBezTo>
                  <a:lnTo>
                    <a:pt x="369" y="1"/>
                  </a:lnTo>
                  <a:cubicBezTo>
                    <a:pt x="345" y="1"/>
                    <a:pt x="310" y="13"/>
                    <a:pt x="286" y="13"/>
                  </a:cubicBezTo>
                  <a:cubicBezTo>
                    <a:pt x="277" y="5"/>
                    <a:pt x="266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41" name="Google Shape;1041;p43"/>
          <p:cNvGrpSpPr/>
          <p:nvPr/>
        </p:nvGrpSpPr>
        <p:grpSpPr>
          <a:xfrm rot="9497506">
            <a:off x="7678870" y="557348"/>
            <a:ext cx="1509244" cy="906845"/>
            <a:chOff x="1960350" y="2003650"/>
            <a:chExt cx="495025" cy="297450"/>
          </a:xfrm>
        </p:grpSpPr>
        <p:sp>
          <p:nvSpPr>
            <p:cNvPr id="1042" name="Google Shape;1042;p43"/>
            <p:cNvSpPr/>
            <p:nvPr/>
          </p:nvSpPr>
          <p:spPr>
            <a:xfrm>
              <a:off x="1969275" y="2013475"/>
              <a:ext cx="5100" cy="278325"/>
            </a:xfrm>
            <a:custGeom>
              <a:avLst/>
              <a:gdLst/>
              <a:ahLst/>
              <a:cxnLst/>
              <a:rect l="l" t="t" r="r" b="b"/>
              <a:pathLst>
                <a:path w="204" h="11133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620"/>
                    <a:pt x="1" y="1179"/>
                    <a:pt x="1" y="1727"/>
                  </a:cubicBezTo>
                  <a:cubicBezTo>
                    <a:pt x="1" y="1965"/>
                    <a:pt x="1" y="2191"/>
                    <a:pt x="1" y="2429"/>
                  </a:cubicBezTo>
                  <a:cubicBezTo>
                    <a:pt x="1" y="2679"/>
                    <a:pt x="13" y="2929"/>
                    <a:pt x="13" y="3191"/>
                  </a:cubicBezTo>
                  <a:cubicBezTo>
                    <a:pt x="25" y="3429"/>
                    <a:pt x="25" y="3668"/>
                    <a:pt x="36" y="3906"/>
                  </a:cubicBezTo>
                  <a:cubicBezTo>
                    <a:pt x="36" y="4156"/>
                    <a:pt x="36" y="4394"/>
                    <a:pt x="48" y="4632"/>
                  </a:cubicBezTo>
                  <a:cubicBezTo>
                    <a:pt x="48" y="5108"/>
                    <a:pt x="48" y="5584"/>
                    <a:pt x="48" y="6073"/>
                  </a:cubicBezTo>
                  <a:cubicBezTo>
                    <a:pt x="48" y="6537"/>
                    <a:pt x="48" y="7013"/>
                    <a:pt x="48" y="7478"/>
                  </a:cubicBezTo>
                  <a:cubicBezTo>
                    <a:pt x="48" y="7966"/>
                    <a:pt x="36" y="8442"/>
                    <a:pt x="36" y="8930"/>
                  </a:cubicBezTo>
                  <a:cubicBezTo>
                    <a:pt x="36" y="9418"/>
                    <a:pt x="36" y="9906"/>
                    <a:pt x="36" y="10395"/>
                  </a:cubicBezTo>
                  <a:cubicBezTo>
                    <a:pt x="36" y="10502"/>
                    <a:pt x="36" y="10609"/>
                    <a:pt x="36" y="10728"/>
                  </a:cubicBezTo>
                  <a:cubicBezTo>
                    <a:pt x="36" y="10835"/>
                    <a:pt x="48" y="10954"/>
                    <a:pt x="48" y="11061"/>
                  </a:cubicBezTo>
                  <a:cubicBezTo>
                    <a:pt x="48" y="11097"/>
                    <a:pt x="84" y="11133"/>
                    <a:pt x="120" y="11133"/>
                  </a:cubicBezTo>
                  <a:cubicBezTo>
                    <a:pt x="167" y="11133"/>
                    <a:pt x="191" y="11097"/>
                    <a:pt x="191" y="11061"/>
                  </a:cubicBezTo>
                  <a:cubicBezTo>
                    <a:pt x="203" y="11002"/>
                    <a:pt x="191" y="10942"/>
                    <a:pt x="191" y="10883"/>
                  </a:cubicBezTo>
                  <a:cubicBezTo>
                    <a:pt x="191" y="10823"/>
                    <a:pt x="191" y="10764"/>
                    <a:pt x="191" y="10704"/>
                  </a:cubicBezTo>
                  <a:cubicBezTo>
                    <a:pt x="191" y="10585"/>
                    <a:pt x="191" y="10466"/>
                    <a:pt x="191" y="10347"/>
                  </a:cubicBezTo>
                  <a:cubicBezTo>
                    <a:pt x="191" y="10109"/>
                    <a:pt x="191" y="9871"/>
                    <a:pt x="191" y="9633"/>
                  </a:cubicBezTo>
                  <a:cubicBezTo>
                    <a:pt x="191" y="9168"/>
                    <a:pt x="191" y="8692"/>
                    <a:pt x="191" y="8216"/>
                  </a:cubicBezTo>
                  <a:cubicBezTo>
                    <a:pt x="191" y="7716"/>
                    <a:pt x="191" y="7216"/>
                    <a:pt x="191" y="6716"/>
                  </a:cubicBezTo>
                  <a:cubicBezTo>
                    <a:pt x="191" y="6251"/>
                    <a:pt x="191" y="5787"/>
                    <a:pt x="191" y="5322"/>
                  </a:cubicBezTo>
                  <a:cubicBezTo>
                    <a:pt x="191" y="4834"/>
                    <a:pt x="191" y="4358"/>
                    <a:pt x="179" y="3870"/>
                  </a:cubicBezTo>
                  <a:cubicBezTo>
                    <a:pt x="167" y="3632"/>
                    <a:pt x="167" y="3382"/>
                    <a:pt x="156" y="3144"/>
                  </a:cubicBezTo>
                  <a:cubicBezTo>
                    <a:pt x="156" y="3013"/>
                    <a:pt x="144" y="2894"/>
                    <a:pt x="144" y="2763"/>
                  </a:cubicBezTo>
                  <a:cubicBezTo>
                    <a:pt x="144" y="2644"/>
                    <a:pt x="144" y="2513"/>
                    <a:pt x="132" y="2382"/>
                  </a:cubicBezTo>
                  <a:cubicBezTo>
                    <a:pt x="132" y="2155"/>
                    <a:pt x="132" y="1917"/>
                    <a:pt x="132" y="1679"/>
                  </a:cubicBezTo>
                  <a:cubicBezTo>
                    <a:pt x="132" y="1417"/>
                    <a:pt x="132" y="1155"/>
                    <a:pt x="132" y="893"/>
                  </a:cubicBezTo>
                  <a:cubicBezTo>
                    <a:pt x="144" y="620"/>
                    <a:pt x="144" y="346"/>
                    <a:pt x="144" y="72"/>
                  </a:cubicBezTo>
                  <a:cubicBezTo>
                    <a:pt x="144" y="36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3" name="Google Shape;1043;p43"/>
            <p:cNvSpPr/>
            <p:nvPr/>
          </p:nvSpPr>
          <p:spPr>
            <a:xfrm>
              <a:off x="1974925" y="2107225"/>
              <a:ext cx="472125" cy="187675"/>
            </a:xfrm>
            <a:custGeom>
              <a:avLst/>
              <a:gdLst/>
              <a:ahLst/>
              <a:cxnLst/>
              <a:rect l="l" t="t" r="r" b="b"/>
              <a:pathLst>
                <a:path w="18885" h="7507" extrusionOk="0">
                  <a:moveTo>
                    <a:pt x="10369" y="3444"/>
                  </a:moveTo>
                  <a:cubicBezTo>
                    <a:pt x="10362" y="3448"/>
                    <a:pt x="10355" y="3451"/>
                    <a:pt x="10348" y="3454"/>
                  </a:cubicBezTo>
                  <a:cubicBezTo>
                    <a:pt x="10358" y="3454"/>
                    <a:pt x="10359" y="3454"/>
                    <a:pt x="10369" y="3444"/>
                  </a:cubicBezTo>
                  <a:close/>
                  <a:moveTo>
                    <a:pt x="18801" y="1"/>
                  </a:moveTo>
                  <a:cubicBezTo>
                    <a:pt x="18730" y="37"/>
                    <a:pt x="18658" y="72"/>
                    <a:pt x="18599" y="96"/>
                  </a:cubicBezTo>
                  <a:cubicBezTo>
                    <a:pt x="18527" y="132"/>
                    <a:pt x="18456" y="168"/>
                    <a:pt x="18396" y="191"/>
                  </a:cubicBezTo>
                  <a:cubicBezTo>
                    <a:pt x="18265" y="251"/>
                    <a:pt x="18134" y="310"/>
                    <a:pt x="18003" y="370"/>
                  </a:cubicBezTo>
                  <a:lnTo>
                    <a:pt x="18015" y="370"/>
                  </a:lnTo>
                  <a:cubicBezTo>
                    <a:pt x="17956" y="394"/>
                    <a:pt x="17896" y="418"/>
                    <a:pt x="17837" y="441"/>
                  </a:cubicBezTo>
                  <a:cubicBezTo>
                    <a:pt x="17741" y="477"/>
                    <a:pt x="17658" y="513"/>
                    <a:pt x="17575" y="549"/>
                  </a:cubicBezTo>
                  <a:cubicBezTo>
                    <a:pt x="17479" y="584"/>
                    <a:pt x="17372" y="620"/>
                    <a:pt x="17277" y="656"/>
                  </a:cubicBezTo>
                  <a:cubicBezTo>
                    <a:pt x="17086" y="727"/>
                    <a:pt x="16896" y="799"/>
                    <a:pt x="16705" y="858"/>
                  </a:cubicBezTo>
                  <a:cubicBezTo>
                    <a:pt x="16515" y="930"/>
                    <a:pt x="16336" y="1001"/>
                    <a:pt x="16146" y="1072"/>
                  </a:cubicBezTo>
                  <a:cubicBezTo>
                    <a:pt x="15943" y="1132"/>
                    <a:pt x="15741" y="1203"/>
                    <a:pt x="15539" y="1275"/>
                  </a:cubicBezTo>
                  <a:cubicBezTo>
                    <a:pt x="15431" y="1311"/>
                    <a:pt x="15324" y="1358"/>
                    <a:pt x="15217" y="1394"/>
                  </a:cubicBezTo>
                  <a:cubicBezTo>
                    <a:pt x="15134" y="1418"/>
                    <a:pt x="15050" y="1453"/>
                    <a:pt x="14967" y="1489"/>
                  </a:cubicBezTo>
                  <a:cubicBezTo>
                    <a:pt x="14884" y="1525"/>
                    <a:pt x="14800" y="1549"/>
                    <a:pt x="14717" y="1584"/>
                  </a:cubicBezTo>
                  <a:cubicBezTo>
                    <a:pt x="14598" y="1632"/>
                    <a:pt x="14491" y="1680"/>
                    <a:pt x="14372" y="1727"/>
                  </a:cubicBezTo>
                  <a:cubicBezTo>
                    <a:pt x="13991" y="1882"/>
                    <a:pt x="13610" y="2037"/>
                    <a:pt x="13229" y="2192"/>
                  </a:cubicBezTo>
                  <a:cubicBezTo>
                    <a:pt x="13050" y="2275"/>
                    <a:pt x="12872" y="2346"/>
                    <a:pt x="12705" y="2418"/>
                  </a:cubicBezTo>
                  <a:cubicBezTo>
                    <a:pt x="12610" y="2454"/>
                    <a:pt x="12514" y="2489"/>
                    <a:pt x="12419" y="2525"/>
                  </a:cubicBezTo>
                  <a:cubicBezTo>
                    <a:pt x="12336" y="2549"/>
                    <a:pt x="12241" y="2585"/>
                    <a:pt x="12145" y="2620"/>
                  </a:cubicBezTo>
                  <a:cubicBezTo>
                    <a:pt x="11931" y="2692"/>
                    <a:pt x="11717" y="2775"/>
                    <a:pt x="11502" y="2846"/>
                  </a:cubicBezTo>
                  <a:cubicBezTo>
                    <a:pt x="11312" y="2918"/>
                    <a:pt x="11121" y="2989"/>
                    <a:pt x="10943" y="3061"/>
                  </a:cubicBezTo>
                  <a:cubicBezTo>
                    <a:pt x="10776" y="3120"/>
                    <a:pt x="10621" y="3192"/>
                    <a:pt x="10467" y="3251"/>
                  </a:cubicBezTo>
                  <a:cubicBezTo>
                    <a:pt x="10300" y="3323"/>
                    <a:pt x="10145" y="3394"/>
                    <a:pt x="9978" y="3454"/>
                  </a:cubicBezTo>
                  <a:cubicBezTo>
                    <a:pt x="9895" y="3501"/>
                    <a:pt x="9812" y="3537"/>
                    <a:pt x="9728" y="3573"/>
                  </a:cubicBezTo>
                  <a:cubicBezTo>
                    <a:pt x="9645" y="3608"/>
                    <a:pt x="9562" y="3644"/>
                    <a:pt x="9478" y="3680"/>
                  </a:cubicBezTo>
                  <a:cubicBezTo>
                    <a:pt x="9395" y="3728"/>
                    <a:pt x="9300" y="3763"/>
                    <a:pt x="9216" y="3799"/>
                  </a:cubicBezTo>
                  <a:cubicBezTo>
                    <a:pt x="9133" y="3835"/>
                    <a:pt x="9050" y="3870"/>
                    <a:pt x="8966" y="3906"/>
                  </a:cubicBezTo>
                  <a:cubicBezTo>
                    <a:pt x="8883" y="3942"/>
                    <a:pt x="8800" y="3989"/>
                    <a:pt x="8704" y="4013"/>
                  </a:cubicBezTo>
                  <a:cubicBezTo>
                    <a:pt x="8609" y="4049"/>
                    <a:pt x="8514" y="4097"/>
                    <a:pt x="8431" y="4132"/>
                  </a:cubicBezTo>
                  <a:cubicBezTo>
                    <a:pt x="8240" y="4192"/>
                    <a:pt x="8050" y="4263"/>
                    <a:pt x="7859" y="4335"/>
                  </a:cubicBezTo>
                  <a:cubicBezTo>
                    <a:pt x="7657" y="4394"/>
                    <a:pt x="7466" y="4466"/>
                    <a:pt x="7264" y="4525"/>
                  </a:cubicBezTo>
                  <a:cubicBezTo>
                    <a:pt x="7073" y="4597"/>
                    <a:pt x="6895" y="4656"/>
                    <a:pt x="6704" y="4728"/>
                  </a:cubicBezTo>
                  <a:cubicBezTo>
                    <a:pt x="6609" y="4763"/>
                    <a:pt x="6514" y="4799"/>
                    <a:pt x="6418" y="4835"/>
                  </a:cubicBezTo>
                  <a:cubicBezTo>
                    <a:pt x="6311" y="4871"/>
                    <a:pt x="6216" y="4906"/>
                    <a:pt x="6109" y="4954"/>
                  </a:cubicBezTo>
                  <a:cubicBezTo>
                    <a:pt x="5954" y="5013"/>
                    <a:pt x="5811" y="5073"/>
                    <a:pt x="5656" y="5132"/>
                  </a:cubicBezTo>
                  <a:cubicBezTo>
                    <a:pt x="5216" y="5311"/>
                    <a:pt x="4775" y="5478"/>
                    <a:pt x="4323" y="5656"/>
                  </a:cubicBezTo>
                  <a:cubicBezTo>
                    <a:pt x="3478" y="5990"/>
                    <a:pt x="2644" y="6335"/>
                    <a:pt x="1799" y="6668"/>
                  </a:cubicBezTo>
                  <a:cubicBezTo>
                    <a:pt x="1215" y="6906"/>
                    <a:pt x="644" y="7133"/>
                    <a:pt x="61" y="7359"/>
                  </a:cubicBezTo>
                  <a:cubicBezTo>
                    <a:pt x="37" y="7371"/>
                    <a:pt x="25" y="7383"/>
                    <a:pt x="13" y="7395"/>
                  </a:cubicBezTo>
                  <a:cubicBezTo>
                    <a:pt x="13" y="7418"/>
                    <a:pt x="1" y="7430"/>
                    <a:pt x="13" y="7454"/>
                  </a:cubicBezTo>
                  <a:cubicBezTo>
                    <a:pt x="13" y="7466"/>
                    <a:pt x="25" y="7490"/>
                    <a:pt x="49" y="7490"/>
                  </a:cubicBezTo>
                  <a:cubicBezTo>
                    <a:pt x="57" y="7498"/>
                    <a:pt x="71" y="7507"/>
                    <a:pt x="83" y="7507"/>
                  </a:cubicBezTo>
                  <a:cubicBezTo>
                    <a:pt x="88" y="7507"/>
                    <a:pt x="93" y="7505"/>
                    <a:pt x="96" y="7502"/>
                  </a:cubicBezTo>
                  <a:cubicBezTo>
                    <a:pt x="1263" y="7037"/>
                    <a:pt x="2442" y="6573"/>
                    <a:pt x="3609" y="6097"/>
                  </a:cubicBezTo>
                  <a:cubicBezTo>
                    <a:pt x="4335" y="5811"/>
                    <a:pt x="5049" y="5525"/>
                    <a:pt x="5776" y="5240"/>
                  </a:cubicBezTo>
                  <a:cubicBezTo>
                    <a:pt x="5978" y="5156"/>
                    <a:pt x="6168" y="5085"/>
                    <a:pt x="6371" y="5001"/>
                  </a:cubicBezTo>
                  <a:cubicBezTo>
                    <a:pt x="6430" y="4978"/>
                    <a:pt x="6490" y="4954"/>
                    <a:pt x="6561" y="4930"/>
                  </a:cubicBezTo>
                  <a:cubicBezTo>
                    <a:pt x="6621" y="4906"/>
                    <a:pt x="6692" y="4882"/>
                    <a:pt x="6752" y="4859"/>
                  </a:cubicBezTo>
                  <a:cubicBezTo>
                    <a:pt x="6788" y="4847"/>
                    <a:pt x="6823" y="4835"/>
                    <a:pt x="6859" y="4823"/>
                  </a:cubicBezTo>
                  <a:cubicBezTo>
                    <a:pt x="6954" y="4787"/>
                    <a:pt x="7049" y="4751"/>
                    <a:pt x="7145" y="4728"/>
                  </a:cubicBezTo>
                  <a:cubicBezTo>
                    <a:pt x="7240" y="4692"/>
                    <a:pt x="7335" y="4656"/>
                    <a:pt x="7430" y="4632"/>
                  </a:cubicBezTo>
                  <a:cubicBezTo>
                    <a:pt x="7633" y="4561"/>
                    <a:pt x="7823" y="4490"/>
                    <a:pt x="8026" y="4418"/>
                  </a:cubicBezTo>
                  <a:cubicBezTo>
                    <a:pt x="8216" y="4359"/>
                    <a:pt x="8419" y="4287"/>
                    <a:pt x="8609" y="4204"/>
                  </a:cubicBezTo>
                  <a:cubicBezTo>
                    <a:pt x="8800" y="4132"/>
                    <a:pt x="8990" y="4049"/>
                    <a:pt x="9181" y="3966"/>
                  </a:cubicBezTo>
                  <a:cubicBezTo>
                    <a:pt x="9371" y="3882"/>
                    <a:pt x="9562" y="3799"/>
                    <a:pt x="9752" y="3716"/>
                  </a:cubicBezTo>
                  <a:cubicBezTo>
                    <a:pt x="9943" y="3620"/>
                    <a:pt x="10133" y="3549"/>
                    <a:pt x="10324" y="3466"/>
                  </a:cubicBezTo>
                  <a:cubicBezTo>
                    <a:pt x="10336" y="3454"/>
                    <a:pt x="10348" y="3454"/>
                    <a:pt x="10371" y="3442"/>
                  </a:cubicBezTo>
                  <a:lnTo>
                    <a:pt x="10371" y="3442"/>
                  </a:lnTo>
                  <a:cubicBezTo>
                    <a:pt x="10370" y="3443"/>
                    <a:pt x="10369" y="3444"/>
                    <a:pt x="10369" y="3444"/>
                  </a:cubicBezTo>
                  <a:lnTo>
                    <a:pt x="10369" y="3444"/>
                  </a:lnTo>
                  <a:cubicBezTo>
                    <a:pt x="10551" y="3365"/>
                    <a:pt x="10724" y="3296"/>
                    <a:pt x="10907" y="3227"/>
                  </a:cubicBezTo>
                  <a:cubicBezTo>
                    <a:pt x="11002" y="3180"/>
                    <a:pt x="11098" y="3144"/>
                    <a:pt x="11193" y="3108"/>
                  </a:cubicBezTo>
                  <a:cubicBezTo>
                    <a:pt x="11300" y="3073"/>
                    <a:pt x="11407" y="3037"/>
                    <a:pt x="11514" y="2989"/>
                  </a:cubicBezTo>
                  <a:cubicBezTo>
                    <a:pt x="11610" y="2954"/>
                    <a:pt x="11717" y="2918"/>
                    <a:pt x="11812" y="2882"/>
                  </a:cubicBezTo>
                  <a:cubicBezTo>
                    <a:pt x="11907" y="2846"/>
                    <a:pt x="11991" y="2823"/>
                    <a:pt x="12074" y="2787"/>
                  </a:cubicBezTo>
                  <a:cubicBezTo>
                    <a:pt x="12264" y="2727"/>
                    <a:pt x="12443" y="2668"/>
                    <a:pt x="12622" y="2596"/>
                  </a:cubicBezTo>
                  <a:cubicBezTo>
                    <a:pt x="12717" y="2561"/>
                    <a:pt x="12812" y="2525"/>
                    <a:pt x="12895" y="2477"/>
                  </a:cubicBezTo>
                  <a:cubicBezTo>
                    <a:pt x="13015" y="2430"/>
                    <a:pt x="13122" y="2394"/>
                    <a:pt x="13229" y="2346"/>
                  </a:cubicBezTo>
                  <a:cubicBezTo>
                    <a:pt x="13407" y="2275"/>
                    <a:pt x="13586" y="2192"/>
                    <a:pt x="13765" y="2120"/>
                  </a:cubicBezTo>
                  <a:cubicBezTo>
                    <a:pt x="13967" y="2037"/>
                    <a:pt x="14181" y="1953"/>
                    <a:pt x="14384" y="1870"/>
                  </a:cubicBezTo>
                  <a:cubicBezTo>
                    <a:pt x="14550" y="1799"/>
                    <a:pt x="14717" y="1727"/>
                    <a:pt x="14896" y="1668"/>
                  </a:cubicBezTo>
                  <a:cubicBezTo>
                    <a:pt x="14955" y="1644"/>
                    <a:pt x="15027" y="1608"/>
                    <a:pt x="15086" y="1584"/>
                  </a:cubicBezTo>
                  <a:cubicBezTo>
                    <a:pt x="15122" y="1572"/>
                    <a:pt x="15158" y="1561"/>
                    <a:pt x="15193" y="1549"/>
                  </a:cubicBezTo>
                  <a:cubicBezTo>
                    <a:pt x="15301" y="1513"/>
                    <a:pt x="15420" y="1465"/>
                    <a:pt x="15527" y="1430"/>
                  </a:cubicBezTo>
                  <a:cubicBezTo>
                    <a:pt x="15705" y="1358"/>
                    <a:pt x="15884" y="1299"/>
                    <a:pt x="16063" y="1239"/>
                  </a:cubicBezTo>
                  <a:cubicBezTo>
                    <a:pt x="16253" y="1180"/>
                    <a:pt x="16444" y="1108"/>
                    <a:pt x="16634" y="1037"/>
                  </a:cubicBezTo>
                  <a:cubicBezTo>
                    <a:pt x="16825" y="965"/>
                    <a:pt x="17015" y="894"/>
                    <a:pt x="17206" y="834"/>
                  </a:cubicBezTo>
                  <a:cubicBezTo>
                    <a:pt x="17277" y="799"/>
                    <a:pt x="17348" y="775"/>
                    <a:pt x="17420" y="751"/>
                  </a:cubicBezTo>
                  <a:cubicBezTo>
                    <a:pt x="17503" y="715"/>
                    <a:pt x="17575" y="691"/>
                    <a:pt x="17658" y="668"/>
                  </a:cubicBezTo>
                  <a:cubicBezTo>
                    <a:pt x="17717" y="632"/>
                    <a:pt x="17789" y="608"/>
                    <a:pt x="17860" y="572"/>
                  </a:cubicBezTo>
                  <a:cubicBezTo>
                    <a:pt x="17920" y="549"/>
                    <a:pt x="17991" y="525"/>
                    <a:pt x="18051" y="501"/>
                  </a:cubicBezTo>
                  <a:cubicBezTo>
                    <a:pt x="18182" y="441"/>
                    <a:pt x="18313" y="382"/>
                    <a:pt x="18456" y="322"/>
                  </a:cubicBezTo>
                  <a:cubicBezTo>
                    <a:pt x="18515" y="299"/>
                    <a:pt x="18575" y="263"/>
                    <a:pt x="18634" y="227"/>
                  </a:cubicBezTo>
                  <a:cubicBezTo>
                    <a:pt x="18706" y="203"/>
                    <a:pt x="18765" y="168"/>
                    <a:pt x="18825" y="144"/>
                  </a:cubicBezTo>
                  <a:lnTo>
                    <a:pt x="18837" y="144"/>
                  </a:lnTo>
                  <a:cubicBezTo>
                    <a:pt x="18849" y="132"/>
                    <a:pt x="18860" y="120"/>
                    <a:pt x="18872" y="108"/>
                  </a:cubicBezTo>
                  <a:cubicBezTo>
                    <a:pt x="18884" y="96"/>
                    <a:pt x="18884" y="72"/>
                    <a:pt x="18884" y="48"/>
                  </a:cubicBezTo>
                  <a:cubicBezTo>
                    <a:pt x="18872" y="37"/>
                    <a:pt x="18860" y="25"/>
                    <a:pt x="18849" y="13"/>
                  </a:cubicBezTo>
                  <a:cubicBezTo>
                    <a:pt x="18837" y="1"/>
                    <a:pt x="18825" y="1"/>
                    <a:pt x="188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4" name="Google Shape;1044;p43"/>
            <p:cNvSpPr/>
            <p:nvPr/>
          </p:nvSpPr>
          <p:spPr>
            <a:xfrm>
              <a:off x="1971675" y="2017650"/>
              <a:ext cx="473575" cy="89975"/>
            </a:xfrm>
            <a:custGeom>
              <a:avLst/>
              <a:gdLst/>
              <a:ahLst/>
              <a:cxnLst/>
              <a:rect l="l" t="t" r="r" b="b"/>
              <a:pathLst>
                <a:path w="18943" h="3599" extrusionOk="0">
                  <a:moveTo>
                    <a:pt x="71" y="0"/>
                  </a:moveTo>
                  <a:cubicBezTo>
                    <a:pt x="48" y="0"/>
                    <a:pt x="36" y="24"/>
                    <a:pt x="24" y="36"/>
                  </a:cubicBezTo>
                  <a:cubicBezTo>
                    <a:pt x="0" y="72"/>
                    <a:pt x="12" y="107"/>
                    <a:pt x="36" y="131"/>
                  </a:cubicBezTo>
                  <a:cubicBezTo>
                    <a:pt x="60" y="155"/>
                    <a:pt x="83" y="155"/>
                    <a:pt x="107" y="167"/>
                  </a:cubicBezTo>
                  <a:cubicBezTo>
                    <a:pt x="131" y="167"/>
                    <a:pt x="155" y="179"/>
                    <a:pt x="179" y="179"/>
                  </a:cubicBezTo>
                  <a:cubicBezTo>
                    <a:pt x="226" y="191"/>
                    <a:pt x="274" y="191"/>
                    <a:pt x="321" y="202"/>
                  </a:cubicBezTo>
                  <a:cubicBezTo>
                    <a:pt x="417" y="226"/>
                    <a:pt x="524" y="238"/>
                    <a:pt x="619" y="262"/>
                  </a:cubicBezTo>
                  <a:cubicBezTo>
                    <a:pt x="810" y="298"/>
                    <a:pt x="988" y="322"/>
                    <a:pt x="1179" y="357"/>
                  </a:cubicBezTo>
                  <a:cubicBezTo>
                    <a:pt x="1369" y="381"/>
                    <a:pt x="1572" y="417"/>
                    <a:pt x="1774" y="441"/>
                  </a:cubicBezTo>
                  <a:cubicBezTo>
                    <a:pt x="1976" y="464"/>
                    <a:pt x="2191" y="488"/>
                    <a:pt x="2405" y="512"/>
                  </a:cubicBezTo>
                  <a:cubicBezTo>
                    <a:pt x="2488" y="524"/>
                    <a:pt x="2572" y="536"/>
                    <a:pt x="2655" y="548"/>
                  </a:cubicBezTo>
                  <a:cubicBezTo>
                    <a:pt x="2762" y="560"/>
                    <a:pt x="2869" y="583"/>
                    <a:pt x="2965" y="595"/>
                  </a:cubicBezTo>
                  <a:lnTo>
                    <a:pt x="3024" y="595"/>
                  </a:lnTo>
                  <a:cubicBezTo>
                    <a:pt x="3024" y="595"/>
                    <a:pt x="3036" y="607"/>
                    <a:pt x="3036" y="607"/>
                  </a:cubicBezTo>
                  <a:cubicBezTo>
                    <a:pt x="3143" y="619"/>
                    <a:pt x="3239" y="631"/>
                    <a:pt x="3334" y="643"/>
                  </a:cubicBezTo>
                  <a:cubicBezTo>
                    <a:pt x="3524" y="667"/>
                    <a:pt x="3703" y="691"/>
                    <a:pt x="3893" y="726"/>
                  </a:cubicBezTo>
                  <a:cubicBezTo>
                    <a:pt x="4084" y="762"/>
                    <a:pt x="4286" y="798"/>
                    <a:pt x="4489" y="834"/>
                  </a:cubicBezTo>
                  <a:cubicBezTo>
                    <a:pt x="4691" y="869"/>
                    <a:pt x="4882" y="905"/>
                    <a:pt x="5072" y="941"/>
                  </a:cubicBezTo>
                  <a:cubicBezTo>
                    <a:pt x="5179" y="953"/>
                    <a:pt x="5274" y="964"/>
                    <a:pt x="5370" y="988"/>
                  </a:cubicBezTo>
                  <a:cubicBezTo>
                    <a:pt x="5477" y="1000"/>
                    <a:pt x="5584" y="1024"/>
                    <a:pt x="5691" y="1036"/>
                  </a:cubicBezTo>
                  <a:cubicBezTo>
                    <a:pt x="6108" y="1107"/>
                    <a:pt x="6525" y="1167"/>
                    <a:pt x="6929" y="1226"/>
                  </a:cubicBezTo>
                  <a:cubicBezTo>
                    <a:pt x="7120" y="1250"/>
                    <a:pt x="7322" y="1274"/>
                    <a:pt x="7513" y="1310"/>
                  </a:cubicBezTo>
                  <a:cubicBezTo>
                    <a:pt x="7715" y="1345"/>
                    <a:pt x="7918" y="1381"/>
                    <a:pt x="8120" y="1417"/>
                  </a:cubicBezTo>
                  <a:cubicBezTo>
                    <a:pt x="8299" y="1453"/>
                    <a:pt x="8489" y="1476"/>
                    <a:pt x="8680" y="1512"/>
                  </a:cubicBezTo>
                  <a:cubicBezTo>
                    <a:pt x="8894" y="1548"/>
                    <a:pt x="9096" y="1572"/>
                    <a:pt x="9311" y="1607"/>
                  </a:cubicBezTo>
                  <a:cubicBezTo>
                    <a:pt x="9525" y="1643"/>
                    <a:pt x="9739" y="1679"/>
                    <a:pt x="9954" y="1715"/>
                  </a:cubicBezTo>
                  <a:cubicBezTo>
                    <a:pt x="10144" y="1750"/>
                    <a:pt x="10347" y="1786"/>
                    <a:pt x="10537" y="1822"/>
                  </a:cubicBezTo>
                  <a:cubicBezTo>
                    <a:pt x="10942" y="1893"/>
                    <a:pt x="11347" y="1965"/>
                    <a:pt x="11751" y="2036"/>
                  </a:cubicBezTo>
                  <a:cubicBezTo>
                    <a:pt x="11966" y="2072"/>
                    <a:pt x="12180" y="2119"/>
                    <a:pt x="12394" y="2155"/>
                  </a:cubicBezTo>
                  <a:cubicBezTo>
                    <a:pt x="12490" y="2179"/>
                    <a:pt x="12573" y="2191"/>
                    <a:pt x="12668" y="2215"/>
                  </a:cubicBezTo>
                  <a:cubicBezTo>
                    <a:pt x="12752" y="2238"/>
                    <a:pt x="12835" y="2250"/>
                    <a:pt x="12918" y="2262"/>
                  </a:cubicBezTo>
                  <a:cubicBezTo>
                    <a:pt x="13049" y="2298"/>
                    <a:pt x="13180" y="2322"/>
                    <a:pt x="13311" y="2358"/>
                  </a:cubicBezTo>
                  <a:cubicBezTo>
                    <a:pt x="13395" y="2369"/>
                    <a:pt x="13466" y="2393"/>
                    <a:pt x="13549" y="2417"/>
                  </a:cubicBezTo>
                  <a:cubicBezTo>
                    <a:pt x="13764" y="2465"/>
                    <a:pt x="13978" y="2512"/>
                    <a:pt x="14192" y="2572"/>
                  </a:cubicBezTo>
                  <a:cubicBezTo>
                    <a:pt x="14407" y="2619"/>
                    <a:pt x="14609" y="2679"/>
                    <a:pt x="14811" y="2727"/>
                  </a:cubicBezTo>
                  <a:cubicBezTo>
                    <a:pt x="14883" y="2739"/>
                    <a:pt x="14954" y="2762"/>
                    <a:pt x="15014" y="2774"/>
                  </a:cubicBezTo>
                  <a:lnTo>
                    <a:pt x="15419" y="2869"/>
                  </a:lnTo>
                  <a:cubicBezTo>
                    <a:pt x="15621" y="2905"/>
                    <a:pt x="15823" y="2953"/>
                    <a:pt x="16038" y="2989"/>
                  </a:cubicBezTo>
                  <a:cubicBezTo>
                    <a:pt x="16228" y="3036"/>
                    <a:pt x="16419" y="3072"/>
                    <a:pt x="16609" y="3120"/>
                  </a:cubicBezTo>
                  <a:cubicBezTo>
                    <a:pt x="17026" y="3203"/>
                    <a:pt x="17431" y="3298"/>
                    <a:pt x="17847" y="3393"/>
                  </a:cubicBezTo>
                  <a:cubicBezTo>
                    <a:pt x="17978" y="3417"/>
                    <a:pt x="18109" y="3441"/>
                    <a:pt x="18240" y="3477"/>
                  </a:cubicBezTo>
                  <a:cubicBezTo>
                    <a:pt x="18443" y="3512"/>
                    <a:pt x="18645" y="3560"/>
                    <a:pt x="18836" y="3596"/>
                  </a:cubicBezTo>
                  <a:cubicBezTo>
                    <a:pt x="18844" y="3598"/>
                    <a:pt x="18852" y="3599"/>
                    <a:pt x="18860" y="3599"/>
                  </a:cubicBezTo>
                  <a:cubicBezTo>
                    <a:pt x="18895" y="3599"/>
                    <a:pt x="18921" y="3578"/>
                    <a:pt x="18931" y="3548"/>
                  </a:cubicBezTo>
                  <a:cubicBezTo>
                    <a:pt x="18943" y="3512"/>
                    <a:pt x="18919" y="3465"/>
                    <a:pt x="18883" y="3453"/>
                  </a:cubicBezTo>
                  <a:cubicBezTo>
                    <a:pt x="18431" y="3358"/>
                    <a:pt x="17978" y="3262"/>
                    <a:pt x="17538" y="3155"/>
                  </a:cubicBezTo>
                  <a:cubicBezTo>
                    <a:pt x="17097" y="3060"/>
                    <a:pt x="16657" y="2965"/>
                    <a:pt x="16216" y="2869"/>
                  </a:cubicBezTo>
                  <a:cubicBezTo>
                    <a:pt x="16026" y="2834"/>
                    <a:pt x="15823" y="2786"/>
                    <a:pt x="15621" y="2750"/>
                  </a:cubicBezTo>
                  <a:cubicBezTo>
                    <a:pt x="15419" y="2703"/>
                    <a:pt x="15228" y="2655"/>
                    <a:pt x="15026" y="2619"/>
                  </a:cubicBezTo>
                  <a:cubicBezTo>
                    <a:pt x="14954" y="2596"/>
                    <a:pt x="14883" y="2584"/>
                    <a:pt x="14811" y="2560"/>
                  </a:cubicBezTo>
                  <a:cubicBezTo>
                    <a:pt x="14692" y="2536"/>
                    <a:pt x="14561" y="2500"/>
                    <a:pt x="14442" y="2477"/>
                  </a:cubicBezTo>
                  <a:cubicBezTo>
                    <a:pt x="14264" y="2429"/>
                    <a:pt x="14085" y="2381"/>
                    <a:pt x="13895" y="2334"/>
                  </a:cubicBezTo>
                  <a:cubicBezTo>
                    <a:pt x="13704" y="2286"/>
                    <a:pt x="13514" y="2238"/>
                    <a:pt x="13323" y="2191"/>
                  </a:cubicBezTo>
                  <a:cubicBezTo>
                    <a:pt x="13192" y="2167"/>
                    <a:pt x="13061" y="2131"/>
                    <a:pt x="12930" y="2107"/>
                  </a:cubicBezTo>
                  <a:cubicBezTo>
                    <a:pt x="12847" y="2084"/>
                    <a:pt x="12752" y="2060"/>
                    <a:pt x="12656" y="2048"/>
                  </a:cubicBezTo>
                  <a:cubicBezTo>
                    <a:pt x="12454" y="2000"/>
                    <a:pt x="12240" y="1965"/>
                    <a:pt x="12025" y="1917"/>
                  </a:cubicBezTo>
                  <a:cubicBezTo>
                    <a:pt x="11847" y="1881"/>
                    <a:pt x="11668" y="1857"/>
                    <a:pt x="11490" y="1822"/>
                  </a:cubicBezTo>
                  <a:cubicBezTo>
                    <a:pt x="11073" y="1750"/>
                    <a:pt x="10668" y="1667"/>
                    <a:pt x="10251" y="1596"/>
                  </a:cubicBezTo>
                  <a:cubicBezTo>
                    <a:pt x="9835" y="1524"/>
                    <a:pt x="9418" y="1453"/>
                    <a:pt x="9001" y="1381"/>
                  </a:cubicBezTo>
                  <a:cubicBezTo>
                    <a:pt x="8799" y="1357"/>
                    <a:pt x="8596" y="1322"/>
                    <a:pt x="8394" y="1286"/>
                  </a:cubicBezTo>
                  <a:cubicBezTo>
                    <a:pt x="8203" y="1262"/>
                    <a:pt x="8013" y="1226"/>
                    <a:pt x="7822" y="1191"/>
                  </a:cubicBezTo>
                  <a:cubicBezTo>
                    <a:pt x="7632" y="1155"/>
                    <a:pt x="7430" y="1131"/>
                    <a:pt x="7239" y="1095"/>
                  </a:cubicBezTo>
                  <a:cubicBezTo>
                    <a:pt x="7037" y="1072"/>
                    <a:pt x="6834" y="1036"/>
                    <a:pt x="6632" y="1012"/>
                  </a:cubicBezTo>
                  <a:cubicBezTo>
                    <a:pt x="6441" y="976"/>
                    <a:pt x="6239" y="953"/>
                    <a:pt x="6036" y="917"/>
                  </a:cubicBezTo>
                  <a:cubicBezTo>
                    <a:pt x="5941" y="905"/>
                    <a:pt x="5834" y="893"/>
                    <a:pt x="5727" y="869"/>
                  </a:cubicBezTo>
                  <a:cubicBezTo>
                    <a:pt x="5620" y="857"/>
                    <a:pt x="5501" y="834"/>
                    <a:pt x="5394" y="822"/>
                  </a:cubicBezTo>
                  <a:cubicBezTo>
                    <a:pt x="5001" y="750"/>
                    <a:pt x="4596" y="679"/>
                    <a:pt x="4203" y="619"/>
                  </a:cubicBezTo>
                  <a:cubicBezTo>
                    <a:pt x="4096" y="595"/>
                    <a:pt x="4001" y="572"/>
                    <a:pt x="3893" y="560"/>
                  </a:cubicBezTo>
                  <a:cubicBezTo>
                    <a:pt x="3786" y="536"/>
                    <a:pt x="3679" y="524"/>
                    <a:pt x="3560" y="500"/>
                  </a:cubicBezTo>
                  <a:cubicBezTo>
                    <a:pt x="3453" y="488"/>
                    <a:pt x="3346" y="476"/>
                    <a:pt x="3250" y="464"/>
                  </a:cubicBezTo>
                  <a:cubicBezTo>
                    <a:pt x="3179" y="453"/>
                    <a:pt x="3108" y="441"/>
                    <a:pt x="3048" y="441"/>
                  </a:cubicBezTo>
                  <a:cubicBezTo>
                    <a:pt x="3036" y="429"/>
                    <a:pt x="3036" y="429"/>
                    <a:pt x="3024" y="429"/>
                  </a:cubicBezTo>
                  <a:cubicBezTo>
                    <a:pt x="2988" y="429"/>
                    <a:pt x="2941" y="417"/>
                    <a:pt x="2905" y="417"/>
                  </a:cubicBezTo>
                  <a:cubicBezTo>
                    <a:pt x="2667" y="381"/>
                    <a:pt x="2441" y="357"/>
                    <a:pt x="2203" y="322"/>
                  </a:cubicBezTo>
                  <a:cubicBezTo>
                    <a:pt x="2000" y="298"/>
                    <a:pt x="1786" y="274"/>
                    <a:pt x="1584" y="250"/>
                  </a:cubicBezTo>
                  <a:cubicBezTo>
                    <a:pt x="1453" y="226"/>
                    <a:pt x="1322" y="214"/>
                    <a:pt x="1191" y="191"/>
                  </a:cubicBezTo>
                  <a:cubicBezTo>
                    <a:pt x="1083" y="167"/>
                    <a:pt x="964" y="155"/>
                    <a:pt x="845" y="131"/>
                  </a:cubicBezTo>
                  <a:cubicBezTo>
                    <a:pt x="714" y="107"/>
                    <a:pt x="595" y="83"/>
                    <a:pt x="464" y="60"/>
                  </a:cubicBezTo>
                  <a:cubicBezTo>
                    <a:pt x="405" y="48"/>
                    <a:pt x="345" y="48"/>
                    <a:pt x="286" y="36"/>
                  </a:cubicBezTo>
                  <a:cubicBezTo>
                    <a:pt x="250" y="24"/>
                    <a:pt x="226" y="24"/>
                    <a:pt x="202" y="12"/>
                  </a:cubicBezTo>
                  <a:lnTo>
                    <a:pt x="155" y="12"/>
                  </a:lnTo>
                  <a:cubicBezTo>
                    <a:pt x="143" y="12"/>
                    <a:pt x="119" y="12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045;p43"/>
            <p:cNvSpPr/>
            <p:nvPr/>
          </p:nvSpPr>
          <p:spPr>
            <a:xfrm>
              <a:off x="1967500" y="2287025"/>
              <a:ext cx="14000" cy="14075"/>
            </a:xfrm>
            <a:custGeom>
              <a:avLst/>
              <a:gdLst/>
              <a:ahLst/>
              <a:cxnLst/>
              <a:rect l="l" t="t" r="r" b="b"/>
              <a:pathLst>
                <a:path w="560" h="563" extrusionOk="0">
                  <a:moveTo>
                    <a:pt x="227" y="0"/>
                  </a:moveTo>
                  <a:cubicBezTo>
                    <a:pt x="179" y="0"/>
                    <a:pt x="119" y="36"/>
                    <a:pt x="84" y="72"/>
                  </a:cubicBezTo>
                  <a:cubicBezTo>
                    <a:pt x="60" y="95"/>
                    <a:pt x="48" y="119"/>
                    <a:pt x="36" y="155"/>
                  </a:cubicBezTo>
                  <a:cubicBezTo>
                    <a:pt x="24" y="179"/>
                    <a:pt x="12" y="215"/>
                    <a:pt x="12" y="250"/>
                  </a:cubicBezTo>
                  <a:cubicBezTo>
                    <a:pt x="0" y="274"/>
                    <a:pt x="12" y="310"/>
                    <a:pt x="12" y="334"/>
                  </a:cubicBezTo>
                  <a:cubicBezTo>
                    <a:pt x="12" y="346"/>
                    <a:pt x="24" y="357"/>
                    <a:pt x="24" y="369"/>
                  </a:cubicBezTo>
                  <a:cubicBezTo>
                    <a:pt x="36" y="381"/>
                    <a:pt x="36" y="393"/>
                    <a:pt x="48" y="405"/>
                  </a:cubicBezTo>
                  <a:cubicBezTo>
                    <a:pt x="60" y="429"/>
                    <a:pt x="84" y="453"/>
                    <a:pt x="96" y="465"/>
                  </a:cubicBezTo>
                  <a:cubicBezTo>
                    <a:pt x="119" y="476"/>
                    <a:pt x="131" y="488"/>
                    <a:pt x="143" y="500"/>
                  </a:cubicBezTo>
                  <a:cubicBezTo>
                    <a:pt x="155" y="500"/>
                    <a:pt x="155" y="512"/>
                    <a:pt x="167" y="512"/>
                  </a:cubicBezTo>
                  <a:cubicBezTo>
                    <a:pt x="206" y="542"/>
                    <a:pt x="245" y="563"/>
                    <a:pt x="291" y="563"/>
                  </a:cubicBezTo>
                  <a:cubicBezTo>
                    <a:pt x="301" y="563"/>
                    <a:pt x="311" y="562"/>
                    <a:pt x="322" y="560"/>
                  </a:cubicBezTo>
                  <a:lnTo>
                    <a:pt x="369" y="560"/>
                  </a:lnTo>
                  <a:cubicBezTo>
                    <a:pt x="381" y="560"/>
                    <a:pt x="393" y="548"/>
                    <a:pt x="405" y="548"/>
                  </a:cubicBezTo>
                  <a:cubicBezTo>
                    <a:pt x="441" y="536"/>
                    <a:pt x="465" y="512"/>
                    <a:pt x="488" y="500"/>
                  </a:cubicBezTo>
                  <a:cubicBezTo>
                    <a:pt x="536" y="465"/>
                    <a:pt x="560" y="417"/>
                    <a:pt x="560" y="357"/>
                  </a:cubicBezTo>
                  <a:cubicBezTo>
                    <a:pt x="560" y="298"/>
                    <a:pt x="524" y="238"/>
                    <a:pt x="488" y="191"/>
                  </a:cubicBezTo>
                  <a:cubicBezTo>
                    <a:pt x="488" y="179"/>
                    <a:pt x="477" y="155"/>
                    <a:pt x="465" y="143"/>
                  </a:cubicBezTo>
                  <a:cubicBezTo>
                    <a:pt x="453" y="119"/>
                    <a:pt x="441" y="107"/>
                    <a:pt x="429" y="84"/>
                  </a:cubicBezTo>
                  <a:cubicBezTo>
                    <a:pt x="405" y="60"/>
                    <a:pt x="381" y="48"/>
                    <a:pt x="358" y="36"/>
                  </a:cubicBezTo>
                  <a:cubicBezTo>
                    <a:pt x="346" y="36"/>
                    <a:pt x="334" y="24"/>
                    <a:pt x="322" y="24"/>
                  </a:cubicBezTo>
                  <a:cubicBezTo>
                    <a:pt x="298" y="12"/>
                    <a:pt x="274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046;p43"/>
            <p:cNvSpPr/>
            <p:nvPr/>
          </p:nvSpPr>
          <p:spPr>
            <a:xfrm>
              <a:off x="1970775" y="2286425"/>
              <a:ext cx="12825" cy="11350"/>
            </a:xfrm>
            <a:custGeom>
              <a:avLst/>
              <a:gdLst/>
              <a:ahLst/>
              <a:cxnLst/>
              <a:rect l="l" t="t" r="r" b="b"/>
              <a:pathLst>
                <a:path w="513" h="454" extrusionOk="0">
                  <a:moveTo>
                    <a:pt x="250" y="0"/>
                  </a:moveTo>
                  <a:cubicBezTo>
                    <a:pt x="215" y="0"/>
                    <a:pt x="179" y="12"/>
                    <a:pt x="155" y="24"/>
                  </a:cubicBezTo>
                  <a:cubicBezTo>
                    <a:pt x="143" y="24"/>
                    <a:pt x="131" y="36"/>
                    <a:pt x="119" y="48"/>
                  </a:cubicBezTo>
                  <a:cubicBezTo>
                    <a:pt x="96" y="60"/>
                    <a:pt x="84" y="72"/>
                    <a:pt x="72" y="96"/>
                  </a:cubicBezTo>
                  <a:cubicBezTo>
                    <a:pt x="60" y="108"/>
                    <a:pt x="48" y="119"/>
                    <a:pt x="36" y="131"/>
                  </a:cubicBezTo>
                  <a:cubicBezTo>
                    <a:pt x="24" y="155"/>
                    <a:pt x="24" y="167"/>
                    <a:pt x="12" y="191"/>
                  </a:cubicBezTo>
                  <a:cubicBezTo>
                    <a:pt x="0" y="227"/>
                    <a:pt x="24" y="274"/>
                    <a:pt x="60" y="286"/>
                  </a:cubicBezTo>
                  <a:cubicBezTo>
                    <a:pt x="66" y="288"/>
                    <a:pt x="72" y="289"/>
                    <a:pt x="79" y="289"/>
                  </a:cubicBezTo>
                  <a:cubicBezTo>
                    <a:pt x="107" y="289"/>
                    <a:pt x="133" y="268"/>
                    <a:pt x="143" y="239"/>
                  </a:cubicBezTo>
                  <a:cubicBezTo>
                    <a:pt x="155" y="227"/>
                    <a:pt x="155" y="215"/>
                    <a:pt x="155" y="203"/>
                  </a:cubicBezTo>
                  <a:cubicBezTo>
                    <a:pt x="167" y="203"/>
                    <a:pt x="167" y="191"/>
                    <a:pt x="167" y="191"/>
                  </a:cubicBezTo>
                  <a:cubicBezTo>
                    <a:pt x="179" y="179"/>
                    <a:pt x="191" y="167"/>
                    <a:pt x="203" y="155"/>
                  </a:cubicBezTo>
                  <a:cubicBezTo>
                    <a:pt x="215" y="155"/>
                    <a:pt x="215" y="143"/>
                    <a:pt x="227" y="143"/>
                  </a:cubicBezTo>
                  <a:lnTo>
                    <a:pt x="274" y="143"/>
                  </a:lnTo>
                  <a:cubicBezTo>
                    <a:pt x="286" y="155"/>
                    <a:pt x="286" y="155"/>
                    <a:pt x="298" y="167"/>
                  </a:cubicBezTo>
                  <a:cubicBezTo>
                    <a:pt x="310" y="179"/>
                    <a:pt x="322" y="191"/>
                    <a:pt x="334" y="203"/>
                  </a:cubicBezTo>
                  <a:cubicBezTo>
                    <a:pt x="346" y="227"/>
                    <a:pt x="346" y="239"/>
                    <a:pt x="357" y="250"/>
                  </a:cubicBezTo>
                  <a:cubicBezTo>
                    <a:pt x="357" y="262"/>
                    <a:pt x="369" y="274"/>
                    <a:pt x="369" y="286"/>
                  </a:cubicBezTo>
                  <a:cubicBezTo>
                    <a:pt x="369" y="298"/>
                    <a:pt x="369" y="298"/>
                    <a:pt x="369" y="310"/>
                  </a:cubicBezTo>
                  <a:cubicBezTo>
                    <a:pt x="357" y="322"/>
                    <a:pt x="357" y="334"/>
                    <a:pt x="357" y="346"/>
                  </a:cubicBezTo>
                  <a:lnTo>
                    <a:pt x="346" y="346"/>
                  </a:lnTo>
                  <a:cubicBezTo>
                    <a:pt x="346" y="358"/>
                    <a:pt x="334" y="381"/>
                    <a:pt x="346" y="405"/>
                  </a:cubicBezTo>
                  <a:cubicBezTo>
                    <a:pt x="346" y="417"/>
                    <a:pt x="357" y="429"/>
                    <a:pt x="369" y="441"/>
                  </a:cubicBezTo>
                  <a:cubicBezTo>
                    <a:pt x="383" y="450"/>
                    <a:pt x="398" y="454"/>
                    <a:pt x="413" y="454"/>
                  </a:cubicBezTo>
                  <a:cubicBezTo>
                    <a:pt x="436" y="454"/>
                    <a:pt x="457" y="444"/>
                    <a:pt x="465" y="429"/>
                  </a:cubicBezTo>
                  <a:cubicBezTo>
                    <a:pt x="488" y="393"/>
                    <a:pt x="500" y="370"/>
                    <a:pt x="500" y="346"/>
                  </a:cubicBezTo>
                  <a:cubicBezTo>
                    <a:pt x="512" y="298"/>
                    <a:pt x="512" y="262"/>
                    <a:pt x="500" y="227"/>
                  </a:cubicBezTo>
                  <a:cubicBezTo>
                    <a:pt x="488" y="191"/>
                    <a:pt x="465" y="155"/>
                    <a:pt x="441" y="119"/>
                  </a:cubicBezTo>
                  <a:cubicBezTo>
                    <a:pt x="429" y="96"/>
                    <a:pt x="405" y="72"/>
                    <a:pt x="381" y="48"/>
                  </a:cubicBezTo>
                  <a:cubicBezTo>
                    <a:pt x="357" y="36"/>
                    <a:pt x="346" y="24"/>
                    <a:pt x="334" y="24"/>
                  </a:cubicBezTo>
                  <a:cubicBezTo>
                    <a:pt x="310" y="12"/>
                    <a:pt x="298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43"/>
            <p:cNvSpPr/>
            <p:nvPr/>
          </p:nvSpPr>
          <p:spPr>
            <a:xfrm>
              <a:off x="2438400" y="2099800"/>
              <a:ext cx="16975" cy="16100"/>
            </a:xfrm>
            <a:custGeom>
              <a:avLst/>
              <a:gdLst/>
              <a:ahLst/>
              <a:cxnLst/>
              <a:rect l="l" t="t" r="r" b="b"/>
              <a:pathLst>
                <a:path w="679" h="644" extrusionOk="0">
                  <a:moveTo>
                    <a:pt x="321" y="0"/>
                  </a:moveTo>
                  <a:cubicBezTo>
                    <a:pt x="310" y="0"/>
                    <a:pt x="286" y="0"/>
                    <a:pt x="274" y="12"/>
                  </a:cubicBezTo>
                  <a:cubicBezTo>
                    <a:pt x="262" y="24"/>
                    <a:pt x="250" y="36"/>
                    <a:pt x="238" y="48"/>
                  </a:cubicBezTo>
                  <a:cubicBezTo>
                    <a:pt x="226" y="60"/>
                    <a:pt x="214" y="60"/>
                    <a:pt x="202" y="72"/>
                  </a:cubicBezTo>
                  <a:cubicBezTo>
                    <a:pt x="179" y="84"/>
                    <a:pt x="155" y="95"/>
                    <a:pt x="131" y="119"/>
                  </a:cubicBezTo>
                  <a:cubicBezTo>
                    <a:pt x="95" y="155"/>
                    <a:pt x="71" y="191"/>
                    <a:pt x="48" y="226"/>
                  </a:cubicBezTo>
                  <a:cubicBezTo>
                    <a:pt x="24" y="286"/>
                    <a:pt x="0" y="334"/>
                    <a:pt x="0" y="393"/>
                  </a:cubicBezTo>
                  <a:cubicBezTo>
                    <a:pt x="0" y="405"/>
                    <a:pt x="0" y="429"/>
                    <a:pt x="12" y="441"/>
                  </a:cubicBezTo>
                  <a:cubicBezTo>
                    <a:pt x="12" y="453"/>
                    <a:pt x="12" y="465"/>
                    <a:pt x="24" y="488"/>
                  </a:cubicBezTo>
                  <a:cubicBezTo>
                    <a:pt x="24" y="500"/>
                    <a:pt x="36" y="512"/>
                    <a:pt x="48" y="524"/>
                  </a:cubicBezTo>
                  <a:cubicBezTo>
                    <a:pt x="60" y="536"/>
                    <a:pt x="60" y="548"/>
                    <a:pt x="83" y="560"/>
                  </a:cubicBezTo>
                  <a:cubicBezTo>
                    <a:pt x="107" y="572"/>
                    <a:pt x="131" y="596"/>
                    <a:pt x="155" y="607"/>
                  </a:cubicBezTo>
                  <a:cubicBezTo>
                    <a:pt x="167" y="607"/>
                    <a:pt x="179" y="619"/>
                    <a:pt x="191" y="619"/>
                  </a:cubicBezTo>
                  <a:cubicBezTo>
                    <a:pt x="214" y="631"/>
                    <a:pt x="250" y="643"/>
                    <a:pt x="274" y="643"/>
                  </a:cubicBezTo>
                  <a:lnTo>
                    <a:pt x="357" y="643"/>
                  </a:lnTo>
                  <a:cubicBezTo>
                    <a:pt x="417" y="631"/>
                    <a:pt x="476" y="607"/>
                    <a:pt x="536" y="572"/>
                  </a:cubicBezTo>
                  <a:cubicBezTo>
                    <a:pt x="560" y="560"/>
                    <a:pt x="572" y="536"/>
                    <a:pt x="595" y="512"/>
                  </a:cubicBezTo>
                  <a:cubicBezTo>
                    <a:pt x="607" y="500"/>
                    <a:pt x="619" y="476"/>
                    <a:pt x="619" y="453"/>
                  </a:cubicBezTo>
                  <a:cubicBezTo>
                    <a:pt x="643" y="429"/>
                    <a:pt x="655" y="417"/>
                    <a:pt x="667" y="393"/>
                  </a:cubicBezTo>
                  <a:cubicBezTo>
                    <a:pt x="679" y="369"/>
                    <a:pt x="679" y="334"/>
                    <a:pt x="679" y="310"/>
                  </a:cubicBezTo>
                  <a:cubicBezTo>
                    <a:pt x="679" y="274"/>
                    <a:pt x="667" y="250"/>
                    <a:pt x="667" y="215"/>
                  </a:cubicBezTo>
                  <a:cubicBezTo>
                    <a:pt x="643" y="167"/>
                    <a:pt x="595" y="119"/>
                    <a:pt x="548" y="84"/>
                  </a:cubicBezTo>
                  <a:cubicBezTo>
                    <a:pt x="524" y="60"/>
                    <a:pt x="500" y="48"/>
                    <a:pt x="464" y="48"/>
                  </a:cubicBezTo>
                  <a:cubicBezTo>
                    <a:pt x="441" y="36"/>
                    <a:pt x="405" y="24"/>
                    <a:pt x="381" y="24"/>
                  </a:cubicBezTo>
                  <a:cubicBezTo>
                    <a:pt x="369" y="12"/>
                    <a:pt x="345" y="0"/>
                    <a:pt x="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43"/>
            <p:cNvSpPr/>
            <p:nvPr/>
          </p:nvSpPr>
          <p:spPr>
            <a:xfrm>
              <a:off x="1960350" y="2004850"/>
              <a:ext cx="28300" cy="24725"/>
            </a:xfrm>
            <a:custGeom>
              <a:avLst/>
              <a:gdLst/>
              <a:ahLst/>
              <a:cxnLst/>
              <a:rect l="l" t="t" r="r" b="b"/>
              <a:pathLst>
                <a:path w="1132" h="989" extrusionOk="0">
                  <a:moveTo>
                    <a:pt x="417" y="214"/>
                  </a:moveTo>
                  <a:cubicBezTo>
                    <a:pt x="405" y="226"/>
                    <a:pt x="393" y="226"/>
                    <a:pt x="382" y="238"/>
                  </a:cubicBezTo>
                  <a:cubicBezTo>
                    <a:pt x="358" y="250"/>
                    <a:pt x="346" y="262"/>
                    <a:pt x="334" y="286"/>
                  </a:cubicBezTo>
                  <a:cubicBezTo>
                    <a:pt x="334" y="274"/>
                    <a:pt x="346" y="262"/>
                    <a:pt x="358" y="250"/>
                  </a:cubicBezTo>
                  <a:cubicBezTo>
                    <a:pt x="358" y="250"/>
                    <a:pt x="370" y="238"/>
                    <a:pt x="370" y="238"/>
                  </a:cubicBezTo>
                  <a:cubicBezTo>
                    <a:pt x="382" y="226"/>
                    <a:pt x="405" y="226"/>
                    <a:pt x="417" y="214"/>
                  </a:cubicBezTo>
                  <a:close/>
                  <a:moveTo>
                    <a:pt x="870" y="286"/>
                  </a:moveTo>
                  <a:lnTo>
                    <a:pt x="870" y="286"/>
                  </a:lnTo>
                  <a:cubicBezTo>
                    <a:pt x="882" y="298"/>
                    <a:pt x="894" y="310"/>
                    <a:pt x="905" y="322"/>
                  </a:cubicBezTo>
                  <a:cubicBezTo>
                    <a:pt x="917" y="345"/>
                    <a:pt x="929" y="357"/>
                    <a:pt x="929" y="381"/>
                  </a:cubicBezTo>
                  <a:cubicBezTo>
                    <a:pt x="941" y="393"/>
                    <a:pt x="941" y="417"/>
                    <a:pt x="953" y="441"/>
                  </a:cubicBezTo>
                  <a:cubicBezTo>
                    <a:pt x="941" y="417"/>
                    <a:pt x="929" y="393"/>
                    <a:pt x="917" y="357"/>
                  </a:cubicBezTo>
                  <a:cubicBezTo>
                    <a:pt x="905" y="334"/>
                    <a:pt x="894" y="310"/>
                    <a:pt x="870" y="286"/>
                  </a:cubicBezTo>
                  <a:close/>
                  <a:moveTo>
                    <a:pt x="501" y="500"/>
                  </a:moveTo>
                  <a:cubicBezTo>
                    <a:pt x="501" y="500"/>
                    <a:pt x="501" y="512"/>
                    <a:pt x="501" y="512"/>
                  </a:cubicBezTo>
                  <a:cubicBezTo>
                    <a:pt x="501" y="524"/>
                    <a:pt x="501" y="536"/>
                    <a:pt x="501" y="548"/>
                  </a:cubicBezTo>
                  <a:cubicBezTo>
                    <a:pt x="501" y="548"/>
                    <a:pt x="501" y="560"/>
                    <a:pt x="501" y="560"/>
                  </a:cubicBezTo>
                  <a:lnTo>
                    <a:pt x="489" y="560"/>
                  </a:lnTo>
                  <a:cubicBezTo>
                    <a:pt x="489" y="548"/>
                    <a:pt x="489" y="548"/>
                    <a:pt x="477" y="548"/>
                  </a:cubicBezTo>
                  <a:cubicBezTo>
                    <a:pt x="477" y="548"/>
                    <a:pt x="477" y="548"/>
                    <a:pt x="477" y="536"/>
                  </a:cubicBezTo>
                  <a:cubicBezTo>
                    <a:pt x="477" y="536"/>
                    <a:pt x="489" y="524"/>
                    <a:pt x="489" y="524"/>
                  </a:cubicBezTo>
                  <a:cubicBezTo>
                    <a:pt x="489" y="512"/>
                    <a:pt x="501" y="512"/>
                    <a:pt x="501" y="500"/>
                  </a:cubicBezTo>
                  <a:close/>
                  <a:moveTo>
                    <a:pt x="489" y="560"/>
                  </a:moveTo>
                  <a:lnTo>
                    <a:pt x="489" y="560"/>
                  </a:lnTo>
                  <a:cubicBezTo>
                    <a:pt x="489" y="560"/>
                    <a:pt x="501" y="560"/>
                    <a:pt x="501" y="572"/>
                  </a:cubicBezTo>
                  <a:cubicBezTo>
                    <a:pt x="501" y="572"/>
                    <a:pt x="489" y="560"/>
                    <a:pt x="489" y="560"/>
                  </a:cubicBezTo>
                  <a:close/>
                  <a:moveTo>
                    <a:pt x="417" y="0"/>
                  </a:moveTo>
                  <a:cubicBezTo>
                    <a:pt x="167" y="12"/>
                    <a:pt x="1" y="286"/>
                    <a:pt x="12" y="512"/>
                  </a:cubicBezTo>
                  <a:cubicBezTo>
                    <a:pt x="12" y="548"/>
                    <a:pt x="12" y="572"/>
                    <a:pt x="24" y="607"/>
                  </a:cubicBezTo>
                  <a:cubicBezTo>
                    <a:pt x="36" y="631"/>
                    <a:pt x="48" y="655"/>
                    <a:pt x="48" y="679"/>
                  </a:cubicBezTo>
                  <a:cubicBezTo>
                    <a:pt x="84" y="738"/>
                    <a:pt x="120" y="786"/>
                    <a:pt x="179" y="822"/>
                  </a:cubicBezTo>
                  <a:cubicBezTo>
                    <a:pt x="179" y="822"/>
                    <a:pt x="191" y="834"/>
                    <a:pt x="191" y="834"/>
                  </a:cubicBezTo>
                  <a:cubicBezTo>
                    <a:pt x="215" y="857"/>
                    <a:pt x="239" y="881"/>
                    <a:pt x="263" y="893"/>
                  </a:cubicBezTo>
                  <a:cubicBezTo>
                    <a:pt x="286" y="917"/>
                    <a:pt x="322" y="929"/>
                    <a:pt x="346" y="941"/>
                  </a:cubicBezTo>
                  <a:cubicBezTo>
                    <a:pt x="370" y="953"/>
                    <a:pt x="405" y="965"/>
                    <a:pt x="429" y="965"/>
                  </a:cubicBezTo>
                  <a:cubicBezTo>
                    <a:pt x="489" y="976"/>
                    <a:pt x="548" y="988"/>
                    <a:pt x="608" y="988"/>
                  </a:cubicBezTo>
                  <a:cubicBezTo>
                    <a:pt x="632" y="976"/>
                    <a:pt x="667" y="976"/>
                    <a:pt x="703" y="965"/>
                  </a:cubicBezTo>
                  <a:cubicBezTo>
                    <a:pt x="727" y="965"/>
                    <a:pt x="763" y="953"/>
                    <a:pt x="798" y="941"/>
                  </a:cubicBezTo>
                  <a:cubicBezTo>
                    <a:pt x="846" y="917"/>
                    <a:pt x="894" y="881"/>
                    <a:pt x="941" y="845"/>
                  </a:cubicBezTo>
                  <a:cubicBezTo>
                    <a:pt x="965" y="822"/>
                    <a:pt x="989" y="798"/>
                    <a:pt x="1001" y="774"/>
                  </a:cubicBezTo>
                  <a:cubicBezTo>
                    <a:pt x="1025" y="750"/>
                    <a:pt x="1036" y="726"/>
                    <a:pt x="1060" y="691"/>
                  </a:cubicBezTo>
                  <a:cubicBezTo>
                    <a:pt x="1108" y="584"/>
                    <a:pt x="1132" y="453"/>
                    <a:pt x="1096" y="333"/>
                  </a:cubicBezTo>
                  <a:cubicBezTo>
                    <a:pt x="1072" y="274"/>
                    <a:pt x="1048" y="226"/>
                    <a:pt x="1013" y="191"/>
                  </a:cubicBezTo>
                  <a:cubicBezTo>
                    <a:pt x="965" y="143"/>
                    <a:pt x="917" y="107"/>
                    <a:pt x="858" y="83"/>
                  </a:cubicBezTo>
                  <a:cubicBezTo>
                    <a:pt x="810" y="60"/>
                    <a:pt x="763" y="36"/>
                    <a:pt x="703" y="24"/>
                  </a:cubicBezTo>
                  <a:cubicBezTo>
                    <a:pt x="644" y="12"/>
                    <a:pt x="584" y="12"/>
                    <a:pt x="513" y="12"/>
                  </a:cubicBezTo>
                  <a:lnTo>
                    <a:pt x="501" y="12"/>
                  </a:lnTo>
                  <a:cubicBezTo>
                    <a:pt x="477" y="12"/>
                    <a:pt x="453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049;p43"/>
            <p:cNvSpPr/>
            <p:nvPr/>
          </p:nvSpPr>
          <p:spPr>
            <a:xfrm>
              <a:off x="1964525" y="2003650"/>
              <a:ext cx="22050" cy="19475"/>
            </a:xfrm>
            <a:custGeom>
              <a:avLst/>
              <a:gdLst/>
              <a:ahLst/>
              <a:cxnLst/>
              <a:rect l="l" t="t" r="r" b="b"/>
              <a:pathLst>
                <a:path w="882" h="779" extrusionOk="0">
                  <a:moveTo>
                    <a:pt x="310" y="0"/>
                  </a:moveTo>
                  <a:cubicBezTo>
                    <a:pt x="262" y="0"/>
                    <a:pt x="215" y="24"/>
                    <a:pt x="179" y="60"/>
                  </a:cubicBezTo>
                  <a:cubicBezTo>
                    <a:pt x="143" y="96"/>
                    <a:pt x="107" y="131"/>
                    <a:pt x="84" y="179"/>
                  </a:cubicBezTo>
                  <a:cubicBezTo>
                    <a:pt x="48" y="251"/>
                    <a:pt x="24" y="334"/>
                    <a:pt x="12" y="417"/>
                  </a:cubicBezTo>
                  <a:cubicBezTo>
                    <a:pt x="0" y="465"/>
                    <a:pt x="0" y="512"/>
                    <a:pt x="0" y="560"/>
                  </a:cubicBezTo>
                  <a:cubicBezTo>
                    <a:pt x="0" y="596"/>
                    <a:pt x="24" y="632"/>
                    <a:pt x="60" y="632"/>
                  </a:cubicBezTo>
                  <a:cubicBezTo>
                    <a:pt x="66" y="633"/>
                    <a:pt x="72" y="634"/>
                    <a:pt x="78" y="634"/>
                  </a:cubicBezTo>
                  <a:cubicBezTo>
                    <a:pt x="116" y="634"/>
                    <a:pt x="143" y="603"/>
                    <a:pt x="143" y="572"/>
                  </a:cubicBezTo>
                  <a:cubicBezTo>
                    <a:pt x="143" y="524"/>
                    <a:pt x="155" y="477"/>
                    <a:pt x="155" y="417"/>
                  </a:cubicBezTo>
                  <a:cubicBezTo>
                    <a:pt x="179" y="370"/>
                    <a:pt x="191" y="310"/>
                    <a:pt x="215" y="251"/>
                  </a:cubicBezTo>
                  <a:cubicBezTo>
                    <a:pt x="226" y="239"/>
                    <a:pt x="238" y="215"/>
                    <a:pt x="250" y="191"/>
                  </a:cubicBezTo>
                  <a:cubicBezTo>
                    <a:pt x="262" y="179"/>
                    <a:pt x="274" y="167"/>
                    <a:pt x="286" y="167"/>
                  </a:cubicBezTo>
                  <a:cubicBezTo>
                    <a:pt x="298" y="155"/>
                    <a:pt x="298" y="155"/>
                    <a:pt x="310" y="155"/>
                  </a:cubicBezTo>
                  <a:cubicBezTo>
                    <a:pt x="322" y="143"/>
                    <a:pt x="322" y="143"/>
                    <a:pt x="334" y="143"/>
                  </a:cubicBezTo>
                  <a:lnTo>
                    <a:pt x="369" y="143"/>
                  </a:lnTo>
                  <a:cubicBezTo>
                    <a:pt x="405" y="155"/>
                    <a:pt x="453" y="167"/>
                    <a:pt x="488" y="179"/>
                  </a:cubicBezTo>
                  <a:cubicBezTo>
                    <a:pt x="512" y="191"/>
                    <a:pt x="536" y="203"/>
                    <a:pt x="560" y="215"/>
                  </a:cubicBezTo>
                  <a:cubicBezTo>
                    <a:pt x="596" y="239"/>
                    <a:pt x="631" y="262"/>
                    <a:pt x="667" y="286"/>
                  </a:cubicBezTo>
                  <a:cubicBezTo>
                    <a:pt x="679" y="298"/>
                    <a:pt x="691" y="310"/>
                    <a:pt x="703" y="322"/>
                  </a:cubicBezTo>
                  <a:cubicBezTo>
                    <a:pt x="715" y="334"/>
                    <a:pt x="715" y="346"/>
                    <a:pt x="727" y="358"/>
                  </a:cubicBezTo>
                  <a:cubicBezTo>
                    <a:pt x="727" y="381"/>
                    <a:pt x="738" y="405"/>
                    <a:pt x="738" y="429"/>
                  </a:cubicBezTo>
                  <a:cubicBezTo>
                    <a:pt x="738" y="477"/>
                    <a:pt x="738" y="512"/>
                    <a:pt x="727" y="560"/>
                  </a:cubicBezTo>
                  <a:cubicBezTo>
                    <a:pt x="715" y="608"/>
                    <a:pt x="703" y="643"/>
                    <a:pt x="691" y="691"/>
                  </a:cubicBezTo>
                  <a:cubicBezTo>
                    <a:pt x="679" y="727"/>
                    <a:pt x="703" y="762"/>
                    <a:pt x="727" y="774"/>
                  </a:cubicBezTo>
                  <a:cubicBezTo>
                    <a:pt x="735" y="777"/>
                    <a:pt x="745" y="779"/>
                    <a:pt x="755" y="779"/>
                  </a:cubicBezTo>
                  <a:cubicBezTo>
                    <a:pt x="784" y="779"/>
                    <a:pt x="813" y="765"/>
                    <a:pt x="822" y="739"/>
                  </a:cubicBezTo>
                  <a:cubicBezTo>
                    <a:pt x="846" y="643"/>
                    <a:pt x="881" y="536"/>
                    <a:pt x="869" y="441"/>
                  </a:cubicBezTo>
                  <a:cubicBezTo>
                    <a:pt x="869" y="417"/>
                    <a:pt x="869" y="381"/>
                    <a:pt x="869" y="358"/>
                  </a:cubicBezTo>
                  <a:cubicBezTo>
                    <a:pt x="858" y="334"/>
                    <a:pt x="858" y="310"/>
                    <a:pt x="846" y="286"/>
                  </a:cubicBezTo>
                  <a:cubicBezTo>
                    <a:pt x="822" y="239"/>
                    <a:pt x="786" y="203"/>
                    <a:pt x="750" y="167"/>
                  </a:cubicBezTo>
                  <a:cubicBezTo>
                    <a:pt x="679" y="108"/>
                    <a:pt x="596" y="72"/>
                    <a:pt x="500" y="36"/>
                  </a:cubicBezTo>
                  <a:cubicBezTo>
                    <a:pt x="488" y="36"/>
                    <a:pt x="477" y="24"/>
                    <a:pt x="465" y="24"/>
                  </a:cubicBezTo>
                  <a:cubicBezTo>
                    <a:pt x="441" y="12"/>
                    <a:pt x="417" y="12"/>
                    <a:pt x="405" y="12"/>
                  </a:cubicBezTo>
                  <a:cubicBezTo>
                    <a:pt x="393" y="0"/>
                    <a:pt x="369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4"/>
          <p:cNvSpPr txBox="1">
            <a:spLocks noGrp="1"/>
          </p:cNvSpPr>
          <p:nvPr>
            <p:ph type="title"/>
          </p:nvPr>
        </p:nvSpPr>
        <p:spPr>
          <a:xfrm>
            <a:off x="1276573" y="393064"/>
            <a:ext cx="7627364" cy="1026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dirty="0" smtClean="0"/>
              <a:t>Компоненти </a:t>
            </a:r>
            <a:r>
              <a:rPr lang="bg-BG" dirty="0"/>
              <a:t>– използвани компоненти за реализацията на проекта</a:t>
            </a:r>
            <a:endParaRPr dirty="0"/>
          </a:p>
        </p:txBody>
      </p:sp>
      <p:grpSp>
        <p:nvGrpSpPr>
          <p:cNvPr id="1241" name="Google Shape;1241;p44"/>
          <p:cNvGrpSpPr/>
          <p:nvPr/>
        </p:nvGrpSpPr>
        <p:grpSpPr>
          <a:xfrm rot="-6548476">
            <a:off x="221225" y="303654"/>
            <a:ext cx="857944" cy="1713071"/>
            <a:chOff x="5984375" y="3480025"/>
            <a:chExt cx="469725" cy="937925"/>
          </a:xfrm>
        </p:grpSpPr>
        <p:sp>
          <p:nvSpPr>
            <p:cNvPr id="1242" name="Google Shape;1242;p44"/>
            <p:cNvSpPr/>
            <p:nvPr/>
          </p:nvSpPr>
          <p:spPr>
            <a:xfrm>
              <a:off x="6177250" y="3491925"/>
              <a:ext cx="5975" cy="333100"/>
            </a:xfrm>
            <a:custGeom>
              <a:avLst/>
              <a:gdLst/>
              <a:ahLst/>
              <a:cxnLst/>
              <a:rect l="l" t="t" r="r" b="b"/>
              <a:pathLst>
                <a:path w="239" h="13324" extrusionOk="0">
                  <a:moveTo>
                    <a:pt x="84" y="1"/>
                  </a:moveTo>
                  <a:cubicBezTo>
                    <a:pt x="36" y="1"/>
                    <a:pt x="12" y="24"/>
                    <a:pt x="0" y="72"/>
                  </a:cubicBezTo>
                  <a:cubicBezTo>
                    <a:pt x="0" y="846"/>
                    <a:pt x="0" y="1620"/>
                    <a:pt x="0" y="2394"/>
                  </a:cubicBezTo>
                  <a:cubicBezTo>
                    <a:pt x="0" y="2941"/>
                    <a:pt x="0" y="3477"/>
                    <a:pt x="0" y="4025"/>
                  </a:cubicBezTo>
                  <a:cubicBezTo>
                    <a:pt x="0" y="4537"/>
                    <a:pt x="0" y="5061"/>
                    <a:pt x="0" y="5573"/>
                  </a:cubicBezTo>
                  <a:cubicBezTo>
                    <a:pt x="0" y="6192"/>
                    <a:pt x="0" y="6799"/>
                    <a:pt x="0" y="7418"/>
                  </a:cubicBezTo>
                  <a:cubicBezTo>
                    <a:pt x="0" y="7621"/>
                    <a:pt x="0" y="7823"/>
                    <a:pt x="0" y="8025"/>
                  </a:cubicBezTo>
                  <a:cubicBezTo>
                    <a:pt x="0" y="8109"/>
                    <a:pt x="0" y="8180"/>
                    <a:pt x="0" y="8264"/>
                  </a:cubicBezTo>
                  <a:cubicBezTo>
                    <a:pt x="12" y="8454"/>
                    <a:pt x="12" y="8645"/>
                    <a:pt x="12" y="8835"/>
                  </a:cubicBezTo>
                  <a:cubicBezTo>
                    <a:pt x="12" y="8954"/>
                    <a:pt x="12" y="9073"/>
                    <a:pt x="24" y="9192"/>
                  </a:cubicBezTo>
                  <a:cubicBezTo>
                    <a:pt x="24" y="9478"/>
                    <a:pt x="36" y="9752"/>
                    <a:pt x="36" y="10038"/>
                  </a:cubicBezTo>
                  <a:cubicBezTo>
                    <a:pt x="48" y="10335"/>
                    <a:pt x="60" y="10633"/>
                    <a:pt x="60" y="10942"/>
                  </a:cubicBezTo>
                  <a:cubicBezTo>
                    <a:pt x="72" y="11228"/>
                    <a:pt x="84" y="11526"/>
                    <a:pt x="84" y="11824"/>
                  </a:cubicBezTo>
                  <a:cubicBezTo>
                    <a:pt x="84" y="12121"/>
                    <a:pt x="96" y="12419"/>
                    <a:pt x="84" y="12716"/>
                  </a:cubicBezTo>
                  <a:cubicBezTo>
                    <a:pt x="84" y="12776"/>
                    <a:pt x="84" y="12847"/>
                    <a:pt x="72" y="12919"/>
                  </a:cubicBezTo>
                  <a:cubicBezTo>
                    <a:pt x="72" y="12990"/>
                    <a:pt x="60" y="13062"/>
                    <a:pt x="60" y="13133"/>
                  </a:cubicBezTo>
                  <a:cubicBezTo>
                    <a:pt x="48" y="13133"/>
                    <a:pt x="36" y="13145"/>
                    <a:pt x="24" y="13157"/>
                  </a:cubicBezTo>
                  <a:cubicBezTo>
                    <a:pt x="12" y="13181"/>
                    <a:pt x="12" y="13193"/>
                    <a:pt x="12" y="13217"/>
                  </a:cubicBezTo>
                  <a:cubicBezTo>
                    <a:pt x="24" y="13228"/>
                    <a:pt x="24" y="13240"/>
                    <a:pt x="24" y="13252"/>
                  </a:cubicBezTo>
                  <a:cubicBezTo>
                    <a:pt x="24" y="13264"/>
                    <a:pt x="36" y="13276"/>
                    <a:pt x="36" y="13288"/>
                  </a:cubicBezTo>
                  <a:cubicBezTo>
                    <a:pt x="48" y="13300"/>
                    <a:pt x="72" y="13312"/>
                    <a:pt x="84" y="13324"/>
                  </a:cubicBezTo>
                  <a:cubicBezTo>
                    <a:pt x="108" y="13324"/>
                    <a:pt x="143" y="13324"/>
                    <a:pt x="155" y="13300"/>
                  </a:cubicBezTo>
                  <a:cubicBezTo>
                    <a:pt x="167" y="13288"/>
                    <a:pt x="179" y="13276"/>
                    <a:pt x="191" y="13264"/>
                  </a:cubicBezTo>
                  <a:cubicBezTo>
                    <a:pt x="191" y="13240"/>
                    <a:pt x="191" y="13228"/>
                    <a:pt x="191" y="13217"/>
                  </a:cubicBezTo>
                  <a:cubicBezTo>
                    <a:pt x="203" y="13193"/>
                    <a:pt x="203" y="13169"/>
                    <a:pt x="203" y="13145"/>
                  </a:cubicBezTo>
                  <a:cubicBezTo>
                    <a:pt x="203" y="13121"/>
                    <a:pt x="215" y="13086"/>
                    <a:pt x="215" y="13050"/>
                  </a:cubicBezTo>
                  <a:cubicBezTo>
                    <a:pt x="215" y="12978"/>
                    <a:pt x="227" y="12907"/>
                    <a:pt x="227" y="12836"/>
                  </a:cubicBezTo>
                  <a:cubicBezTo>
                    <a:pt x="227" y="12693"/>
                    <a:pt x="239" y="12562"/>
                    <a:pt x="239" y="12419"/>
                  </a:cubicBezTo>
                  <a:cubicBezTo>
                    <a:pt x="239" y="12133"/>
                    <a:pt x="227" y="11835"/>
                    <a:pt x="227" y="11538"/>
                  </a:cubicBezTo>
                  <a:cubicBezTo>
                    <a:pt x="215" y="10990"/>
                    <a:pt x="203" y="10430"/>
                    <a:pt x="179" y="9883"/>
                  </a:cubicBezTo>
                  <a:cubicBezTo>
                    <a:pt x="179" y="9597"/>
                    <a:pt x="167" y="9311"/>
                    <a:pt x="167" y="9026"/>
                  </a:cubicBezTo>
                  <a:cubicBezTo>
                    <a:pt x="155" y="8811"/>
                    <a:pt x="155" y="8609"/>
                    <a:pt x="155" y="8406"/>
                  </a:cubicBezTo>
                  <a:cubicBezTo>
                    <a:pt x="155" y="8323"/>
                    <a:pt x="155" y="8240"/>
                    <a:pt x="155" y="8156"/>
                  </a:cubicBezTo>
                  <a:cubicBezTo>
                    <a:pt x="155" y="7573"/>
                    <a:pt x="143" y="6990"/>
                    <a:pt x="155" y="6406"/>
                  </a:cubicBezTo>
                  <a:cubicBezTo>
                    <a:pt x="155" y="5870"/>
                    <a:pt x="155" y="5335"/>
                    <a:pt x="155" y="4787"/>
                  </a:cubicBezTo>
                  <a:cubicBezTo>
                    <a:pt x="155" y="4073"/>
                    <a:pt x="143" y="3346"/>
                    <a:pt x="143" y="2632"/>
                  </a:cubicBezTo>
                  <a:cubicBezTo>
                    <a:pt x="143" y="2037"/>
                    <a:pt x="143" y="1441"/>
                    <a:pt x="143" y="858"/>
                  </a:cubicBezTo>
                  <a:cubicBezTo>
                    <a:pt x="143" y="596"/>
                    <a:pt x="155" y="334"/>
                    <a:pt x="155" y="72"/>
                  </a:cubicBezTo>
                  <a:cubicBezTo>
                    <a:pt x="155" y="24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44"/>
            <p:cNvSpPr/>
            <p:nvPr/>
          </p:nvSpPr>
          <p:spPr>
            <a:xfrm>
              <a:off x="6138550" y="3819350"/>
              <a:ext cx="40800" cy="149000"/>
            </a:xfrm>
            <a:custGeom>
              <a:avLst/>
              <a:gdLst/>
              <a:ahLst/>
              <a:cxnLst/>
              <a:rect l="l" t="t" r="r" b="b"/>
              <a:pathLst>
                <a:path w="1632" h="5960" extrusionOk="0">
                  <a:moveTo>
                    <a:pt x="1560" y="0"/>
                  </a:moveTo>
                  <a:cubicBezTo>
                    <a:pt x="1525" y="0"/>
                    <a:pt x="1489" y="24"/>
                    <a:pt x="1477" y="60"/>
                  </a:cubicBezTo>
                  <a:cubicBezTo>
                    <a:pt x="1441" y="251"/>
                    <a:pt x="1394" y="453"/>
                    <a:pt x="1358" y="643"/>
                  </a:cubicBezTo>
                  <a:cubicBezTo>
                    <a:pt x="1322" y="822"/>
                    <a:pt x="1286" y="1001"/>
                    <a:pt x="1239" y="1167"/>
                  </a:cubicBezTo>
                  <a:cubicBezTo>
                    <a:pt x="1227" y="1251"/>
                    <a:pt x="1203" y="1322"/>
                    <a:pt x="1191" y="1405"/>
                  </a:cubicBezTo>
                  <a:cubicBezTo>
                    <a:pt x="1167" y="1477"/>
                    <a:pt x="1156" y="1548"/>
                    <a:pt x="1132" y="1620"/>
                  </a:cubicBezTo>
                  <a:cubicBezTo>
                    <a:pt x="1096" y="1786"/>
                    <a:pt x="1048" y="1953"/>
                    <a:pt x="1013" y="2108"/>
                  </a:cubicBezTo>
                  <a:cubicBezTo>
                    <a:pt x="917" y="2465"/>
                    <a:pt x="822" y="2822"/>
                    <a:pt x="739" y="3179"/>
                  </a:cubicBezTo>
                  <a:cubicBezTo>
                    <a:pt x="655" y="3489"/>
                    <a:pt x="584" y="3810"/>
                    <a:pt x="501" y="4120"/>
                  </a:cubicBezTo>
                  <a:cubicBezTo>
                    <a:pt x="417" y="4453"/>
                    <a:pt x="322" y="4799"/>
                    <a:pt x="239" y="5132"/>
                  </a:cubicBezTo>
                  <a:cubicBezTo>
                    <a:pt x="203" y="5239"/>
                    <a:pt x="179" y="5358"/>
                    <a:pt x="143" y="5465"/>
                  </a:cubicBezTo>
                  <a:cubicBezTo>
                    <a:pt x="120" y="5573"/>
                    <a:pt x="84" y="5680"/>
                    <a:pt x="48" y="5787"/>
                  </a:cubicBezTo>
                  <a:cubicBezTo>
                    <a:pt x="36" y="5799"/>
                    <a:pt x="36" y="5799"/>
                    <a:pt x="36" y="5811"/>
                  </a:cubicBezTo>
                  <a:cubicBezTo>
                    <a:pt x="24" y="5823"/>
                    <a:pt x="24" y="5835"/>
                    <a:pt x="13" y="5846"/>
                  </a:cubicBezTo>
                  <a:cubicBezTo>
                    <a:pt x="1" y="5858"/>
                    <a:pt x="1" y="5870"/>
                    <a:pt x="1" y="5882"/>
                  </a:cubicBezTo>
                  <a:cubicBezTo>
                    <a:pt x="1" y="5906"/>
                    <a:pt x="13" y="5930"/>
                    <a:pt x="24" y="5942"/>
                  </a:cubicBezTo>
                  <a:cubicBezTo>
                    <a:pt x="36" y="5954"/>
                    <a:pt x="57" y="5960"/>
                    <a:pt x="78" y="5960"/>
                  </a:cubicBezTo>
                  <a:cubicBezTo>
                    <a:pt x="99" y="5960"/>
                    <a:pt x="120" y="5954"/>
                    <a:pt x="132" y="5942"/>
                  </a:cubicBezTo>
                  <a:cubicBezTo>
                    <a:pt x="155" y="5918"/>
                    <a:pt x="167" y="5894"/>
                    <a:pt x="179" y="5858"/>
                  </a:cubicBezTo>
                  <a:cubicBezTo>
                    <a:pt x="179" y="5858"/>
                    <a:pt x="179" y="5846"/>
                    <a:pt x="191" y="5835"/>
                  </a:cubicBezTo>
                  <a:lnTo>
                    <a:pt x="191" y="5835"/>
                  </a:lnTo>
                  <a:cubicBezTo>
                    <a:pt x="190" y="5835"/>
                    <a:pt x="179" y="5846"/>
                    <a:pt x="179" y="5846"/>
                  </a:cubicBezTo>
                  <a:cubicBezTo>
                    <a:pt x="215" y="5775"/>
                    <a:pt x="239" y="5692"/>
                    <a:pt x="263" y="5608"/>
                  </a:cubicBezTo>
                  <a:cubicBezTo>
                    <a:pt x="286" y="5525"/>
                    <a:pt x="310" y="5442"/>
                    <a:pt x="334" y="5358"/>
                  </a:cubicBezTo>
                  <a:cubicBezTo>
                    <a:pt x="382" y="5192"/>
                    <a:pt x="429" y="5037"/>
                    <a:pt x="465" y="4882"/>
                  </a:cubicBezTo>
                  <a:cubicBezTo>
                    <a:pt x="548" y="4549"/>
                    <a:pt x="644" y="4227"/>
                    <a:pt x="715" y="3894"/>
                  </a:cubicBezTo>
                  <a:cubicBezTo>
                    <a:pt x="763" y="3715"/>
                    <a:pt x="810" y="3537"/>
                    <a:pt x="846" y="3358"/>
                  </a:cubicBezTo>
                  <a:cubicBezTo>
                    <a:pt x="894" y="3203"/>
                    <a:pt x="929" y="3048"/>
                    <a:pt x="965" y="2906"/>
                  </a:cubicBezTo>
                  <a:cubicBezTo>
                    <a:pt x="1001" y="2739"/>
                    <a:pt x="1048" y="2584"/>
                    <a:pt x="1084" y="2429"/>
                  </a:cubicBezTo>
                  <a:cubicBezTo>
                    <a:pt x="1132" y="2263"/>
                    <a:pt x="1179" y="2084"/>
                    <a:pt x="1227" y="1917"/>
                  </a:cubicBezTo>
                  <a:cubicBezTo>
                    <a:pt x="1251" y="1822"/>
                    <a:pt x="1275" y="1739"/>
                    <a:pt x="1286" y="1655"/>
                  </a:cubicBezTo>
                  <a:cubicBezTo>
                    <a:pt x="1310" y="1560"/>
                    <a:pt x="1334" y="1465"/>
                    <a:pt x="1358" y="1382"/>
                  </a:cubicBezTo>
                  <a:cubicBezTo>
                    <a:pt x="1370" y="1322"/>
                    <a:pt x="1382" y="1251"/>
                    <a:pt x="1406" y="1191"/>
                  </a:cubicBezTo>
                  <a:cubicBezTo>
                    <a:pt x="1417" y="1084"/>
                    <a:pt x="1441" y="977"/>
                    <a:pt x="1465" y="870"/>
                  </a:cubicBezTo>
                  <a:cubicBezTo>
                    <a:pt x="1525" y="608"/>
                    <a:pt x="1584" y="358"/>
                    <a:pt x="1632" y="96"/>
                  </a:cubicBezTo>
                  <a:cubicBezTo>
                    <a:pt x="1632" y="72"/>
                    <a:pt x="1632" y="60"/>
                    <a:pt x="1620" y="36"/>
                  </a:cubicBezTo>
                  <a:cubicBezTo>
                    <a:pt x="1608" y="24"/>
                    <a:pt x="1596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44"/>
            <p:cNvSpPr/>
            <p:nvPr/>
          </p:nvSpPr>
          <p:spPr>
            <a:xfrm>
              <a:off x="5994475" y="3976225"/>
              <a:ext cx="141725" cy="183975"/>
            </a:xfrm>
            <a:custGeom>
              <a:avLst/>
              <a:gdLst/>
              <a:ahLst/>
              <a:cxnLst/>
              <a:rect l="l" t="t" r="r" b="b"/>
              <a:pathLst>
                <a:path w="5669" h="7359" extrusionOk="0">
                  <a:moveTo>
                    <a:pt x="5573" y="0"/>
                  </a:moveTo>
                  <a:cubicBezTo>
                    <a:pt x="5549" y="0"/>
                    <a:pt x="5525" y="0"/>
                    <a:pt x="5514" y="24"/>
                  </a:cubicBezTo>
                  <a:cubicBezTo>
                    <a:pt x="5383" y="155"/>
                    <a:pt x="5252" y="286"/>
                    <a:pt x="5133" y="429"/>
                  </a:cubicBezTo>
                  <a:cubicBezTo>
                    <a:pt x="5073" y="488"/>
                    <a:pt x="5025" y="548"/>
                    <a:pt x="4978" y="595"/>
                  </a:cubicBezTo>
                  <a:cubicBezTo>
                    <a:pt x="4799" y="798"/>
                    <a:pt x="4621" y="988"/>
                    <a:pt x="4442" y="1191"/>
                  </a:cubicBezTo>
                  <a:cubicBezTo>
                    <a:pt x="4382" y="1262"/>
                    <a:pt x="4311" y="1322"/>
                    <a:pt x="4252" y="1393"/>
                  </a:cubicBezTo>
                  <a:cubicBezTo>
                    <a:pt x="4240" y="1417"/>
                    <a:pt x="4216" y="1441"/>
                    <a:pt x="4204" y="1453"/>
                  </a:cubicBezTo>
                  <a:cubicBezTo>
                    <a:pt x="4085" y="1595"/>
                    <a:pt x="3966" y="1738"/>
                    <a:pt x="3859" y="1881"/>
                  </a:cubicBezTo>
                  <a:cubicBezTo>
                    <a:pt x="3692" y="2096"/>
                    <a:pt x="3513" y="2298"/>
                    <a:pt x="3347" y="2512"/>
                  </a:cubicBezTo>
                  <a:cubicBezTo>
                    <a:pt x="3287" y="2584"/>
                    <a:pt x="3228" y="2667"/>
                    <a:pt x="3168" y="2738"/>
                  </a:cubicBezTo>
                  <a:cubicBezTo>
                    <a:pt x="3144" y="2774"/>
                    <a:pt x="3109" y="2798"/>
                    <a:pt x="3085" y="2834"/>
                  </a:cubicBezTo>
                  <a:cubicBezTo>
                    <a:pt x="2835" y="3167"/>
                    <a:pt x="2597" y="3500"/>
                    <a:pt x="2347" y="3846"/>
                  </a:cubicBezTo>
                  <a:cubicBezTo>
                    <a:pt x="2156" y="4108"/>
                    <a:pt x="1954" y="4370"/>
                    <a:pt x="1763" y="4632"/>
                  </a:cubicBezTo>
                  <a:cubicBezTo>
                    <a:pt x="1632" y="4810"/>
                    <a:pt x="1501" y="4977"/>
                    <a:pt x="1370" y="5155"/>
                  </a:cubicBezTo>
                  <a:cubicBezTo>
                    <a:pt x="1346" y="5203"/>
                    <a:pt x="1311" y="5239"/>
                    <a:pt x="1287" y="5286"/>
                  </a:cubicBezTo>
                  <a:cubicBezTo>
                    <a:pt x="1215" y="5382"/>
                    <a:pt x="1144" y="5477"/>
                    <a:pt x="1084" y="5572"/>
                  </a:cubicBezTo>
                  <a:cubicBezTo>
                    <a:pt x="1049" y="5620"/>
                    <a:pt x="1013" y="5667"/>
                    <a:pt x="977" y="5715"/>
                  </a:cubicBezTo>
                  <a:cubicBezTo>
                    <a:pt x="965" y="5739"/>
                    <a:pt x="953" y="5751"/>
                    <a:pt x="942" y="5775"/>
                  </a:cubicBezTo>
                  <a:cubicBezTo>
                    <a:pt x="882" y="5858"/>
                    <a:pt x="823" y="5953"/>
                    <a:pt x="775" y="6037"/>
                  </a:cubicBezTo>
                  <a:cubicBezTo>
                    <a:pt x="668" y="6179"/>
                    <a:pt x="572" y="6334"/>
                    <a:pt x="477" y="6489"/>
                  </a:cubicBezTo>
                  <a:cubicBezTo>
                    <a:pt x="406" y="6608"/>
                    <a:pt x="322" y="6739"/>
                    <a:pt x="251" y="6858"/>
                  </a:cubicBezTo>
                  <a:cubicBezTo>
                    <a:pt x="215" y="6929"/>
                    <a:pt x="168" y="6989"/>
                    <a:pt x="132" y="7049"/>
                  </a:cubicBezTo>
                  <a:cubicBezTo>
                    <a:pt x="96" y="7108"/>
                    <a:pt x="61" y="7168"/>
                    <a:pt x="13" y="7227"/>
                  </a:cubicBezTo>
                  <a:cubicBezTo>
                    <a:pt x="1" y="7251"/>
                    <a:pt x="1" y="7275"/>
                    <a:pt x="1" y="7299"/>
                  </a:cubicBezTo>
                  <a:cubicBezTo>
                    <a:pt x="13" y="7310"/>
                    <a:pt x="25" y="7334"/>
                    <a:pt x="49" y="7346"/>
                  </a:cubicBezTo>
                  <a:cubicBezTo>
                    <a:pt x="61" y="7358"/>
                    <a:pt x="84" y="7358"/>
                    <a:pt x="108" y="7358"/>
                  </a:cubicBezTo>
                  <a:cubicBezTo>
                    <a:pt x="132" y="7346"/>
                    <a:pt x="144" y="7334"/>
                    <a:pt x="156" y="7310"/>
                  </a:cubicBezTo>
                  <a:cubicBezTo>
                    <a:pt x="215" y="7239"/>
                    <a:pt x="263" y="7156"/>
                    <a:pt x="311" y="7072"/>
                  </a:cubicBezTo>
                  <a:cubicBezTo>
                    <a:pt x="370" y="6989"/>
                    <a:pt x="418" y="6918"/>
                    <a:pt x="465" y="6834"/>
                  </a:cubicBezTo>
                  <a:cubicBezTo>
                    <a:pt x="561" y="6668"/>
                    <a:pt x="668" y="6513"/>
                    <a:pt x="763" y="6346"/>
                  </a:cubicBezTo>
                  <a:cubicBezTo>
                    <a:pt x="870" y="6191"/>
                    <a:pt x="965" y="6037"/>
                    <a:pt x="1073" y="5870"/>
                  </a:cubicBezTo>
                  <a:cubicBezTo>
                    <a:pt x="1108" y="5822"/>
                    <a:pt x="1156" y="5763"/>
                    <a:pt x="1192" y="5703"/>
                  </a:cubicBezTo>
                  <a:cubicBezTo>
                    <a:pt x="1263" y="5608"/>
                    <a:pt x="1334" y="5501"/>
                    <a:pt x="1406" y="5394"/>
                  </a:cubicBezTo>
                  <a:cubicBezTo>
                    <a:pt x="1430" y="5358"/>
                    <a:pt x="1465" y="5322"/>
                    <a:pt x="1489" y="5286"/>
                  </a:cubicBezTo>
                  <a:cubicBezTo>
                    <a:pt x="1573" y="5179"/>
                    <a:pt x="1644" y="5084"/>
                    <a:pt x="1715" y="4977"/>
                  </a:cubicBezTo>
                  <a:cubicBezTo>
                    <a:pt x="1811" y="4858"/>
                    <a:pt x="1894" y="4739"/>
                    <a:pt x="1989" y="4620"/>
                  </a:cubicBezTo>
                  <a:cubicBezTo>
                    <a:pt x="2204" y="4322"/>
                    <a:pt x="2418" y="4024"/>
                    <a:pt x="2632" y="3727"/>
                  </a:cubicBezTo>
                  <a:cubicBezTo>
                    <a:pt x="2835" y="3465"/>
                    <a:pt x="3025" y="3191"/>
                    <a:pt x="3228" y="2929"/>
                  </a:cubicBezTo>
                  <a:cubicBezTo>
                    <a:pt x="3478" y="2619"/>
                    <a:pt x="3740" y="2298"/>
                    <a:pt x="3990" y="1976"/>
                  </a:cubicBezTo>
                  <a:cubicBezTo>
                    <a:pt x="4109" y="1846"/>
                    <a:pt x="4216" y="1703"/>
                    <a:pt x="4323" y="1572"/>
                  </a:cubicBezTo>
                  <a:cubicBezTo>
                    <a:pt x="4347" y="1548"/>
                    <a:pt x="4359" y="1524"/>
                    <a:pt x="4382" y="1512"/>
                  </a:cubicBezTo>
                  <a:cubicBezTo>
                    <a:pt x="4454" y="1429"/>
                    <a:pt x="4513" y="1357"/>
                    <a:pt x="4585" y="1286"/>
                  </a:cubicBezTo>
                  <a:cubicBezTo>
                    <a:pt x="4752" y="1095"/>
                    <a:pt x="4930" y="905"/>
                    <a:pt x="5109" y="714"/>
                  </a:cubicBezTo>
                  <a:cubicBezTo>
                    <a:pt x="5275" y="524"/>
                    <a:pt x="5454" y="333"/>
                    <a:pt x="5633" y="143"/>
                  </a:cubicBezTo>
                  <a:cubicBezTo>
                    <a:pt x="5656" y="107"/>
                    <a:pt x="5668" y="60"/>
                    <a:pt x="5633" y="24"/>
                  </a:cubicBezTo>
                  <a:cubicBezTo>
                    <a:pt x="5609" y="0"/>
                    <a:pt x="5597" y="0"/>
                    <a:pt x="5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44"/>
            <p:cNvSpPr/>
            <p:nvPr/>
          </p:nvSpPr>
          <p:spPr>
            <a:xfrm>
              <a:off x="6144500" y="3984550"/>
              <a:ext cx="299775" cy="420550"/>
            </a:xfrm>
            <a:custGeom>
              <a:avLst/>
              <a:gdLst/>
              <a:ahLst/>
              <a:cxnLst/>
              <a:rect l="l" t="t" r="r" b="b"/>
              <a:pathLst>
                <a:path w="11991" h="16822" extrusionOk="0">
                  <a:moveTo>
                    <a:pt x="96" y="0"/>
                  </a:moveTo>
                  <a:cubicBezTo>
                    <a:pt x="72" y="0"/>
                    <a:pt x="60" y="0"/>
                    <a:pt x="48" y="12"/>
                  </a:cubicBezTo>
                  <a:cubicBezTo>
                    <a:pt x="25" y="24"/>
                    <a:pt x="13" y="48"/>
                    <a:pt x="1" y="72"/>
                  </a:cubicBezTo>
                  <a:cubicBezTo>
                    <a:pt x="1" y="84"/>
                    <a:pt x="1" y="119"/>
                    <a:pt x="13" y="131"/>
                  </a:cubicBezTo>
                  <a:cubicBezTo>
                    <a:pt x="596" y="941"/>
                    <a:pt x="1179" y="1739"/>
                    <a:pt x="1763" y="2548"/>
                  </a:cubicBezTo>
                  <a:cubicBezTo>
                    <a:pt x="2334" y="3346"/>
                    <a:pt x="2906" y="4132"/>
                    <a:pt x="3477" y="4930"/>
                  </a:cubicBezTo>
                  <a:cubicBezTo>
                    <a:pt x="3751" y="5311"/>
                    <a:pt x="4025" y="5680"/>
                    <a:pt x="4287" y="6061"/>
                  </a:cubicBezTo>
                  <a:cubicBezTo>
                    <a:pt x="4882" y="6894"/>
                    <a:pt x="5478" y="7739"/>
                    <a:pt x="6073" y="8573"/>
                  </a:cubicBezTo>
                  <a:cubicBezTo>
                    <a:pt x="6204" y="8763"/>
                    <a:pt x="6335" y="8954"/>
                    <a:pt x="6478" y="9144"/>
                  </a:cubicBezTo>
                  <a:cubicBezTo>
                    <a:pt x="6513" y="9204"/>
                    <a:pt x="6549" y="9263"/>
                    <a:pt x="6597" y="9323"/>
                  </a:cubicBezTo>
                  <a:cubicBezTo>
                    <a:pt x="6704" y="9490"/>
                    <a:pt x="6823" y="9656"/>
                    <a:pt x="6942" y="9823"/>
                  </a:cubicBezTo>
                  <a:cubicBezTo>
                    <a:pt x="7240" y="10264"/>
                    <a:pt x="7537" y="10692"/>
                    <a:pt x="7835" y="11133"/>
                  </a:cubicBezTo>
                  <a:cubicBezTo>
                    <a:pt x="7978" y="11347"/>
                    <a:pt x="8121" y="11549"/>
                    <a:pt x="8264" y="11752"/>
                  </a:cubicBezTo>
                  <a:cubicBezTo>
                    <a:pt x="8680" y="12359"/>
                    <a:pt x="9085" y="12954"/>
                    <a:pt x="9490" y="13562"/>
                  </a:cubicBezTo>
                  <a:cubicBezTo>
                    <a:pt x="9645" y="13776"/>
                    <a:pt x="9788" y="13990"/>
                    <a:pt x="9931" y="14205"/>
                  </a:cubicBezTo>
                  <a:cubicBezTo>
                    <a:pt x="10002" y="14312"/>
                    <a:pt x="10073" y="14419"/>
                    <a:pt x="10157" y="14526"/>
                  </a:cubicBezTo>
                  <a:cubicBezTo>
                    <a:pt x="10288" y="14717"/>
                    <a:pt x="10419" y="14895"/>
                    <a:pt x="10550" y="15086"/>
                  </a:cubicBezTo>
                  <a:cubicBezTo>
                    <a:pt x="10585" y="15145"/>
                    <a:pt x="10633" y="15205"/>
                    <a:pt x="10681" y="15264"/>
                  </a:cubicBezTo>
                  <a:cubicBezTo>
                    <a:pt x="10681" y="15288"/>
                    <a:pt x="10693" y="15300"/>
                    <a:pt x="10704" y="15312"/>
                  </a:cubicBezTo>
                  <a:cubicBezTo>
                    <a:pt x="10740" y="15359"/>
                    <a:pt x="10776" y="15407"/>
                    <a:pt x="10812" y="15455"/>
                  </a:cubicBezTo>
                  <a:cubicBezTo>
                    <a:pt x="10859" y="15514"/>
                    <a:pt x="10919" y="15586"/>
                    <a:pt x="10966" y="15645"/>
                  </a:cubicBezTo>
                  <a:cubicBezTo>
                    <a:pt x="10990" y="15693"/>
                    <a:pt x="11026" y="15729"/>
                    <a:pt x="11050" y="15764"/>
                  </a:cubicBezTo>
                  <a:cubicBezTo>
                    <a:pt x="11133" y="15871"/>
                    <a:pt x="11216" y="15967"/>
                    <a:pt x="11300" y="16074"/>
                  </a:cubicBezTo>
                  <a:cubicBezTo>
                    <a:pt x="11443" y="16252"/>
                    <a:pt x="11597" y="16431"/>
                    <a:pt x="11740" y="16622"/>
                  </a:cubicBezTo>
                  <a:cubicBezTo>
                    <a:pt x="11740" y="16633"/>
                    <a:pt x="11752" y="16645"/>
                    <a:pt x="11764" y="16645"/>
                  </a:cubicBezTo>
                  <a:cubicBezTo>
                    <a:pt x="11752" y="16657"/>
                    <a:pt x="11752" y="16669"/>
                    <a:pt x="11740" y="16669"/>
                  </a:cubicBezTo>
                  <a:cubicBezTo>
                    <a:pt x="11716" y="16705"/>
                    <a:pt x="11728" y="16764"/>
                    <a:pt x="11776" y="16788"/>
                  </a:cubicBezTo>
                  <a:cubicBezTo>
                    <a:pt x="11810" y="16805"/>
                    <a:pt x="11843" y="16822"/>
                    <a:pt x="11881" y="16822"/>
                  </a:cubicBezTo>
                  <a:cubicBezTo>
                    <a:pt x="11897" y="16822"/>
                    <a:pt x="11913" y="16819"/>
                    <a:pt x="11931" y="16812"/>
                  </a:cubicBezTo>
                  <a:cubicBezTo>
                    <a:pt x="11955" y="16800"/>
                    <a:pt x="11967" y="16776"/>
                    <a:pt x="11978" y="16752"/>
                  </a:cubicBezTo>
                  <a:cubicBezTo>
                    <a:pt x="11990" y="16717"/>
                    <a:pt x="11978" y="16693"/>
                    <a:pt x="11967" y="16669"/>
                  </a:cubicBezTo>
                  <a:cubicBezTo>
                    <a:pt x="11955" y="16622"/>
                    <a:pt x="11931" y="16586"/>
                    <a:pt x="11895" y="16550"/>
                  </a:cubicBezTo>
                  <a:cubicBezTo>
                    <a:pt x="11883" y="16526"/>
                    <a:pt x="11871" y="16502"/>
                    <a:pt x="11847" y="16479"/>
                  </a:cubicBezTo>
                  <a:cubicBezTo>
                    <a:pt x="11776" y="16383"/>
                    <a:pt x="11693" y="16288"/>
                    <a:pt x="11609" y="16181"/>
                  </a:cubicBezTo>
                  <a:cubicBezTo>
                    <a:pt x="11466" y="16002"/>
                    <a:pt x="11324" y="15824"/>
                    <a:pt x="11181" y="15645"/>
                  </a:cubicBezTo>
                  <a:cubicBezTo>
                    <a:pt x="11074" y="15502"/>
                    <a:pt x="10954" y="15348"/>
                    <a:pt x="10835" y="15193"/>
                  </a:cubicBezTo>
                  <a:cubicBezTo>
                    <a:pt x="10812" y="15157"/>
                    <a:pt x="10788" y="15109"/>
                    <a:pt x="10752" y="15074"/>
                  </a:cubicBezTo>
                  <a:cubicBezTo>
                    <a:pt x="10681" y="14967"/>
                    <a:pt x="10609" y="14859"/>
                    <a:pt x="10538" y="14764"/>
                  </a:cubicBezTo>
                  <a:cubicBezTo>
                    <a:pt x="10454" y="14645"/>
                    <a:pt x="10359" y="14526"/>
                    <a:pt x="10276" y="14395"/>
                  </a:cubicBezTo>
                  <a:cubicBezTo>
                    <a:pt x="10157" y="14228"/>
                    <a:pt x="10038" y="14050"/>
                    <a:pt x="9931" y="13871"/>
                  </a:cubicBezTo>
                  <a:cubicBezTo>
                    <a:pt x="9478" y="13216"/>
                    <a:pt x="9026" y="12550"/>
                    <a:pt x="8573" y="11883"/>
                  </a:cubicBezTo>
                  <a:cubicBezTo>
                    <a:pt x="8180" y="11311"/>
                    <a:pt x="7776" y="10728"/>
                    <a:pt x="7383" y="10145"/>
                  </a:cubicBezTo>
                  <a:cubicBezTo>
                    <a:pt x="7144" y="9811"/>
                    <a:pt x="6906" y="9466"/>
                    <a:pt x="6680" y="9121"/>
                  </a:cubicBezTo>
                  <a:cubicBezTo>
                    <a:pt x="6597" y="9002"/>
                    <a:pt x="6502" y="8882"/>
                    <a:pt x="6418" y="8763"/>
                  </a:cubicBezTo>
                  <a:cubicBezTo>
                    <a:pt x="5859" y="7966"/>
                    <a:pt x="5287" y="7156"/>
                    <a:pt x="4716" y="6358"/>
                  </a:cubicBezTo>
                  <a:cubicBezTo>
                    <a:pt x="4477" y="6013"/>
                    <a:pt x="4239" y="5680"/>
                    <a:pt x="3989" y="5334"/>
                  </a:cubicBezTo>
                  <a:cubicBezTo>
                    <a:pt x="3918" y="5227"/>
                    <a:pt x="3846" y="5132"/>
                    <a:pt x="3775" y="5025"/>
                  </a:cubicBezTo>
                  <a:cubicBezTo>
                    <a:pt x="3251" y="4310"/>
                    <a:pt x="2727" y="3584"/>
                    <a:pt x="2215" y="2870"/>
                  </a:cubicBezTo>
                  <a:cubicBezTo>
                    <a:pt x="1739" y="2215"/>
                    <a:pt x="1263" y="1548"/>
                    <a:pt x="787" y="893"/>
                  </a:cubicBezTo>
                  <a:cubicBezTo>
                    <a:pt x="572" y="608"/>
                    <a:pt x="370" y="322"/>
                    <a:pt x="167" y="48"/>
                  </a:cubicBezTo>
                  <a:cubicBezTo>
                    <a:pt x="156" y="24"/>
                    <a:pt x="144" y="12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6169200" y="3812200"/>
              <a:ext cx="19975" cy="18775"/>
            </a:xfrm>
            <a:custGeom>
              <a:avLst/>
              <a:gdLst/>
              <a:ahLst/>
              <a:cxnLst/>
              <a:rect l="l" t="t" r="r" b="b"/>
              <a:pathLst>
                <a:path w="799" h="751" extrusionOk="0">
                  <a:moveTo>
                    <a:pt x="501" y="263"/>
                  </a:moveTo>
                  <a:cubicBezTo>
                    <a:pt x="513" y="263"/>
                    <a:pt x="525" y="263"/>
                    <a:pt x="537" y="275"/>
                  </a:cubicBezTo>
                  <a:cubicBezTo>
                    <a:pt x="549" y="275"/>
                    <a:pt x="561" y="286"/>
                    <a:pt x="572" y="298"/>
                  </a:cubicBezTo>
                  <a:cubicBezTo>
                    <a:pt x="584" y="298"/>
                    <a:pt x="584" y="310"/>
                    <a:pt x="596" y="310"/>
                  </a:cubicBezTo>
                  <a:cubicBezTo>
                    <a:pt x="596" y="310"/>
                    <a:pt x="596" y="310"/>
                    <a:pt x="596" y="322"/>
                  </a:cubicBezTo>
                  <a:cubicBezTo>
                    <a:pt x="596" y="322"/>
                    <a:pt x="596" y="334"/>
                    <a:pt x="584" y="346"/>
                  </a:cubicBezTo>
                  <a:cubicBezTo>
                    <a:pt x="561" y="310"/>
                    <a:pt x="537" y="298"/>
                    <a:pt x="501" y="286"/>
                  </a:cubicBezTo>
                  <a:lnTo>
                    <a:pt x="406" y="286"/>
                  </a:lnTo>
                  <a:cubicBezTo>
                    <a:pt x="418" y="275"/>
                    <a:pt x="430" y="275"/>
                    <a:pt x="441" y="275"/>
                  </a:cubicBezTo>
                  <a:cubicBezTo>
                    <a:pt x="441" y="263"/>
                    <a:pt x="453" y="263"/>
                    <a:pt x="465" y="263"/>
                  </a:cubicBezTo>
                  <a:close/>
                  <a:moveTo>
                    <a:pt x="441" y="441"/>
                  </a:moveTo>
                  <a:cubicBezTo>
                    <a:pt x="441" y="441"/>
                    <a:pt x="441" y="441"/>
                    <a:pt x="441" y="453"/>
                  </a:cubicBezTo>
                  <a:lnTo>
                    <a:pt x="430" y="453"/>
                  </a:lnTo>
                  <a:cubicBezTo>
                    <a:pt x="418" y="453"/>
                    <a:pt x="418" y="441"/>
                    <a:pt x="418" y="441"/>
                  </a:cubicBezTo>
                  <a:close/>
                  <a:moveTo>
                    <a:pt x="239" y="239"/>
                  </a:moveTo>
                  <a:lnTo>
                    <a:pt x="239" y="239"/>
                  </a:lnTo>
                  <a:cubicBezTo>
                    <a:pt x="227" y="263"/>
                    <a:pt x="227" y="275"/>
                    <a:pt x="215" y="298"/>
                  </a:cubicBezTo>
                  <a:cubicBezTo>
                    <a:pt x="203" y="322"/>
                    <a:pt x="191" y="346"/>
                    <a:pt x="191" y="370"/>
                  </a:cubicBezTo>
                  <a:cubicBezTo>
                    <a:pt x="180" y="394"/>
                    <a:pt x="180" y="406"/>
                    <a:pt x="180" y="417"/>
                  </a:cubicBezTo>
                  <a:cubicBezTo>
                    <a:pt x="180" y="441"/>
                    <a:pt x="180" y="453"/>
                    <a:pt x="191" y="477"/>
                  </a:cubicBezTo>
                  <a:cubicBezTo>
                    <a:pt x="191" y="477"/>
                    <a:pt x="191" y="477"/>
                    <a:pt x="191" y="489"/>
                  </a:cubicBezTo>
                  <a:cubicBezTo>
                    <a:pt x="180" y="477"/>
                    <a:pt x="180" y="477"/>
                    <a:pt x="180" y="465"/>
                  </a:cubicBezTo>
                  <a:cubicBezTo>
                    <a:pt x="168" y="453"/>
                    <a:pt x="168" y="429"/>
                    <a:pt x="168" y="417"/>
                  </a:cubicBezTo>
                  <a:cubicBezTo>
                    <a:pt x="168" y="394"/>
                    <a:pt x="168" y="382"/>
                    <a:pt x="168" y="370"/>
                  </a:cubicBezTo>
                  <a:cubicBezTo>
                    <a:pt x="168" y="358"/>
                    <a:pt x="168" y="346"/>
                    <a:pt x="180" y="334"/>
                  </a:cubicBezTo>
                  <a:cubicBezTo>
                    <a:pt x="180" y="310"/>
                    <a:pt x="191" y="298"/>
                    <a:pt x="203" y="275"/>
                  </a:cubicBezTo>
                  <a:cubicBezTo>
                    <a:pt x="215" y="263"/>
                    <a:pt x="227" y="251"/>
                    <a:pt x="239" y="239"/>
                  </a:cubicBezTo>
                  <a:close/>
                  <a:moveTo>
                    <a:pt x="418" y="1"/>
                  </a:moveTo>
                  <a:cubicBezTo>
                    <a:pt x="299" y="13"/>
                    <a:pt x="191" y="84"/>
                    <a:pt x="108" y="167"/>
                  </a:cubicBezTo>
                  <a:cubicBezTo>
                    <a:pt x="72" y="203"/>
                    <a:pt x="49" y="251"/>
                    <a:pt x="25" y="298"/>
                  </a:cubicBezTo>
                  <a:cubicBezTo>
                    <a:pt x="1" y="358"/>
                    <a:pt x="13" y="429"/>
                    <a:pt x="25" y="477"/>
                  </a:cubicBezTo>
                  <a:cubicBezTo>
                    <a:pt x="37" y="537"/>
                    <a:pt x="60" y="584"/>
                    <a:pt x="96" y="620"/>
                  </a:cubicBezTo>
                  <a:cubicBezTo>
                    <a:pt x="132" y="667"/>
                    <a:pt x="191" y="691"/>
                    <a:pt x="239" y="715"/>
                  </a:cubicBezTo>
                  <a:cubicBezTo>
                    <a:pt x="299" y="739"/>
                    <a:pt x="358" y="751"/>
                    <a:pt x="418" y="751"/>
                  </a:cubicBezTo>
                  <a:cubicBezTo>
                    <a:pt x="441" y="751"/>
                    <a:pt x="477" y="739"/>
                    <a:pt x="501" y="739"/>
                  </a:cubicBezTo>
                  <a:cubicBezTo>
                    <a:pt x="537" y="727"/>
                    <a:pt x="561" y="715"/>
                    <a:pt x="596" y="703"/>
                  </a:cubicBezTo>
                  <a:cubicBezTo>
                    <a:pt x="644" y="679"/>
                    <a:pt x="680" y="656"/>
                    <a:pt x="715" y="608"/>
                  </a:cubicBezTo>
                  <a:cubicBezTo>
                    <a:pt x="739" y="596"/>
                    <a:pt x="751" y="572"/>
                    <a:pt x="763" y="537"/>
                  </a:cubicBezTo>
                  <a:cubicBezTo>
                    <a:pt x="787" y="513"/>
                    <a:pt x="787" y="477"/>
                    <a:pt x="799" y="441"/>
                  </a:cubicBezTo>
                  <a:cubicBezTo>
                    <a:pt x="799" y="417"/>
                    <a:pt x="787" y="394"/>
                    <a:pt x="787" y="370"/>
                  </a:cubicBezTo>
                  <a:cubicBezTo>
                    <a:pt x="787" y="334"/>
                    <a:pt x="775" y="310"/>
                    <a:pt x="763" y="286"/>
                  </a:cubicBezTo>
                  <a:cubicBezTo>
                    <a:pt x="763" y="275"/>
                    <a:pt x="751" y="263"/>
                    <a:pt x="751" y="263"/>
                  </a:cubicBezTo>
                  <a:cubicBezTo>
                    <a:pt x="739" y="215"/>
                    <a:pt x="727" y="179"/>
                    <a:pt x="703" y="144"/>
                  </a:cubicBezTo>
                  <a:cubicBezTo>
                    <a:pt x="680" y="96"/>
                    <a:pt x="632" y="48"/>
                    <a:pt x="584" y="25"/>
                  </a:cubicBezTo>
                  <a:cubicBezTo>
                    <a:pt x="549" y="13"/>
                    <a:pt x="501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6950" y="3964000"/>
              <a:ext cx="25325" cy="23550"/>
            </a:xfrm>
            <a:custGeom>
              <a:avLst/>
              <a:gdLst/>
              <a:ahLst/>
              <a:cxnLst/>
              <a:rect l="l" t="t" r="r" b="b"/>
              <a:pathLst>
                <a:path w="1013" h="942" extrusionOk="0">
                  <a:moveTo>
                    <a:pt x="596" y="191"/>
                  </a:moveTo>
                  <a:cubicBezTo>
                    <a:pt x="619" y="203"/>
                    <a:pt x="643" y="203"/>
                    <a:pt x="667" y="215"/>
                  </a:cubicBezTo>
                  <a:cubicBezTo>
                    <a:pt x="679" y="227"/>
                    <a:pt x="691" y="227"/>
                    <a:pt x="703" y="239"/>
                  </a:cubicBezTo>
                  <a:cubicBezTo>
                    <a:pt x="727" y="251"/>
                    <a:pt x="750" y="275"/>
                    <a:pt x="774" y="299"/>
                  </a:cubicBezTo>
                  <a:cubicBezTo>
                    <a:pt x="786" y="322"/>
                    <a:pt x="798" y="346"/>
                    <a:pt x="810" y="370"/>
                  </a:cubicBezTo>
                  <a:cubicBezTo>
                    <a:pt x="822" y="382"/>
                    <a:pt x="822" y="406"/>
                    <a:pt x="822" y="418"/>
                  </a:cubicBezTo>
                  <a:cubicBezTo>
                    <a:pt x="834" y="453"/>
                    <a:pt x="834" y="477"/>
                    <a:pt x="822" y="513"/>
                  </a:cubicBezTo>
                  <a:cubicBezTo>
                    <a:pt x="810" y="549"/>
                    <a:pt x="786" y="572"/>
                    <a:pt x="762" y="608"/>
                  </a:cubicBezTo>
                  <a:cubicBezTo>
                    <a:pt x="750" y="620"/>
                    <a:pt x="738" y="632"/>
                    <a:pt x="727" y="644"/>
                  </a:cubicBezTo>
                  <a:cubicBezTo>
                    <a:pt x="738" y="620"/>
                    <a:pt x="750" y="596"/>
                    <a:pt x="762" y="572"/>
                  </a:cubicBezTo>
                  <a:cubicBezTo>
                    <a:pt x="762" y="549"/>
                    <a:pt x="762" y="513"/>
                    <a:pt x="762" y="489"/>
                  </a:cubicBezTo>
                  <a:cubicBezTo>
                    <a:pt x="762" y="465"/>
                    <a:pt x="762" y="430"/>
                    <a:pt x="750" y="406"/>
                  </a:cubicBezTo>
                  <a:cubicBezTo>
                    <a:pt x="738" y="346"/>
                    <a:pt x="703" y="299"/>
                    <a:pt x="655" y="275"/>
                  </a:cubicBezTo>
                  <a:cubicBezTo>
                    <a:pt x="631" y="263"/>
                    <a:pt x="607" y="257"/>
                    <a:pt x="584" y="257"/>
                  </a:cubicBezTo>
                  <a:cubicBezTo>
                    <a:pt x="560" y="257"/>
                    <a:pt x="536" y="263"/>
                    <a:pt x="512" y="275"/>
                  </a:cubicBezTo>
                  <a:cubicBezTo>
                    <a:pt x="524" y="263"/>
                    <a:pt x="524" y="251"/>
                    <a:pt x="524" y="239"/>
                  </a:cubicBezTo>
                  <a:cubicBezTo>
                    <a:pt x="524" y="227"/>
                    <a:pt x="524" y="215"/>
                    <a:pt x="512" y="203"/>
                  </a:cubicBezTo>
                  <a:cubicBezTo>
                    <a:pt x="512" y="203"/>
                    <a:pt x="524" y="203"/>
                    <a:pt x="524" y="191"/>
                  </a:cubicBezTo>
                  <a:close/>
                  <a:moveTo>
                    <a:pt x="453" y="1"/>
                  </a:moveTo>
                  <a:cubicBezTo>
                    <a:pt x="393" y="13"/>
                    <a:pt x="322" y="25"/>
                    <a:pt x="262" y="60"/>
                  </a:cubicBezTo>
                  <a:cubicBezTo>
                    <a:pt x="238" y="72"/>
                    <a:pt x="215" y="96"/>
                    <a:pt x="191" y="108"/>
                  </a:cubicBezTo>
                  <a:cubicBezTo>
                    <a:pt x="179" y="132"/>
                    <a:pt x="155" y="144"/>
                    <a:pt x="131" y="168"/>
                  </a:cubicBezTo>
                  <a:cubicBezTo>
                    <a:pt x="96" y="215"/>
                    <a:pt x="60" y="263"/>
                    <a:pt x="36" y="322"/>
                  </a:cubicBezTo>
                  <a:cubicBezTo>
                    <a:pt x="24" y="346"/>
                    <a:pt x="12" y="382"/>
                    <a:pt x="12" y="406"/>
                  </a:cubicBezTo>
                  <a:cubicBezTo>
                    <a:pt x="0" y="441"/>
                    <a:pt x="0" y="477"/>
                    <a:pt x="0" y="501"/>
                  </a:cubicBezTo>
                  <a:cubicBezTo>
                    <a:pt x="0" y="572"/>
                    <a:pt x="24" y="644"/>
                    <a:pt x="48" y="703"/>
                  </a:cubicBezTo>
                  <a:cubicBezTo>
                    <a:pt x="72" y="751"/>
                    <a:pt x="107" y="799"/>
                    <a:pt x="155" y="834"/>
                  </a:cubicBezTo>
                  <a:cubicBezTo>
                    <a:pt x="191" y="882"/>
                    <a:pt x="250" y="906"/>
                    <a:pt x="310" y="930"/>
                  </a:cubicBezTo>
                  <a:cubicBezTo>
                    <a:pt x="346" y="941"/>
                    <a:pt x="369" y="941"/>
                    <a:pt x="405" y="941"/>
                  </a:cubicBezTo>
                  <a:lnTo>
                    <a:pt x="488" y="941"/>
                  </a:lnTo>
                  <a:cubicBezTo>
                    <a:pt x="524" y="930"/>
                    <a:pt x="548" y="930"/>
                    <a:pt x="584" y="918"/>
                  </a:cubicBezTo>
                  <a:cubicBezTo>
                    <a:pt x="619" y="906"/>
                    <a:pt x="655" y="894"/>
                    <a:pt x="679" y="882"/>
                  </a:cubicBezTo>
                  <a:cubicBezTo>
                    <a:pt x="738" y="858"/>
                    <a:pt x="786" y="822"/>
                    <a:pt x="822" y="787"/>
                  </a:cubicBezTo>
                  <a:lnTo>
                    <a:pt x="834" y="787"/>
                  </a:lnTo>
                  <a:cubicBezTo>
                    <a:pt x="846" y="775"/>
                    <a:pt x="858" y="763"/>
                    <a:pt x="869" y="751"/>
                  </a:cubicBezTo>
                  <a:cubicBezTo>
                    <a:pt x="917" y="715"/>
                    <a:pt x="941" y="668"/>
                    <a:pt x="965" y="608"/>
                  </a:cubicBezTo>
                  <a:cubicBezTo>
                    <a:pt x="988" y="560"/>
                    <a:pt x="1000" y="525"/>
                    <a:pt x="1000" y="477"/>
                  </a:cubicBezTo>
                  <a:cubicBezTo>
                    <a:pt x="1012" y="418"/>
                    <a:pt x="1000" y="346"/>
                    <a:pt x="965" y="287"/>
                  </a:cubicBezTo>
                  <a:cubicBezTo>
                    <a:pt x="941" y="239"/>
                    <a:pt x="905" y="191"/>
                    <a:pt x="869" y="144"/>
                  </a:cubicBezTo>
                  <a:cubicBezTo>
                    <a:pt x="822" y="108"/>
                    <a:pt x="774" y="84"/>
                    <a:pt x="727" y="60"/>
                  </a:cubicBezTo>
                  <a:cubicBezTo>
                    <a:pt x="703" y="49"/>
                    <a:pt x="667" y="25"/>
                    <a:pt x="631" y="13"/>
                  </a:cubicBezTo>
                  <a:cubicBezTo>
                    <a:pt x="584" y="1"/>
                    <a:pt x="548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84375" y="415212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310" y="179"/>
                  </a:moveTo>
                  <a:cubicBezTo>
                    <a:pt x="274" y="191"/>
                    <a:pt x="262" y="215"/>
                    <a:pt x="238" y="251"/>
                  </a:cubicBezTo>
                  <a:cubicBezTo>
                    <a:pt x="226" y="251"/>
                    <a:pt x="226" y="263"/>
                    <a:pt x="214" y="274"/>
                  </a:cubicBezTo>
                  <a:cubicBezTo>
                    <a:pt x="214" y="274"/>
                    <a:pt x="214" y="286"/>
                    <a:pt x="214" y="286"/>
                  </a:cubicBezTo>
                  <a:cubicBezTo>
                    <a:pt x="203" y="286"/>
                    <a:pt x="191" y="286"/>
                    <a:pt x="191" y="298"/>
                  </a:cubicBezTo>
                  <a:cubicBezTo>
                    <a:pt x="191" y="286"/>
                    <a:pt x="191" y="286"/>
                    <a:pt x="191" y="286"/>
                  </a:cubicBezTo>
                  <a:cubicBezTo>
                    <a:pt x="203" y="274"/>
                    <a:pt x="214" y="251"/>
                    <a:pt x="226" y="227"/>
                  </a:cubicBezTo>
                  <a:cubicBezTo>
                    <a:pt x="238" y="227"/>
                    <a:pt x="238" y="215"/>
                    <a:pt x="250" y="203"/>
                  </a:cubicBezTo>
                  <a:cubicBezTo>
                    <a:pt x="262" y="191"/>
                    <a:pt x="274" y="191"/>
                    <a:pt x="286" y="179"/>
                  </a:cubicBezTo>
                  <a:close/>
                  <a:moveTo>
                    <a:pt x="417" y="310"/>
                  </a:moveTo>
                  <a:cubicBezTo>
                    <a:pt x="405" y="322"/>
                    <a:pt x="393" y="322"/>
                    <a:pt x="393" y="334"/>
                  </a:cubicBezTo>
                  <a:cubicBezTo>
                    <a:pt x="393" y="334"/>
                    <a:pt x="393" y="322"/>
                    <a:pt x="393" y="322"/>
                  </a:cubicBezTo>
                  <a:cubicBezTo>
                    <a:pt x="405" y="322"/>
                    <a:pt x="405" y="310"/>
                    <a:pt x="417" y="310"/>
                  </a:cubicBezTo>
                  <a:close/>
                  <a:moveTo>
                    <a:pt x="393" y="1"/>
                  </a:moveTo>
                  <a:cubicBezTo>
                    <a:pt x="357" y="1"/>
                    <a:pt x="310" y="1"/>
                    <a:pt x="274" y="13"/>
                  </a:cubicBezTo>
                  <a:cubicBezTo>
                    <a:pt x="214" y="24"/>
                    <a:pt x="167" y="60"/>
                    <a:pt x="119" y="96"/>
                  </a:cubicBezTo>
                  <a:cubicBezTo>
                    <a:pt x="95" y="120"/>
                    <a:pt x="84" y="144"/>
                    <a:pt x="72" y="167"/>
                  </a:cubicBezTo>
                  <a:cubicBezTo>
                    <a:pt x="48" y="191"/>
                    <a:pt x="36" y="227"/>
                    <a:pt x="24" y="263"/>
                  </a:cubicBezTo>
                  <a:cubicBezTo>
                    <a:pt x="0" y="310"/>
                    <a:pt x="0" y="370"/>
                    <a:pt x="0" y="429"/>
                  </a:cubicBezTo>
                  <a:cubicBezTo>
                    <a:pt x="0" y="501"/>
                    <a:pt x="12" y="560"/>
                    <a:pt x="36" y="620"/>
                  </a:cubicBezTo>
                  <a:cubicBezTo>
                    <a:pt x="60" y="667"/>
                    <a:pt x="95" y="715"/>
                    <a:pt x="143" y="751"/>
                  </a:cubicBezTo>
                  <a:cubicBezTo>
                    <a:pt x="167" y="775"/>
                    <a:pt x="191" y="786"/>
                    <a:pt x="214" y="798"/>
                  </a:cubicBezTo>
                  <a:cubicBezTo>
                    <a:pt x="250" y="822"/>
                    <a:pt x="286" y="822"/>
                    <a:pt x="322" y="834"/>
                  </a:cubicBezTo>
                  <a:cubicBezTo>
                    <a:pt x="345" y="834"/>
                    <a:pt x="381" y="834"/>
                    <a:pt x="405" y="822"/>
                  </a:cubicBezTo>
                  <a:cubicBezTo>
                    <a:pt x="441" y="822"/>
                    <a:pt x="465" y="810"/>
                    <a:pt x="500" y="798"/>
                  </a:cubicBezTo>
                  <a:cubicBezTo>
                    <a:pt x="512" y="786"/>
                    <a:pt x="536" y="775"/>
                    <a:pt x="548" y="763"/>
                  </a:cubicBezTo>
                  <a:cubicBezTo>
                    <a:pt x="607" y="751"/>
                    <a:pt x="643" y="715"/>
                    <a:pt x="691" y="691"/>
                  </a:cubicBezTo>
                  <a:cubicBezTo>
                    <a:pt x="786" y="608"/>
                    <a:pt x="834" y="489"/>
                    <a:pt x="822" y="370"/>
                  </a:cubicBezTo>
                  <a:cubicBezTo>
                    <a:pt x="822" y="334"/>
                    <a:pt x="810" y="310"/>
                    <a:pt x="798" y="274"/>
                  </a:cubicBezTo>
                  <a:cubicBezTo>
                    <a:pt x="798" y="251"/>
                    <a:pt x="786" y="227"/>
                    <a:pt x="762" y="203"/>
                  </a:cubicBezTo>
                  <a:cubicBezTo>
                    <a:pt x="738" y="144"/>
                    <a:pt x="691" y="96"/>
                    <a:pt x="631" y="60"/>
                  </a:cubicBezTo>
                  <a:cubicBezTo>
                    <a:pt x="607" y="48"/>
                    <a:pt x="584" y="36"/>
                    <a:pt x="548" y="24"/>
                  </a:cubicBezTo>
                  <a:cubicBezTo>
                    <a:pt x="524" y="13"/>
                    <a:pt x="500" y="13"/>
                    <a:pt x="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6431750" y="4393525"/>
              <a:ext cx="20850" cy="24425"/>
            </a:xfrm>
            <a:custGeom>
              <a:avLst/>
              <a:gdLst/>
              <a:ahLst/>
              <a:cxnLst/>
              <a:rect l="l" t="t" r="r" b="b"/>
              <a:pathLst>
                <a:path w="834" h="977" extrusionOk="0">
                  <a:moveTo>
                    <a:pt x="572" y="239"/>
                  </a:moveTo>
                  <a:lnTo>
                    <a:pt x="572" y="239"/>
                  </a:lnTo>
                  <a:cubicBezTo>
                    <a:pt x="584" y="251"/>
                    <a:pt x="584" y="251"/>
                    <a:pt x="584" y="251"/>
                  </a:cubicBezTo>
                  <a:cubicBezTo>
                    <a:pt x="596" y="263"/>
                    <a:pt x="596" y="274"/>
                    <a:pt x="607" y="286"/>
                  </a:cubicBezTo>
                  <a:cubicBezTo>
                    <a:pt x="607" y="298"/>
                    <a:pt x="596" y="310"/>
                    <a:pt x="596" y="322"/>
                  </a:cubicBezTo>
                  <a:cubicBezTo>
                    <a:pt x="596" y="310"/>
                    <a:pt x="596" y="310"/>
                    <a:pt x="584" y="310"/>
                  </a:cubicBezTo>
                  <a:cubicBezTo>
                    <a:pt x="584" y="286"/>
                    <a:pt x="584" y="263"/>
                    <a:pt x="572" y="239"/>
                  </a:cubicBezTo>
                  <a:close/>
                  <a:moveTo>
                    <a:pt x="417" y="227"/>
                  </a:moveTo>
                  <a:cubicBezTo>
                    <a:pt x="417" y="227"/>
                    <a:pt x="429" y="227"/>
                    <a:pt x="429" y="239"/>
                  </a:cubicBezTo>
                  <a:lnTo>
                    <a:pt x="441" y="239"/>
                  </a:lnTo>
                  <a:cubicBezTo>
                    <a:pt x="441" y="239"/>
                    <a:pt x="441" y="239"/>
                    <a:pt x="441" y="251"/>
                  </a:cubicBezTo>
                  <a:cubicBezTo>
                    <a:pt x="453" y="251"/>
                    <a:pt x="453" y="263"/>
                    <a:pt x="453" y="274"/>
                  </a:cubicBezTo>
                  <a:cubicBezTo>
                    <a:pt x="465" y="274"/>
                    <a:pt x="465" y="274"/>
                    <a:pt x="465" y="286"/>
                  </a:cubicBezTo>
                  <a:cubicBezTo>
                    <a:pt x="441" y="286"/>
                    <a:pt x="429" y="286"/>
                    <a:pt x="417" y="298"/>
                  </a:cubicBezTo>
                  <a:cubicBezTo>
                    <a:pt x="405" y="298"/>
                    <a:pt x="393" y="310"/>
                    <a:pt x="381" y="322"/>
                  </a:cubicBezTo>
                  <a:cubicBezTo>
                    <a:pt x="357" y="334"/>
                    <a:pt x="346" y="358"/>
                    <a:pt x="322" y="370"/>
                  </a:cubicBezTo>
                  <a:cubicBezTo>
                    <a:pt x="334" y="358"/>
                    <a:pt x="334" y="346"/>
                    <a:pt x="334" y="334"/>
                  </a:cubicBezTo>
                  <a:cubicBezTo>
                    <a:pt x="357" y="298"/>
                    <a:pt x="369" y="263"/>
                    <a:pt x="393" y="239"/>
                  </a:cubicBezTo>
                  <a:cubicBezTo>
                    <a:pt x="393" y="239"/>
                    <a:pt x="393" y="239"/>
                    <a:pt x="393" y="227"/>
                  </a:cubicBezTo>
                  <a:close/>
                  <a:moveTo>
                    <a:pt x="441" y="465"/>
                  </a:moveTo>
                  <a:lnTo>
                    <a:pt x="441" y="465"/>
                  </a:lnTo>
                  <a:cubicBezTo>
                    <a:pt x="441" y="501"/>
                    <a:pt x="429" y="548"/>
                    <a:pt x="417" y="584"/>
                  </a:cubicBezTo>
                  <a:cubicBezTo>
                    <a:pt x="405" y="584"/>
                    <a:pt x="393" y="596"/>
                    <a:pt x="381" y="596"/>
                  </a:cubicBezTo>
                  <a:cubicBezTo>
                    <a:pt x="381" y="584"/>
                    <a:pt x="393" y="572"/>
                    <a:pt x="393" y="560"/>
                  </a:cubicBezTo>
                  <a:cubicBezTo>
                    <a:pt x="405" y="524"/>
                    <a:pt x="429" y="501"/>
                    <a:pt x="441" y="465"/>
                  </a:cubicBezTo>
                  <a:close/>
                  <a:moveTo>
                    <a:pt x="655" y="620"/>
                  </a:moveTo>
                  <a:lnTo>
                    <a:pt x="655" y="620"/>
                  </a:lnTo>
                  <a:cubicBezTo>
                    <a:pt x="643" y="644"/>
                    <a:pt x="643" y="655"/>
                    <a:pt x="631" y="679"/>
                  </a:cubicBezTo>
                  <a:cubicBezTo>
                    <a:pt x="619" y="703"/>
                    <a:pt x="607" y="727"/>
                    <a:pt x="596" y="739"/>
                  </a:cubicBezTo>
                  <a:cubicBezTo>
                    <a:pt x="584" y="751"/>
                    <a:pt x="572" y="763"/>
                    <a:pt x="560" y="774"/>
                  </a:cubicBezTo>
                  <a:cubicBezTo>
                    <a:pt x="548" y="786"/>
                    <a:pt x="536" y="798"/>
                    <a:pt x="524" y="798"/>
                  </a:cubicBezTo>
                  <a:cubicBezTo>
                    <a:pt x="512" y="810"/>
                    <a:pt x="500" y="810"/>
                    <a:pt x="488" y="810"/>
                  </a:cubicBezTo>
                  <a:lnTo>
                    <a:pt x="477" y="810"/>
                  </a:lnTo>
                  <a:cubicBezTo>
                    <a:pt x="488" y="798"/>
                    <a:pt x="488" y="786"/>
                    <a:pt x="488" y="774"/>
                  </a:cubicBezTo>
                  <a:cubicBezTo>
                    <a:pt x="500" y="763"/>
                    <a:pt x="500" y="763"/>
                    <a:pt x="500" y="763"/>
                  </a:cubicBezTo>
                  <a:cubicBezTo>
                    <a:pt x="536" y="739"/>
                    <a:pt x="560" y="715"/>
                    <a:pt x="584" y="679"/>
                  </a:cubicBezTo>
                  <a:cubicBezTo>
                    <a:pt x="584" y="679"/>
                    <a:pt x="596" y="679"/>
                    <a:pt x="596" y="667"/>
                  </a:cubicBezTo>
                  <a:cubicBezTo>
                    <a:pt x="619" y="655"/>
                    <a:pt x="631" y="632"/>
                    <a:pt x="655" y="620"/>
                  </a:cubicBezTo>
                  <a:close/>
                  <a:moveTo>
                    <a:pt x="369" y="1"/>
                  </a:moveTo>
                  <a:cubicBezTo>
                    <a:pt x="346" y="1"/>
                    <a:pt x="322" y="12"/>
                    <a:pt x="298" y="24"/>
                  </a:cubicBezTo>
                  <a:cubicBezTo>
                    <a:pt x="262" y="24"/>
                    <a:pt x="226" y="48"/>
                    <a:pt x="203" y="72"/>
                  </a:cubicBezTo>
                  <a:cubicBezTo>
                    <a:pt x="131" y="132"/>
                    <a:pt x="96" y="215"/>
                    <a:pt x="72" y="310"/>
                  </a:cubicBezTo>
                  <a:cubicBezTo>
                    <a:pt x="36" y="370"/>
                    <a:pt x="24" y="417"/>
                    <a:pt x="12" y="477"/>
                  </a:cubicBezTo>
                  <a:cubicBezTo>
                    <a:pt x="0" y="501"/>
                    <a:pt x="0" y="536"/>
                    <a:pt x="0" y="560"/>
                  </a:cubicBezTo>
                  <a:cubicBezTo>
                    <a:pt x="0" y="596"/>
                    <a:pt x="0" y="620"/>
                    <a:pt x="12" y="644"/>
                  </a:cubicBezTo>
                  <a:cubicBezTo>
                    <a:pt x="12" y="679"/>
                    <a:pt x="24" y="703"/>
                    <a:pt x="36" y="727"/>
                  </a:cubicBezTo>
                  <a:cubicBezTo>
                    <a:pt x="48" y="751"/>
                    <a:pt x="72" y="774"/>
                    <a:pt x="84" y="810"/>
                  </a:cubicBezTo>
                  <a:cubicBezTo>
                    <a:pt x="107" y="822"/>
                    <a:pt x="119" y="834"/>
                    <a:pt x="143" y="858"/>
                  </a:cubicBezTo>
                  <a:cubicBezTo>
                    <a:pt x="167" y="870"/>
                    <a:pt x="179" y="894"/>
                    <a:pt x="203" y="905"/>
                  </a:cubicBezTo>
                  <a:cubicBezTo>
                    <a:pt x="250" y="929"/>
                    <a:pt x="310" y="953"/>
                    <a:pt x="369" y="965"/>
                  </a:cubicBezTo>
                  <a:cubicBezTo>
                    <a:pt x="393" y="977"/>
                    <a:pt x="417" y="977"/>
                    <a:pt x="453" y="977"/>
                  </a:cubicBezTo>
                  <a:cubicBezTo>
                    <a:pt x="477" y="977"/>
                    <a:pt x="500" y="977"/>
                    <a:pt x="536" y="965"/>
                  </a:cubicBezTo>
                  <a:cubicBezTo>
                    <a:pt x="560" y="965"/>
                    <a:pt x="584" y="953"/>
                    <a:pt x="607" y="941"/>
                  </a:cubicBezTo>
                  <a:cubicBezTo>
                    <a:pt x="643" y="929"/>
                    <a:pt x="667" y="905"/>
                    <a:pt x="691" y="882"/>
                  </a:cubicBezTo>
                  <a:cubicBezTo>
                    <a:pt x="715" y="870"/>
                    <a:pt x="727" y="846"/>
                    <a:pt x="738" y="822"/>
                  </a:cubicBezTo>
                  <a:cubicBezTo>
                    <a:pt x="750" y="798"/>
                    <a:pt x="762" y="774"/>
                    <a:pt x="774" y="751"/>
                  </a:cubicBezTo>
                  <a:cubicBezTo>
                    <a:pt x="786" y="727"/>
                    <a:pt x="798" y="703"/>
                    <a:pt x="810" y="679"/>
                  </a:cubicBezTo>
                  <a:cubicBezTo>
                    <a:pt x="822" y="644"/>
                    <a:pt x="822" y="608"/>
                    <a:pt x="822" y="572"/>
                  </a:cubicBezTo>
                  <a:cubicBezTo>
                    <a:pt x="834" y="513"/>
                    <a:pt x="822" y="465"/>
                    <a:pt x="810" y="405"/>
                  </a:cubicBezTo>
                  <a:cubicBezTo>
                    <a:pt x="810" y="358"/>
                    <a:pt x="798" y="298"/>
                    <a:pt x="774" y="251"/>
                  </a:cubicBezTo>
                  <a:cubicBezTo>
                    <a:pt x="774" y="203"/>
                    <a:pt x="762" y="143"/>
                    <a:pt x="738" y="108"/>
                  </a:cubicBezTo>
                  <a:cubicBezTo>
                    <a:pt x="703" y="60"/>
                    <a:pt x="655" y="36"/>
                    <a:pt x="607" y="12"/>
                  </a:cubicBezTo>
                  <a:lnTo>
                    <a:pt x="584" y="12"/>
                  </a:lnTo>
                  <a:cubicBezTo>
                    <a:pt x="572" y="1"/>
                    <a:pt x="54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44"/>
            <p:cNvSpPr/>
            <p:nvPr/>
          </p:nvSpPr>
          <p:spPr>
            <a:xfrm>
              <a:off x="6433225" y="4393525"/>
              <a:ext cx="20875" cy="23025"/>
            </a:xfrm>
            <a:custGeom>
              <a:avLst/>
              <a:gdLst/>
              <a:ahLst/>
              <a:cxnLst/>
              <a:rect l="l" t="t" r="r" b="b"/>
              <a:pathLst>
                <a:path w="835" h="921" extrusionOk="0">
                  <a:moveTo>
                    <a:pt x="492" y="155"/>
                  </a:moveTo>
                  <a:cubicBezTo>
                    <a:pt x="495" y="155"/>
                    <a:pt x="498" y="155"/>
                    <a:pt x="501" y="155"/>
                  </a:cubicBezTo>
                  <a:cubicBezTo>
                    <a:pt x="513" y="167"/>
                    <a:pt x="537" y="179"/>
                    <a:pt x="548" y="191"/>
                  </a:cubicBezTo>
                  <a:cubicBezTo>
                    <a:pt x="572" y="203"/>
                    <a:pt x="584" y="215"/>
                    <a:pt x="596" y="239"/>
                  </a:cubicBezTo>
                  <a:cubicBezTo>
                    <a:pt x="620" y="274"/>
                    <a:pt x="644" y="310"/>
                    <a:pt x="656" y="346"/>
                  </a:cubicBezTo>
                  <a:cubicBezTo>
                    <a:pt x="679" y="382"/>
                    <a:pt x="679" y="417"/>
                    <a:pt x="691" y="453"/>
                  </a:cubicBezTo>
                  <a:cubicBezTo>
                    <a:pt x="691" y="477"/>
                    <a:pt x="691" y="501"/>
                    <a:pt x="691" y="536"/>
                  </a:cubicBezTo>
                  <a:cubicBezTo>
                    <a:pt x="691" y="560"/>
                    <a:pt x="679" y="584"/>
                    <a:pt x="668" y="608"/>
                  </a:cubicBezTo>
                  <a:cubicBezTo>
                    <a:pt x="656" y="632"/>
                    <a:pt x="656" y="644"/>
                    <a:pt x="644" y="667"/>
                  </a:cubicBezTo>
                  <a:cubicBezTo>
                    <a:pt x="632" y="679"/>
                    <a:pt x="620" y="691"/>
                    <a:pt x="608" y="703"/>
                  </a:cubicBezTo>
                  <a:cubicBezTo>
                    <a:pt x="620" y="667"/>
                    <a:pt x="620" y="632"/>
                    <a:pt x="620" y="608"/>
                  </a:cubicBezTo>
                  <a:cubicBezTo>
                    <a:pt x="632" y="584"/>
                    <a:pt x="632" y="560"/>
                    <a:pt x="632" y="536"/>
                  </a:cubicBezTo>
                  <a:cubicBezTo>
                    <a:pt x="632" y="513"/>
                    <a:pt x="644" y="489"/>
                    <a:pt x="644" y="465"/>
                  </a:cubicBezTo>
                  <a:cubicBezTo>
                    <a:pt x="644" y="417"/>
                    <a:pt x="632" y="382"/>
                    <a:pt x="632" y="334"/>
                  </a:cubicBezTo>
                  <a:cubicBezTo>
                    <a:pt x="620" y="286"/>
                    <a:pt x="596" y="251"/>
                    <a:pt x="560" y="215"/>
                  </a:cubicBezTo>
                  <a:cubicBezTo>
                    <a:pt x="543" y="188"/>
                    <a:pt x="518" y="168"/>
                    <a:pt x="492" y="155"/>
                  </a:cubicBezTo>
                  <a:close/>
                  <a:moveTo>
                    <a:pt x="418" y="1"/>
                  </a:moveTo>
                  <a:cubicBezTo>
                    <a:pt x="346" y="1"/>
                    <a:pt x="263" y="24"/>
                    <a:pt x="203" y="60"/>
                  </a:cubicBezTo>
                  <a:cubicBezTo>
                    <a:pt x="179" y="72"/>
                    <a:pt x="167" y="84"/>
                    <a:pt x="156" y="96"/>
                  </a:cubicBezTo>
                  <a:cubicBezTo>
                    <a:pt x="132" y="108"/>
                    <a:pt x="108" y="120"/>
                    <a:pt x="96" y="143"/>
                  </a:cubicBezTo>
                  <a:cubicBezTo>
                    <a:pt x="60" y="179"/>
                    <a:pt x="37" y="227"/>
                    <a:pt x="25" y="274"/>
                  </a:cubicBezTo>
                  <a:cubicBezTo>
                    <a:pt x="13" y="310"/>
                    <a:pt x="13" y="358"/>
                    <a:pt x="1" y="405"/>
                  </a:cubicBezTo>
                  <a:cubicBezTo>
                    <a:pt x="1" y="453"/>
                    <a:pt x="1" y="501"/>
                    <a:pt x="13" y="548"/>
                  </a:cubicBezTo>
                  <a:cubicBezTo>
                    <a:pt x="13" y="596"/>
                    <a:pt x="25" y="632"/>
                    <a:pt x="37" y="679"/>
                  </a:cubicBezTo>
                  <a:cubicBezTo>
                    <a:pt x="48" y="703"/>
                    <a:pt x="60" y="727"/>
                    <a:pt x="72" y="739"/>
                  </a:cubicBezTo>
                  <a:cubicBezTo>
                    <a:pt x="72" y="751"/>
                    <a:pt x="84" y="763"/>
                    <a:pt x="96" y="763"/>
                  </a:cubicBezTo>
                  <a:cubicBezTo>
                    <a:pt x="108" y="774"/>
                    <a:pt x="120" y="786"/>
                    <a:pt x="132" y="786"/>
                  </a:cubicBezTo>
                  <a:cubicBezTo>
                    <a:pt x="144" y="786"/>
                    <a:pt x="167" y="786"/>
                    <a:pt x="179" y="774"/>
                  </a:cubicBezTo>
                  <a:cubicBezTo>
                    <a:pt x="191" y="774"/>
                    <a:pt x="203" y="763"/>
                    <a:pt x="215" y="739"/>
                  </a:cubicBezTo>
                  <a:cubicBezTo>
                    <a:pt x="227" y="715"/>
                    <a:pt x="215" y="679"/>
                    <a:pt x="203" y="655"/>
                  </a:cubicBezTo>
                  <a:cubicBezTo>
                    <a:pt x="203" y="644"/>
                    <a:pt x="203" y="620"/>
                    <a:pt x="203" y="608"/>
                  </a:cubicBezTo>
                  <a:cubicBezTo>
                    <a:pt x="191" y="572"/>
                    <a:pt x="191" y="524"/>
                    <a:pt x="203" y="477"/>
                  </a:cubicBezTo>
                  <a:cubicBezTo>
                    <a:pt x="203" y="453"/>
                    <a:pt x="215" y="417"/>
                    <a:pt x="227" y="382"/>
                  </a:cubicBezTo>
                  <a:cubicBezTo>
                    <a:pt x="239" y="370"/>
                    <a:pt x="239" y="358"/>
                    <a:pt x="251" y="346"/>
                  </a:cubicBezTo>
                  <a:cubicBezTo>
                    <a:pt x="263" y="334"/>
                    <a:pt x="275" y="322"/>
                    <a:pt x="275" y="310"/>
                  </a:cubicBezTo>
                  <a:cubicBezTo>
                    <a:pt x="298" y="298"/>
                    <a:pt x="310" y="298"/>
                    <a:pt x="322" y="286"/>
                  </a:cubicBezTo>
                  <a:cubicBezTo>
                    <a:pt x="334" y="286"/>
                    <a:pt x="346" y="274"/>
                    <a:pt x="370" y="274"/>
                  </a:cubicBezTo>
                  <a:lnTo>
                    <a:pt x="418" y="274"/>
                  </a:lnTo>
                  <a:cubicBezTo>
                    <a:pt x="394" y="286"/>
                    <a:pt x="382" y="310"/>
                    <a:pt x="382" y="334"/>
                  </a:cubicBezTo>
                  <a:cubicBezTo>
                    <a:pt x="382" y="417"/>
                    <a:pt x="370" y="501"/>
                    <a:pt x="370" y="584"/>
                  </a:cubicBezTo>
                  <a:cubicBezTo>
                    <a:pt x="370" y="620"/>
                    <a:pt x="370" y="655"/>
                    <a:pt x="370" y="691"/>
                  </a:cubicBezTo>
                  <a:cubicBezTo>
                    <a:pt x="370" y="703"/>
                    <a:pt x="370" y="727"/>
                    <a:pt x="370" y="751"/>
                  </a:cubicBezTo>
                  <a:cubicBezTo>
                    <a:pt x="370" y="774"/>
                    <a:pt x="370" y="798"/>
                    <a:pt x="370" y="810"/>
                  </a:cubicBezTo>
                  <a:cubicBezTo>
                    <a:pt x="370" y="822"/>
                    <a:pt x="370" y="846"/>
                    <a:pt x="382" y="858"/>
                  </a:cubicBezTo>
                  <a:cubicBezTo>
                    <a:pt x="382" y="870"/>
                    <a:pt x="382" y="882"/>
                    <a:pt x="394" y="882"/>
                  </a:cubicBezTo>
                  <a:cubicBezTo>
                    <a:pt x="413" y="901"/>
                    <a:pt x="433" y="921"/>
                    <a:pt x="459" y="921"/>
                  </a:cubicBezTo>
                  <a:cubicBezTo>
                    <a:pt x="464" y="921"/>
                    <a:pt x="470" y="920"/>
                    <a:pt x="477" y="917"/>
                  </a:cubicBezTo>
                  <a:cubicBezTo>
                    <a:pt x="477" y="917"/>
                    <a:pt x="489" y="917"/>
                    <a:pt x="501" y="905"/>
                  </a:cubicBezTo>
                  <a:cubicBezTo>
                    <a:pt x="513" y="905"/>
                    <a:pt x="525" y="894"/>
                    <a:pt x="525" y="882"/>
                  </a:cubicBezTo>
                  <a:cubicBezTo>
                    <a:pt x="537" y="870"/>
                    <a:pt x="548" y="858"/>
                    <a:pt x="560" y="846"/>
                  </a:cubicBezTo>
                  <a:cubicBezTo>
                    <a:pt x="560" y="834"/>
                    <a:pt x="560" y="834"/>
                    <a:pt x="560" y="822"/>
                  </a:cubicBezTo>
                  <a:cubicBezTo>
                    <a:pt x="560" y="822"/>
                    <a:pt x="572" y="834"/>
                    <a:pt x="572" y="834"/>
                  </a:cubicBezTo>
                  <a:cubicBezTo>
                    <a:pt x="584" y="846"/>
                    <a:pt x="602" y="852"/>
                    <a:pt x="620" y="852"/>
                  </a:cubicBezTo>
                  <a:cubicBezTo>
                    <a:pt x="638" y="852"/>
                    <a:pt x="656" y="846"/>
                    <a:pt x="668" y="834"/>
                  </a:cubicBezTo>
                  <a:cubicBezTo>
                    <a:pt x="715" y="786"/>
                    <a:pt x="763" y="739"/>
                    <a:pt x="787" y="679"/>
                  </a:cubicBezTo>
                  <a:cubicBezTo>
                    <a:pt x="834" y="584"/>
                    <a:pt x="834" y="489"/>
                    <a:pt x="822" y="393"/>
                  </a:cubicBezTo>
                  <a:cubicBezTo>
                    <a:pt x="810" y="346"/>
                    <a:pt x="787" y="298"/>
                    <a:pt x="775" y="263"/>
                  </a:cubicBezTo>
                  <a:cubicBezTo>
                    <a:pt x="751" y="215"/>
                    <a:pt x="727" y="179"/>
                    <a:pt x="703" y="143"/>
                  </a:cubicBezTo>
                  <a:cubicBezTo>
                    <a:pt x="668" y="108"/>
                    <a:pt x="632" y="84"/>
                    <a:pt x="596" y="60"/>
                  </a:cubicBezTo>
                  <a:cubicBezTo>
                    <a:pt x="560" y="24"/>
                    <a:pt x="513" y="12"/>
                    <a:pt x="453" y="12"/>
                  </a:cubicBezTo>
                  <a:cubicBezTo>
                    <a:pt x="441" y="1"/>
                    <a:pt x="429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44"/>
            <p:cNvSpPr/>
            <p:nvPr/>
          </p:nvSpPr>
          <p:spPr>
            <a:xfrm>
              <a:off x="6168925" y="3480025"/>
              <a:ext cx="22625" cy="20200"/>
            </a:xfrm>
            <a:custGeom>
              <a:avLst/>
              <a:gdLst/>
              <a:ahLst/>
              <a:cxnLst/>
              <a:rect l="l" t="t" r="r" b="b"/>
              <a:pathLst>
                <a:path w="905" h="808" extrusionOk="0">
                  <a:moveTo>
                    <a:pt x="191" y="340"/>
                  </a:moveTo>
                  <a:cubicBezTo>
                    <a:pt x="191" y="350"/>
                    <a:pt x="191" y="361"/>
                    <a:pt x="191" y="381"/>
                  </a:cubicBezTo>
                  <a:cubicBezTo>
                    <a:pt x="191" y="393"/>
                    <a:pt x="191" y="417"/>
                    <a:pt x="191" y="429"/>
                  </a:cubicBezTo>
                  <a:cubicBezTo>
                    <a:pt x="191" y="429"/>
                    <a:pt x="179" y="417"/>
                    <a:pt x="179" y="405"/>
                  </a:cubicBezTo>
                  <a:cubicBezTo>
                    <a:pt x="179" y="405"/>
                    <a:pt x="167" y="405"/>
                    <a:pt x="167" y="393"/>
                  </a:cubicBezTo>
                  <a:cubicBezTo>
                    <a:pt x="167" y="393"/>
                    <a:pt x="167" y="393"/>
                    <a:pt x="167" y="381"/>
                  </a:cubicBezTo>
                  <a:cubicBezTo>
                    <a:pt x="179" y="369"/>
                    <a:pt x="179" y="369"/>
                    <a:pt x="179" y="358"/>
                  </a:cubicBezTo>
                  <a:cubicBezTo>
                    <a:pt x="185" y="352"/>
                    <a:pt x="188" y="346"/>
                    <a:pt x="191" y="340"/>
                  </a:cubicBezTo>
                  <a:close/>
                  <a:moveTo>
                    <a:pt x="518" y="249"/>
                  </a:moveTo>
                  <a:cubicBezTo>
                    <a:pt x="520" y="250"/>
                    <a:pt x="521" y="250"/>
                    <a:pt x="524" y="250"/>
                  </a:cubicBezTo>
                  <a:cubicBezTo>
                    <a:pt x="536" y="262"/>
                    <a:pt x="560" y="274"/>
                    <a:pt x="583" y="286"/>
                  </a:cubicBezTo>
                  <a:cubicBezTo>
                    <a:pt x="595" y="298"/>
                    <a:pt x="607" y="310"/>
                    <a:pt x="619" y="310"/>
                  </a:cubicBezTo>
                  <a:cubicBezTo>
                    <a:pt x="631" y="346"/>
                    <a:pt x="655" y="369"/>
                    <a:pt x="667" y="393"/>
                  </a:cubicBezTo>
                  <a:cubicBezTo>
                    <a:pt x="667" y="405"/>
                    <a:pt x="679" y="429"/>
                    <a:pt x="679" y="441"/>
                  </a:cubicBezTo>
                  <a:cubicBezTo>
                    <a:pt x="679" y="453"/>
                    <a:pt x="679" y="477"/>
                    <a:pt x="679" y="489"/>
                  </a:cubicBezTo>
                  <a:cubicBezTo>
                    <a:pt x="679" y="500"/>
                    <a:pt x="667" y="500"/>
                    <a:pt x="667" y="500"/>
                  </a:cubicBezTo>
                  <a:cubicBezTo>
                    <a:pt x="643" y="512"/>
                    <a:pt x="631" y="536"/>
                    <a:pt x="607" y="548"/>
                  </a:cubicBezTo>
                  <a:cubicBezTo>
                    <a:pt x="607" y="500"/>
                    <a:pt x="607" y="465"/>
                    <a:pt x="595" y="417"/>
                  </a:cubicBezTo>
                  <a:cubicBezTo>
                    <a:pt x="595" y="381"/>
                    <a:pt x="572" y="346"/>
                    <a:pt x="560" y="310"/>
                  </a:cubicBezTo>
                  <a:cubicBezTo>
                    <a:pt x="549" y="290"/>
                    <a:pt x="531" y="269"/>
                    <a:pt x="518" y="249"/>
                  </a:cubicBezTo>
                  <a:close/>
                  <a:moveTo>
                    <a:pt x="393" y="0"/>
                  </a:moveTo>
                  <a:cubicBezTo>
                    <a:pt x="369" y="0"/>
                    <a:pt x="345" y="12"/>
                    <a:pt x="322" y="12"/>
                  </a:cubicBezTo>
                  <a:cubicBezTo>
                    <a:pt x="298" y="12"/>
                    <a:pt x="274" y="24"/>
                    <a:pt x="250" y="36"/>
                  </a:cubicBezTo>
                  <a:cubicBezTo>
                    <a:pt x="226" y="36"/>
                    <a:pt x="214" y="48"/>
                    <a:pt x="202" y="48"/>
                  </a:cubicBezTo>
                  <a:cubicBezTo>
                    <a:pt x="191" y="60"/>
                    <a:pt x="179" y="72"/>
                    <a:pt x="155" y="84"/>
                  </a:cubicBezTo>
                  <a:cubicBezTo>
                    <a:pt x="143" y="108"/>
                    <a:pt x="119" y="131"/>
                    <a:pt x="107" y="143"/>
                  </a:cubicBezTo>
                  <a:cubicBezTo>
                    <a:pt x="83" y="167"/>
                    <a:pt x="71" y="191"/>
                    <a:pt x="60" y="215"/>
                  </a:cubicBezTo>
                  <a:cubicBezTo>
                    <a:pt x="48" y="239"/>
                    <a:pt x="36" y="274"/>
                    <a:pt x="24" y="298"/>
                  </a:cubicBezTo>
                  <a:cubicBezTo>
                    <a:pt x="24" y="310"/>
                    <a:pt x="24" y="322"/>
                    <a:pt x="24" y="334"/>
                  </a:cubicBezTo>
                  <a:cubicBezTo>
                    <a:pt x="12" y="358"/>
                    <a:pt x="12" y="393"/>
                    <a:pt x="0" y="417"/>
                  </a:cubicBezTo>
                  <a:cubicBezTo>
                    <a:pt x="0" y="453"/>
                    <a:pt x="0" y="477"/>
                    <a:pt x="0" y="512"/>
                  </a:cubicBezTo>
                  <a:cubicBezTo>
                    <a:pt x="0" y="536"/>
                    <a:pt x="12" y="560"/>
                    <a:pt x="24" y="584"/>
                  </a:cubicBezTo>
                  <a:cubicBezTo>
                    <a:pt x="48" y="643"/>
                    <a:pt x="71" y="703"/>
                    <a:pt x="119" y="739"/>
                  </a:cubicBezTo>
                  <a:cubicBezTo>
                    <a:pt x="143" y="762"/>
                    <a:pt x="167" y="774"/>
                    <a:pt x="202" y="774"/>
                  </a:cubicBezTo>
                  <a:cubicBezTo>
                    <a:pt x="226" y="786"/>
                    <a:pt x="250" y="786"/>
                    <a:pt x="274" y="786"/>
                  </a:cubicBezTo>
                  <a:lnTo>
                    <a:pt x="286" y="786"/>
                  </a:lnTo>
                  <a:cubicBezTo>
                    <a:pt x="286" y="798"/>
                    <a:pt x="298" y="798"/>
                    <a:pt x="310" y="798"/>
                  </a:cubicBezTo>
                  <a:cubicBezTo>
                    <a:pt x="339" y="804"/>
                    <a:pt x="372" y="807"/>
                    <a:pt x="405" y="807"/>
                  </a:cubicBezTo>
                  <a:cubicBezTo>
                    <a:pt x="438" y="807"/>
                    <a:pt x="470" y="804"/>
                    <a:pt x="500" y="798"/>
                  </a:cubicBezTo>
                  <a:cubicBezTo>
                    <a:pt x="560" y="786"/>
                    <a:pt x="607" y="762"/>
                    <a:pt x="655" y="739"/>
                  </a:cubicBezTo>
                  <a:cubicBezTo>
                    <a:pt x="679" y="727"/>
                    <a:pt x="703" y="715"/>
                    <a:pt x="726" y="691"/>
                  </a:cubicBezTo>
                  <a:cubicBezTo>
                    <a:pt x="750" y="679"/>
                    <a:pt x="762" y="655"/>
                    <a:pt x="786" y="631"/>
                  </a:cubicBezTo>
                  <a:cubicBezTo>
                    <a:pt x="798" y="608"/>
                    <a:pt x="810" y="596"/>
                    <a:pt x="810" y="572"/>
                  </a:cubicBezTo>
                  <a:cubicBezTo>
                    <a:pt x="833" y="548"/>
                    <a:pt x="857" y="524"/>
                    <a:pt x="869" y="489"/>
                  </a:cubicBezTo>
                  <a:cubicBezTo>
                    <a:pt x="893" y="465"/>
                    <a:pt x="905" y="441"/>
                    <a:pt x="905" y="405"/>
                  </a:cubicBezTo>
                  <a:cubicBezTo>
                    <a:pt x="905" y="381"/>
                    <a:pt x="893" y="346"/>
                    <a:pt x="893" y="322"/>
                  </a:cubicBezTo>
                  <a:cubicBezTo>
                    <a:pt x="869" y="262"/>
                    <a:pt x="833" y="215"/>
                    <a:pt x="798" y="179"/>
                  </a:cubicBezTo>
                  <a:cubicBezTo>
                    <a:pt x="714" y="96"/>
                    <a:pt x="607" y="36"/>
                    <a:pt x="488" y="12"/>
                  </a:cubicBezTo>
                  <a:cubicBezTo>
                    <a:pt x="452" y="12"/>
                    <a:pt x="429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Rectangle 1"/>
          <p:cNvSpPr/>
          <p:nvPr/>
        </p:nvSpPr>
        <p:spPr>
          <a:xfrm>
            <a:off x="702931" y="2023942"/>
            <a:ext cx="1285196" cy="1059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5122" name="Picture 2" descr="DHT11 Humidity and temperature sensor module - Opencircui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63" y="2103964"/>
            <a:ext cx="1160332" cy="89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2365477" y="2023942"/>
            <a:ext cx="1285196" cy="1059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8" name="Rectangle 17"/>
          <p:cNvSpPr/>
          <p:nvPr/>
        </p:nvSpPr>
        <p:spPr>
          <a:xfrm>
            <a:off x="4028023" y="2023942"/>
            <a:ext cx="1285196" cy="1059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9" name="Rectangle 18"/>
          <p:cNvSpPr/>
          <p:nvPr/>
        </p:nvSpPr>
        <p:spPr>
          <a:xfrm>
            <a:off x="701790" y="3517241"/>
            <a:ext cx="1285196" cy="1059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0" name="Rectangle 19"/>
          <p:cNvSpPr/>
          <p:nvPr/>
        </p:nvSpPr>
        <p:spPr>
          <a:xfrm>
            <a:off x="5690569" y="2023942"/>
            <a:ext cx="1285196" cy="1059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1" name="Rectangle 20"/>
          <p:cNvSpPr/>
          <p:nvPr/>
        </p:nvSpPr>
        <p:spPr>
          <a:xfrm>
            <a:off x="7353115" y="2022155"/>
            <a:ext cx="1285196" cy="1059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5124" name="Picture 4" descr="DEBO GAS2 MQ2: Developer Boards - Gas Sensor, Gas &amp; Smoke, MQ-2 at reichelt  elektron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371" y="2136923"/>
            <a:ext cx="882308" cy="83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Q 3 Gas Sensor Module alcohol ethanol detection MQ3 for STM32 Development| mq3 mq-3|mq3 alcohol sensormq3 module - AliExpre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454" y="2165209"/>
            <a:ext cx="1036334" cy="77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Q-7 Sensitive Detecting Carbon CO G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137" y="2103964"/>
            <a:ext cx="840027" cy="84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MQ-9 MQ9 Carbon Monoxide CO Alarm Combustible Gas Sensor Module for Ar –  ImportedElectronics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531" y="2138959"/>
            <a:ext cx="864363" cy="86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Q-135 Gas Sensor | GeeksValle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44" y="3596252"/>
            <a:ext cx="1007687" cy="89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2365477" y="3517241"/>
            <a:ext cx="1285196" cy="1059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5134" name="Picture 14" descr="HC-06 - Bluetooth Module - with Pins (&quot;hc06&quot;,&quot;hc-6&quot;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788" y="3664675"/>
            <a:ext cx="1016573" cy="76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7353115" y="3516189"/>
            <a:ext cx="1285196" cy="1059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29" name="Picture 16" descr="Lenovo Legion Y530 | Laptop.bg - Технологията с теб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115" y="3563559"/>
            <a:ext cx="1160765" cy="96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Bluetooth-PNG-Free-Download | Terralang ltd.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504925" y="3664675"/>
            <a:ext cx="939770" cy="70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5690569" y="3516089"/>
            <a:ext cx="1285196" cy="1059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2" name="Rectangle 31"/>
          <p:cNvSpPr/>
          <p:nvPr/>
        </p:nvSpPr>
        <p:spPr>
          <a:xfrm>
            <a:off x="4027453" y="3516089"/>
            <a:ext cx="1285196" cy="1059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5136" name="Picture 16" descr="PK 21N30 PQ (116S3120) | DB PRODUCTS Piezo Buzzer | SOS electronic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137" y="3596252"/>
            <a:ext cx="840027" cy="84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 descr="Arduino Uno Microcontroller Board - Arduino | Mouser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154" y="3631982"/>
            <a:ext cx="1188365" cy="86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83105" y="941525"/>
            <a:ext cx="5694218" cy="3830782"/>
          </a:xfrm>
          <a:prstGeom prst="rect">
            <a:avLst/>
          </a:prstGeom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64" name="Google Shape;1264;p45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Блок схема на проекта</a:t>
            </a:r>
            <a:endParaRPr dirty="0"/>
          </a:p>
        </p:txBody>
      </p:sp>
      <p:grpSp>
        <p:nvGrpSpPr>
          <p:cNvPr id="1288" name="Google Shape;1288;p45"/>
          <p:cNvGrpSpPr/>
          <p:nvPr/>
        </p:nvGrpSpPr>
        <p:grpSpPr>
          <a:xfrm rot="-5024568">
            <a:off x="904769" y="-208742"/>
            <a:ext cx="1482801" cy="1348196"/>
            <a:chOff x="2650625" y="4185475"/>
            <a:chExt cx="449175" cy="408400"/>
          </a:xfrm>
        </p:grpSpPr>
        <p:sp>
          <p:nvSpPr>
            <p:cNvPr id="1289" name="Google Shape;1289;p45"/>
            <p:cNvSpPr/>
            <p:nvPr/>
          </p:nvSpPr>
          <p:spPr>
            <a:xfrm>
              <a:off x="2665500" y="4198200"/>
              <a:ext cx="425375" cy="382100"/>
            </a:xfrm>
            <a:custGeom>
              <a:avLst/>
              <a:gdLst/>
              <a:ahLst/>
              <a:cxnLst/>
              <a:rect l="l" t="t" r="r" b="b"/>
              <a:pathLst>
                <a:path w="17015" h="15284" extrusionOk="0">
                  <a:moveTo>
                    <a:pt x="5346" y="1039"/>
                  </a:moveTo>
                  <a:cubicBezTo>
                    <a:pt x="5358" y="1051"/>
                    <a:pt x="5382" y="1051"/>
                    <a:pt x="5394" y="1063"/>
                  </a:cubicBezTo>
                  <a:cubicBezTo>
                    <a:pt x="5418" y="1087"/>
                    <a:pt x="5442" y="1110"/>
                    <a:pt x="5465" y="1146"/>
                  </a:cubicBezTo>
                  <a:cubicBezTo>
                    <a:pt x="5489" y="1158"/>
                    <a:pt x="5501" y="1182"/>
                    <a:pt x="5513" y="1218"/>
                  </a:cubicBezTo>
                  <a:cubicBezTo>
                    <a:pt x="5525" y="1229"/>
                    <a:pt x="5525" y="1253"/>
                    <a:pt x="5537" y="1277"/>
                  </a:cubicBezTo>
                  <a:cubicBezTo>
                    <a:pt x="5525" y="1289"/>
                    <a:pt x="5525" y="1301"/>
                    <a:pt x="5525" y="1313"/>
                  </a:cubicBezTo>
                  <a:cubicBezTo>
                    <a:pt x="5501" y="1301"/>
                    <a:pt x="5489" y="1289"/>
                    <a:pt x="5477" y="1277"/>
                  </a:cubicBezTo>
                  <a:cubicBezTo>
                    <a:pt x="5465" y="1277"/>
                    <a:pt x="5465" y="1265"/>
                    <a:pt x="5454" y="1265"/>
                  </a:cubicBezTo>
                  <a:cubicBezTo>
                    <a:pt x="5430" y="1241"/>
                    <a:pt x="5406" y="1229"/>
                    <a:pt x="5382" y="1218"/>
                  </a:cubicBezTo>
                  <a:cubicBezTo>
                    <a:pt x="5382" y="1206"/>
                    <a:pt x="5382" y="1194"/>
                    <a:pt x="5370" y="1170"/>
                  </a:cubicBezTo>
                  <a:cubicBezTo>
                    <a:pt x="5358" y="1134"/>
                    <a:pt x="5346" y="1110"/>
                    <a:pt x="5323" y="1087"/>
                  </a:cubicBezTo>
                  <a:cubicBezTo>
                    <a:pt x="5311" y="1087"/>
                    <a:pt x="5299" y="1075"/>
                    <a:pt x="5299" y="1075"/>
                  </a:cubicBezTo>
                  <a:lnTo>
                    <a:pt x="5287" y="1063"/>
                  </a:lnTo>
                  <a:lnTo>
                    <a:pt x="5263" y="1063"/>
                  </a:lnTo>
                  <a:cubicBezTo>
                    <a:pt x="5299" y="1051"/>
                    <a:pt x="5323" y="1039"/>
                    <a:pt x="5346" y="1039"/>
                  </a:cubicBezTo>
                  <a:close/>
                  <a:moveTo>
                    <a:pt x="5358" y="1396"/>
                  </a:moveTo>
                  <a:cubicBezTo>
                    <a:pt x="5382" y="1420"/>
                    <a:pt x="5394" y="1432"/>
                    <a:pt x="5418" y="1456"/>
                  </a:cubicBezTo>
                  <a:cubicBezTo>
                    <a:pt x="5394" y="1468"/>
                    <a:pt x="5382" y="1479"/>
                    <a:pt x="5370" y="1479"/>
                  </a:cubicBezTo>
                  <a:cubicBezTo>
                    <a:pt x="5358" y="1491"/>
                    <a:pt x="5346" y="1491"/>
                    <a:pt x="5334" y="1491"/>
                  </a:cubicBezTo>
                  <a:lnTo>
                    <a:pt x="5311" y="1491"/>
                  </a:lnTo>
                  <a:cubicBezTo>
                    <a:pt x="5287" y="1491"/>
                    <a:pt x="5275" y="1479"/>
                    <a:pt x="5251" y="1479"/>
                  </a:cubicBezTo>
                  <a:cubicBezTo>
                    <a:pt x="5239" y="1468"/>
                    <a:pt x="5227" y="1468"/>
                    <a:pt x="5215" y="1468"/>
                  </a:cubicBezTo>
                  <a:lnTo>
                    <a:pt x="5215" y="1456"/>
                  </a:lnTo>
                  <a:lnTo>
                    <a:pt x="5239" y="1456"/>
                  </a:lnTo>
                  <a:cubicBezTo>
                    <a:pt x="5263" y="1456"/>
                    <a:pt x="5275" y="1456"/>
                    <a:pt x="5287" y="1444"/>
                  </a:cubicBezTo>
                  <a:cubicBezTo>
                    <a:pt x="5311" y="1432"/>
                    <a:pt x="5323" y="1432"/>
                    <a:pt x="5334" y="1420"/>
                  </a:cubicBezTo>
                  <a:cubicBezTo>
                    <a:pt x="5334" y="1408"/>
                    <a:pt x="5346" y="1408"/>
                    <a:pt x="5358" y="1396"/>
                  </a:cubicBezTo>
                  <a:close/>
                  <a:moveTo>
                    <a:pt x="89" y="1"/>
                  </a:moveTo>
                  <a:cubicBezTo>
                    <a:pt x="48" y="1"/>
                    <a:pt x="11" y="32"/>
                    <a:pt x="0" y="63"/>
                  </a:cubicBezTo>
                  <a:cubicBezTo>
                    <a:pt x="0" y="86"/>
                    <a:pt x="0" y="110"/>
                    <a:pt x="12" y="122"/>
                  </a:cubicBezTo>
                  <a:cubicBezTo>
                    <a:pt x="24" y="146"/>
                    <a:pt x="48" y="158"/>
                    <a:pt x="60" y="158"/>
                  </a:cubicBezTo>
                  <a:cubicBezTo>
                    <a:pt x="191" y="194"/>
                    <a:pt x="310" y="217"/>
                    <a:pt x="489" y="253"/>
                  </a:cubicBezTo>
                  <a:lnTo>
                    <a:pt x="572" y="277"/>
                  </a:lnTo>
                  <a:lnTo>
                    <a:pt x="584" y="277"/>
                  </a:lnTo>
                  <a:cubicBezTo>
                    <a:pt x="643" y="289"/>
                    <a:pt x="703" y="301"/>
                    <a:pt x="751" y="313"/>
                  </a:cubicBezTo>
                  <a:cubicBezTo>
                    <a:pt x="834" y="325"/>
                    <a:pt x="905" y="348"/>
                    <a:pt x="977" y="360"/>
                  </a:cubicBezTo>
                  <a:cubicBezTo>
                    <a:pt x="1132" y="384"/>
                    <a:pt x="1286" y="408"/>
                    <a:pt x="1429" y="444"/>
                  </a:cubicBezTo>
                  <a:lnTo>
                    <a:pt x="1465" y="456"/>
                  </a:lnTo>
                  <a:lnTo>
                    <a:pt x="1501" y="456"/>
                  </a:lnTo>
                  <a:cubicBezTo>
                    <a:pt x="1715" y="503"/>
                    <a:pt x="1929" y="539"/>
                    <a:pt x="2144" y="587"/>
                  </a:cubicBezTo>
                  <a:cubicBezTo>
                    <a:pt x="2215" y="598"/>
                    <a:pt x="2275" y="610"/>
                    <a:pt x="2334" y="622"/>
                  </a:cubicBezTo>
                  <a:lnTo>
                    <a:pt x="2417" y="646"/>
                  </a:lnTo>
                  <a:lnTo>
                    <a:pt x="2525" y="658"/>
                  </a:lnTo>
                  <a:cubicBezTo>
                    <a:pt x="2596" y="682"/>
                    <a:pt x="2667" y="694"/>
                    <a:pt x="2739" y="706"/>
                  </a:cubicBezTo>
                  <a:lnTo>
                    <a:pt x="2882" y="741"/>
                  </a:lnTo>
                  <a:cubicBezTo>
                    <a:pt x="3037" y="777"/>
                    <a:pt x="3191" y="813"/>
                    <a:pt x="3346" y="848"/>
                  </a:cubicBezTo>
                  <a:cubicBezTo>
                    <a:pt x="3560" y="896"/>
                    <a:pt x="3787" y="944"/>
                    <a:pt x="4037" y="1015"/>
                  </a:cubicBezTo>
                  <a:cubicBezTo>
                    <a:pt x="4227" y="1051"/>
                    <a:pt x="4430" y="1110"/>
                    <a:pt x="4620" y="1158"/>
                  </a:cubicBezTo>
                  <a:cubicBezTo>
                    <a:pt x="4715" y="1182"/>
                    <a:pt x="4811" y="1206"/>
                    <a:pt x="4906" y="1229"/>
                  </a:cubicBezTo>
                  <a:cubicBezTo>
                    <a:pt x="4906" y="1241"/>
                    <a:pt x="4906" y="1253"/>
                    <a:pt x="4906" y="1265"/>
                  </a:cubicBezTo>
                  <a:cubicBezTo>
                    <a:pt x="4906" y="1301"/>
                    <a:pt x="4918" y="1325"/>
                    <a:pt x="4930" y="1360"/>
                  </a:cubicBezTo>
                  <a:cubicBezTo>
                    <a:pt x="4953" y="1408"/>
                    <a:pt x="4977" y="1456"/>
                    <a:pt x="5013" y="1503"/>
                  </a:cubicBezTo>
                  <a:cubicBezTo>
                    <a:pt x="5049" y="1539"/>
                    <a:pt x="5096" y="1575"/>
                    <a:pt x="5156" y="1610"/>
                  </a:cubicBezTo>
                  <a:lnTo>
                    <a:pt x="5180" y="1610"/>
                  </a:lnTo>
                  <a:cubicBezTo>
                    <a:pt x="5204" y="1634"/>
                    <a:pt x="5239" y="1646"/>
                    <a:pt x="5275" y="1646"/>
                  </a:cubicBezTo>
                  <a:lnTo>
                    <a:pt x="5323" y="1646"/>
                  </a:lnTo>
                  <a:cubicBezTo>
                    <a:pt x="5333" y="1650"/>
                    <a:pt x="5342" y="1651"/>
                    <a:pt x="5351" y="1651"/>
                  </a:cubicBezTo>
                  <a:cubicBezTo>
                    <a:pt x="5373" y="1651"/>
                    <a:pt x="5393" y="1643"/>
                    <a:pt x="5418" y="1634"/>
                  </a:cubicBezTo>
                  <a:cubicBezTo>
                    <a:pt x="5442" y="1634"/>
                    <a:pt x="5477" y="1622"/>
                    <a:pt x="5513" y="1599"/>
                  </a:cubicBezTo>
                  <a:cubicBezTo>
                    <a:pt x="5513" y="1599"/>
                    <a:pt x="5525" y="1587"/>
                    <a:pt x="5537" y="1587"/>
                  </a:cubicBezTo>
                  <a:lnTo>
                    <a:pt x="5561" y="1622"/>
                  </a:lnTo>
                  <a:lnTo>
                    <a:pt x="5585" y="1646"/>
                  </a:lnTo>
                  <a:lnTo>
                    <a:pt x="5596" y="1670"/>
                  </a:lnTo>
                  <a:lnTo>
                    <a:pt x="5656" y="1729"/>
                  </a:lnTo>
                  <a:lnTo>
                    <a:pt x="5704" y="1801"/>
                  </a:lnTo>
                  <a:lnTo>
                    <a:pt x="5739" y="1849"/>
                  </a:lnTo>
                  <a:lnTo>
                    <a:pt x="5763" y="1872"/>
                  </a:lnTo>
                  <a:cubicBezTo>
                    <a:pt x="5811" y="1920"/>
                    <a:pt x="5858" y="1980"/>
                    <a:pt x="5906" y="2039"/>
                  </a:cubicBezTo>
                  <a:lnTo>
                    <a:pt x="6156" y="2349"/>
                  </a:lnTo>
                  <a:lnTo>
                    <a:pt x="6204" y="2396"/>
                  </a:lnTo>
                  <a:lnTo>
                    <a:pt x="6216" y="2408"/>
                  </a:lnTo>
                  <a:cubicBezTo>
                    <a:pt x="6251" y="2444"/>
                    <a:pt x="6275" y="2491"/>
                    <a:pt x="6323" y="2527"/>
                  </a:cubicBezTo>
                  <a:cubicBezTo>
                    <a:pt x="6644" y="2884"/>
                    <a:pt x="6966" y="3253"/>
                    <a:pt x="7287" y="3611"/>
                  </a:cubicBezTo>
                  <a:cubicBezTo>
                    <a:pt x="7299" y="3623"/>
                    <a:pt x="7323" y="3646"/>
                    <a:pt x="7335" y="3670"/>
                  </a:cubicBezTo>
                  <a:cubicBezTo>
                    <a:pt x="7370" y="3706"/>
                    <a:pt x="7406" y="3742"/>
                    <a:pt x="7430" y="3777"/>
                  </a:cubicBezTo>
                  <a:lnTo>
                    <a:pt x="7513" y="3873"/>
                  </a:lnTo>
                  <a:lnTo>
                    <a:pt x="7597" y="3968"/>
                  </a:lnTo>
                  <a:lnTo>
                    <a:pt x="8180" y="4647"/>
                  </a:lnTo>
                  <a:cubicBezTo>
                    <a:pt x="8240" y="4730"/>
                    <a:pt x="8311" y="4813"/>
                    <a:pt x="8371" y="4897"/>
                  </a:cubicBezTo>
                  <a:lnTo>
                    <a:pt x="8382" y="4897"/>
                  </a:lnTo>
                  <a:lnTo>
                    <a:pt x="8442" y="4980"/>
                  </a:lnTo>
                  <a:lnTo>
                    <a:pt x="9025" y="5682"/>
                  </a:lnTo>
                  <a:cubicBezTo>
                    <a:pt x="9228" y="5932"/>
                    <a:pt x="9430" y="6182"/>
                    <a:pt x="9621" y="6421"/>
                  </a:cubicBezTo>
                  <a:lnTo>
                    <a:pt x="9835" y="6682"/>
                  </a:lnTo>
                  <a:lnTo>
                    <a:pt x="10561" y="7599"/>
                  </a:lnTo>
                  <a:cubicBezTo>
                    <a:pt x="10645" y="7683"/>
                    <a:pt x="10716" y="7778"/>
                    <a:pt x="10788" y="7873"/>
                  </a:cubicBezTo>
                  <a:lnTo>
                    <a:pt x="10811" y="7909"/>
                  </a:lnTo>
                  <a:cubicBezTo>
                    <a:pt x="10942" y="8076"/>
                    <a:pt x="11073" y="8230"/>
                    <a:pt x="11204" y="8397"/>
                  </a:cubicBezTo>
                  <a:cubicBezTo>
                    <a:pt x="11526" y="8790"/>
                    <a:pt x="11847" y="9195"/>
                    <a:pt x="12157" y="9588"/>
                  </a:cubicBezTo>
                  <a:cubicBezTo>
                    <a:pt x="12181" y="9623"/>
                    <a:pt x="12204" y="9647"/>
                    <a:pt x="12228" y="9683"/>
                  </a:cubicBezTo>
                  <a:lnTo>
                    <a:pt x="12240" y="9683"/>
                  </a:lnTo>
                  <a:lnTo>
                    <a:pt x="12276" y="9730"/>
                  </a:lnTo>
                  <a:lnTo>
                    <a:pt x="12490" y="9992"/>
                  </a:lnTo>
                  <a:lnTo>
                    <a:pt x="12550" y="10052"/>
                  </a:lnTo>
                  <a:lnTo>
                    <a:pt x="12907" y="10469"/>
                  </a:lnTo>
                  <a:lnTo>
                    <a:pt x="13062" y="10659"/>
                  </a:lnTo>
                  <a:cubicBezTo>
                    <a:pt x="13133" y="10754"/>
                    <a:pt x="13216" y="10850"/>
                    <a:pt x="13300" y="10933"/>
                  </a:cubicBezTo>
                  <a:lnTo>
                    <a:pt x="13383" y="11052"/>
                  </a:lnTo>
                  <a:lnTo>
                    <a:pt x="13895" y="11659"/>
                  </a:lnTo>
                  <a:lnTo>
                    <a:pt x="13907" y="11671"/>
                  </a:lnTo>
                  <a:lnTo>
                    <a:pt x="14324" y="12207"/>
                  </a:lnTo>
                  <a:cubicBezTo>
                    <a:pt x="14359" y="12255"/>
                    <a:pt x="14395" y="12302"/>
                    <a:pt x="14431" y="12338"/>
                  </a:cubicBezTo>
                  <a:cubicBezTo>
                    <a:pt x="14502" y="12433"/>
                    <a:pt x="14598" y="12540"/>
                    <a:pt x="14681" y="12648"/>
                  </a:cubicBezTo>
                  <a:lnTo>
                    <a:pt x="14776" y="12778"/>
                  </a:lnTo>
                  <a:lnTo>
                    <a:pt x="15205" y="13290"/>
                  </a:lnTo>
                  <a:cubicBezTo>
                    <a:pt x="15300" y="13410"/>
                    <a:pt x="15407" y="13529"/>
                    <a:pt x="15491" y="13636"/>
                  </a:cubicBezTo>
                  <a:lnTo>
                    <a:pt x="15598" y="13755"/>
                  </a:lnTo>
                  <a:cubicBezTo>
                    <a:pt x="15681" y="13862"/>
                    <a:pt x="15776" y="13969"/>
                    <a:pt x="15860" y="14076"/>
                  </a:cubicBezTo>
                  <a:lnTo>
                    <a:pt x="15943" y="14160"/>
                  </a:lnTo>
                  <a:cubicBezTo>
                    <a:pt x="16038" y="14279"/>
                    <a:pt x="16133" y="14398"/>
                    <a:pt x="16241" y="14517"/>
                  </a:cubicBezTo>
                  <a:cubicBezTo>
                    <a:pt x="16336" y="14636"/>
                    <a:pt x="16443" y="14755"/>
                    <a:pt x="16538" y="14874"/>
                  </a:cubicBezTo>
                  <a:cubicBezTo>
                    <a:pt x="16574" y="14910"/>
                    <a:pt x="16598" y="14945"/>
                    <a:pt x="16634" y="14981"/>
                  </a:cubicBezTo>
                  <a:lnTo>
                    <a:pt x="16681" y="15041"/>
                  </a:lnTo>
                  <a:lnTo>
                    <a:pt x="16753" y="15124"/>
                  </a:lnTo>
                  <a:lnTo>
                    <a:pt x="16764" y="15148"/>
                  </a:lnTo>
                  <a:cubicBezTo>
                    <a:pt x="16788" y="15172"/>
                    <a:pt x="16812" y="15207"/>
                    <a:pt x="16836" y="15231"/>
                  </a:cubicBezTo>
                  <a:lnTo>
                    <a:pt x="16848" y="15243"/>
                  </a:lnTo>
                  <a:cubicBezTo>
                    <a:pt x="16848" y="15255"/>
                    <a:pt x="16872" y="15279"/>
                    <a:pt x="16895" y="15279"/>
                  </a:cubicBezTo>
                  <a:cubicBezTo>
                    <a:pt x="16902" y="15282"/>
                    <a:pt x="16909" y="15284"/>
                    <a:pt x="16916" y="15284"/>
                  </a:cubicBezTo>
                  <a:cubicBezTo>
                    <a:pt x="16933" y="15284"/>
                    <a:pt x="16950" y="15275"/>
                    <a:pt x="16967" y="15267"/>
                  </a:cubicBezTo>
                  <a:cubicBezTo>
                    <a:pt x="16979" y="15255"/>
                    <a:pt x="17003" y="15243"/>
                    <a:pt x="17003" y="15219"/>
                  </a:cubicBezTo>
                  <a:cubicBezTo>
                    <a:pt x="17015" y="15195"/>
                    <a:pt x="17003" y="15172"/>
                    <a:pt x="16991" y="15148"/>
                  </a:cubicBezTo>
                  <a:cubicBezTo>
                    <a:pt x="16979" y="15124"/>
                    <a:pt x="16967" y="15112"/>
                    <a:pt x="16943" y="15088"/>
                  </a:cubicBezTo>
                  <a:cubicBezTo>
                    <a:pt x="16943" y="15076"/>
                    <a:pt x="16943" y="15076"/>
                    <a:pt x="16931" y="15076"/>
                  </a:cubicBezTo>
                  <a:lnTo>
                    <a:pt x="16907" y="15053"/>
                  </a:lnTo>
                  <a:lnTo>
                    <a:pt x="16884" y="15017"/>
                  </a:lnTo>
                  <a:lnTo>
                    <a:pt x="16872" y="14993"/>
                  </a:lnTo>
                  <a:cubicBezTo>
                    <a:pt x="16836" y="14969"/>
                    <a:pt x="16812" y="14934"/>
                    <a:pt x="16788" y="14898"/>
                  </a:cubicBezTo>
                  <a:lnTo>
                    <a:pt x="16681" y="14779"/>
                  </a:lnTo>
                  <a:lnTo>
                    <a:pt x="16586" y="14648"/>
                  </a:lnTo>
                  <a:cubicBezTo>
                    <a:pt x="16455" y="14505"/>
                    <a:pt x="16336" y="14362"/>
                    <a:pt x="16181" y="14183"/>
                  </a:cubicBezTo>
                  <a:lnTo>
                    <a:pt x="16122" y="14112"/>
                  </a:lnTo>
                  <a:cubicBezTo>
                    <a:pt x="16002" y="13981"/>
                    <a:pt x="15895" y="13838"/>
                    <a:pt x="15776" y="13707"/>
                  </a:cubicBezTo>
                  <a:lnTo>
                    <a:pt x="15633" y="13529"/>
                  </a:lnTo>
                  <a:lnTo>
                    <a:pt x="15479" y="13362"/>
                  </a:lnTo>
                  <a:cubicBezTo>
                    <a:pt x="15443" y="13314"/>
                    <a:pt x="15407" y="13267"/>
                    <a:pt x="15371" y="13219"/>
                  </a:cubicBezTo>
                  <a:lnTo>
                    <a:pt x="15252" y="13088"/>
                  </a:lnTo>
                  <a:lnTo>
                    <a:pt x="14776" y="12493"/>
                  </a:lnTo>
                  <a:lnTo>
                    <a:pt x="14776" y="12505"/>
                  </a:lnTo>
                  <a:lnTo>
                    <a:pt x="14550" y="12207"/>
                  </a:lnTo>
                  <a:lnTo>
                    <a:pt x="14359" y="11957"/>
                  </a:lnTo>
                  <a:lnTo>
                    <a:pt x="14312" y="11897"/>
                  </a:lnTo>
                  <a:lnTo>
                    <a:pt x="14097" y="11647"/>
                  </a:lnTo>
                  <a:lnTo>
                    <a:pt x="14086" y="11624"/>
                  </a:lnTo>
                  <a:lnTo>
                    <a:pt x="14074" y="11612"/>
                  </a:lnTo>
                  <a:cubicBezTo>
                    <a:pt x="14062" y="11588"/>
                    <a:pt x="14038" y="11564"/>
                    <a:pt x="14014" y="11528"/>
                  </a:cubicBezTo>
                  <a:lnTo>
                    <a:pt x="13597" y="11028"/>
                  </a:lnTo>
                  <a:lnTo>
                    <a:pt x="13502" y="10909"/>
                  </a:lnTo>
                  <a:lnTo>
                    <a:pt x="13395" y="10790"/>
                  </a:lnTo>
                  <a:lnTo>
                    <a:pt x="13371" y="10754"/>
                  </a:lnTo>
                  <a:cubicBezTo>
                    <a:pt x="13312" y="10683"/>
                    <a:pt x="13240" y="10600"/>
                    <a:pt x="13181" y="10528"/>
                  </a:cubicBezTo>
                  <a:lnTo>
                    <a:pt x="13038" y="10362"/>
                  </a:lnTo>
                  <a:lnTo>
                    <a:pt x="13002" y="10314"/>
                  </a:lnTo>
                  <a:cubicBezTo>
                    <a:pt x="12764" y="10028"/>
                    <a:pt x="12526" y="9754"/>
                    <a:pt x="12288" y="9469"/>
                  </a:cubicBezTo>
                  <a:lnTo>
                    <a:pt x="12062" y="9183"/>
                  </a:lnTo>
                  <a:cubicBezTo>
                    <a:pt x="11823" y="8885"/>
                    <a:pt x="11573" y="8576"/>
                    <a:pt x="11335" y="8278"/>
                  </a:cubicBezTo>
                  <a:lnTo>
                    <a:pt x="11300" y="8230"/>
                  </a:lnTo>
                  <a:cubicBezTo>
                    <a:pt x="11240" y="8159"/>
                    <a:pt x="11180" y="8076"/>
                    <a:pt x="11121" y="8004"/>
                  </a:cubicBezTo>
                  <a:lnTo>
                    <a:pt x="11109" y="7992"/>
                  </a:lnTo>
                  <a:cubicBezTo>
                    <a:pt x="11073" y="7945"/>
                    <a:pt x="11026" y="7897"/>
                    <a:pt x="10990" y="7849"/>
                  </a:cubicBezTo>
                  <a:lnTo>
                    <a:pt x="10788" y="7587"/>
                  </a:lnTo>
                  <a:lnTo>
                    <a:pt x="10418" y="7135"/>
                  </a:lnTo>
                  <a:cubicBezTo>
                    <a:pt x="10264" y="6933"/>
                    <a:pt x="10097" y="6730"/>
                    <a:pt x="9930" y="6528"/>
                  </a:cubicBezTo>
                  <a:lnTo>
                    <a:pt x="9787" y="6349"/>
                  </a:lnTo>
                  <a:lnTo>
                    <a:pt x="9645" y="6171"/>
                  </a:lnTo>
                  <a:lnTo>
                    <a:pt x="9525" y="6028"/>
                  </a:lnTo>
                  <a:lnTo>
                    <a:pt x="9478" y="5968"/>
                  </a:lnTo>
                  <a:cubicBezTo>
                    <a:pt x="9406" y="5885"/>
                    <a:pt x="9335" y="5801"/>
                    <a:pt x="9275" y="5718"/>
                  </a:cubicBezTo>
                  <a:cubicBezTo>
                    <a:pt x="9180" y="5599"/>
                    <a:pt x="9085" y="5492"/>
                    <a:pt x="9002" y="5385"/>
                  </a:cubicBezTo>
                  <a:lnTo>
                    <a:pt x="8871" y="5218"/>
                  </a:lnTo>
                  <a:lnTo>
                    <a:pt x="8621" y="4920"/>
                  </a:lnTo>
                  <a:lnTo>
                    <a:pt x="8371" y="4623"/>
                  </a:lnTo>
                  <a:cubicBezTo>
                    <a:pt x="8347" y="4587"/>
                    <a:pt x="8323" y="4551"/>
                    <a:pt x="8299" y="4527"/>
                  </a:cubicBezTo>
                  <a:cubicBezTo>
                    <a:pt x="8204" y="4420"/>
                    <a:pt x="8121" y="4313"/>
                    <a:pt x="8037" y="4218"/>
                  </a:cubicBezTo>
                  <a:lnTo>
                    <a:pt x="7787" y="3932"/>
                  </a:lnTo>
                  <a:lnTo>
                    <a:pt x="7549" y="3646"/>
                  </a:lnTo>
                  <a:cubicBezTo>
                    <a:pt x="7525" y="3611"/>
                    <a:pt x="7490" y="3587"/>
                    <a:pt x="7466" y="3551"/>
                  </a:cubicBezTo>
                  <a:lnTo>
                    <a:pt x="7454" y="3539"/>
                  </a:lnTo>
                  <a:lnTo>
                    <a:pt x="7406" y="3492"/>
                  </a:lnTo>
                  <a:lnTo>
                    <a:pt x="7097" y="3134"/>
                  </a:lnTo>
                  <a:cubicBezTo>
                    <a:pt x="6966" y="2992"/>
                    <a:pt x="6835" y="2849"/>
                    <a:pt x="6704" y="2706"/>
                  </a:cubicBezTo>
                  <a:lnTo>
                    <a:pt x="6573" y="2551"/>
                  </a:lnTo>
                  <a:lnTo>
                    <a:pt x="6442" y="2408"/>
                  </a:lnTo>
                  <a:cubicBezTo>
                    <a:pt x="6406" y="2361"/>
                    <a:pt x="6370" y="2325"/>
                    <a:pt x="6335" y="2277"/>
                  </a:cubicBezTo>
                  <a:lnTo>
                    <a:pt x="6323" y="2265"/>
                  </a:lnTo>
                  <a:lnTo>
                    <a:pt x="6287" y="2218"/>
                  </a:lnTo>
                  <a:lnTo>
                    <a:pt x="6156" y="2075"/>
                  </a:lnTo>
                  <a:lnTo>
                    <a:pt x="6025" y="1920"/>
                  </a:lnTo>
                  <a:cubicBezTo>
                    <a:pt x="5977" y="1860"/>
                    <a:pt x="5930" y="1801"/>
                    <a:pt x="5882" y="1753"/>
                  </a:cubicBezTo>
                  <a:lnTo>
                    <a:pt x="5858" y="1718"/>
                  </a:lnTo>
                  <a:lnTo>
                    <a:pt x="5823" y="1670"/>
                  </a:lnTo>
                  <a:lnTo>
                    <a:pt x="5787" y="1622"/>
                  </a:lnTo>
                  <a:lnTo>
                    <a:pt x="5739" y="1575"/>
                  </a:lnTo>
                  <a:lnTo>
                    <a:pt x="5715" y="1539"/>
                  </a:lnTo>
                  <a:cubicBezTo>
                    <a:pt x="5692" y="1515"/>
                    <a:pt x="5668" y="1479"/>
                    <a:pt x="5644" y="1456"/>
                  </a:cubicBezTo>
                  <a:cubicBezTo>
                    <a:pt x="5668" y="1432"/>
                    <a:pt x="5680" y="1408"/>
                    <a:pt x="5680" y="1372"/>
                  </a:cubicBezTo>
                  <a:cubicBezTo>
                    <a:pt x="5692" y="1348"/>
                    <a:pt x="5692" y="1325"/>
                    <a:pt x="5692" y="1301"/>
                  </a:cubicBezTo>
                  <a:cubicBezTo>
                    <a:pt x="5692" y="1289"/>
                    <a:pt x="5692" y="1277"/>
                    <a:pt x="5692" y="1253"/>
                  </a:cubicBezTo>
                  <a:cubicBezTo>
                    <a:pt x="5692" y="1229"/>
                    <a:pt x="5692" y="1206"/>
                    <a:pt x="5692" y="1182"/>
                  </a:cubicBezTo>
                  <a:cubicBezTo>
                    <a:pt x="5692" y="1158"/>
                    <a:pt x="5692" y="1134"/>
                    <a:pt x="5680" y="1098"/>
                  </a:cubicBezTo>
                  <a:cubicBezTo>
                    <a:pt x="5680" y="1075"/>
                    <a:pt x="5668" y="1063"/>
                    <a:pt x="5656" y="1039"/>
                  </a:cubicBezTo>
                  <a:lnTo>
                    <a:pt x="5644" y="1027"/>
                  </a:lnTo>
                  <a:cubicBezTo>
                    <a:pt x="5632" y="991"/>
                    <a:pt x="5620" y="968"/>
                    <a:pt x="5608" y="956"/>
                  </a:cubicBezTo>
                  <a:cubicBezTo>
                    <a:pt x="5596" y="932"/>
                    <a:pt x="5573" y="896"/>
                    <a:pt x="5549" y="872"/>
                  </a:cubicBezTo>
                  <a:cubicBezTo>
                    <a:pt x="5525" y="848"/>
                    <a:pt x="5501" y="837"/>
                    <a:pt x="5477" y="825"/>
                  </a:cubicBezTo>
                  <a:cubicBezTo>
                    <a:pt x="5454" y="813"/>
                    <a:pt x="5430" y="801"/>
                    <a:pt x="5394" y="789"/>
                  </a:cubicBezTo>
                  <a:cubicBezTo>
                    <a:pt x="5374" y="784"/>
                    <a:pt x="5353" y="781"/>
                    <a:pt x="5329" y="781"/>
                  </a:cubicBezTo>
                  <a:cubicBezTo>
                    <a:pt x="5295" y="781"/>
                    <a:pt x="5257" y="787"/>
                    <a:pt x="5215" y="801"/>
                  </a:cubicBezTo>
                  <a:cubicBezTo>
                    <a:pt x="5168" y="813"/>
                    <a:pt x="5120" y="848"/>
                    <a:pt x="5073" y="884"/>
                  </a:cubicBezTo>
                  <a:cubicBezTo>
                    <a:pt x="5025" y="920"/>
                    <a:pt x="4989" y="968"/>
                    <a:pt x="4953" y="1015"/>
                  </a:cubicBezTo>
                  <a:cubicBezTo>
                    <a:pt x="4942" y="1027"/>
                    <a:pt x="4942" y="1051"/>
                    <a:pt x="4930" y="1075"/>
                  </a:cubicBezTo>
                  <a:cubicBezTo>
                    <a:pt x="4596" y="979"/>
                    <a:pt x="4227" y="884"/>
                    <a:pt x="3775" y="777"/>
                  </a:cubicBezTo>
                  <a:cubicBezTo>
                    <a:pt x="3406" y="682"/>
                    <a:pt x="3013" y="598"/>
                    <a:pt x="2537" y="503"/>
                  </a:cubicBezTo>
                  <a:cubicBezTo>
                    <a:pt x="2096" y="408"/>
                    <a:pt x="1679" y="325"/>
                    <a:pt x="1274" y="241"/>
                  </a:cubicBezTo>
                  <a:lnTo>
                    <a:pt x="1096" y="217"/>
                  </a:lnTo>
                  <a:lnTo>
                    <a:pt x="917" y="182"/>
                  </a:lnTo>
                  <a:lnTo>
                    <a:pt x="870" y="170"/>
                  </a:lnTo>
                  <a:cubicBezTo>
                    <a:pt x="834" y="158"/>
                    <a:pt x="798" y="158"/>
                    <a:pt x="762" y="146"/>
                  </a:cubicBezTo>
                  <a:lnTo>
                    <a:pt x="632" y="122"/>
                  </a:lnTo>
                  <a:cubicBezTo>
                    <a:pt x="465" y="86"/>
                    <a:pt x="286" y="51"/>
                    <a:pt x="108" y="3"/>
                  </a:cubicBezTo>
                  <a:cubicBezTo>
                    <a:pt x="101" y="2"/>
                    <a:pt x="95" y="1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0" name="Google Shape;1290;p45"/>
            <p:cNvSpPr/>
            <p:nvPr/>
          </p:nvSpPr>
          <p:spPr>
            <a:xfrm>
              <a:off x="2650625" y="4185475"/>
              <a:ext cx="22350" cy="23225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298" y="631"/>
                  </a:moveTo>
                  <a:lnTo>
                    <a:pt x="298" y="631"/>
                  </a:lnTo>
                  <a:cubicBezTo>
                    <a:pt x="322" y="643"/>
                    <a:pt x="345" y="667"/>
                    <a:pt x="369" y="667"/>
                  </a:cubicBezTo>
                  <a:lnTo>
                    <a:pt x="345" y="667"/>
                  </a:lnTo>
                  <a:cubicBezTo>
                    <a:pt x="334" y="655"/>
                    <a:pt x="322" y="655"/>
                    <a:pt x="310" y="643"/>
                  </a:cubicBezTo>
                  <a:cubicBezTo>
                    <a:pt x="310" y="643"/>
                    <a:pt x="298" y="631"/>
                    <a:pt x="298" y="631"/>
                  </a:cubicBezTo>
                  <a:close/>
                  <a:moveTo>
                    <a:pt x="381" y="203"/>
                  </a:moveTo>
                  <a:cubicBezTo>
                    <a:pt x="417" y="203"/>
                    <a:pt x="453" y="214"/>
                    <a:pt x="476" y="226"/>
                  </a:cubicBezTo>
                  <a:cubicBezTo>
                    <a:pt x="512" y="238"/>
                    <a:pt x="548" y="262"/>
                    <a:pt x="584" y="274"/>
                  </a:cubicBezTo>
                  <a:cubicBezTo>
                    <a:pt x="607" y="298"/>
                    <a:pt x="631" y="322"/>
                    <a:pt x="655" y="345"/>
                  </a:cubicBezTo>
                  <a:cubicBezTo>
                    <a:pt x="667" y="369"/>
                    <a:pt x="679" y="393"/>
                    <a:pt x="691" y="417"/>
                  </a:cubicBezTo>
                  <a:cubicBezTo>
                    <a:pt x="703" y="429"/>
                    <a:pt x="703" y="453"/>
                    <a:pt x="715" y="464"/>
                  </a:cubicBezTo>
                  <a:cubicBezTo>
                    <a:pt x="715" y="488"/>
                    <a:pt x="715" y="512"/>
                    <a:pt x="715" y="536"/>
                  </a:cubicBezTo>
                  <a:cubicBezTo>
                    <a:pt x="703" y="560"/>
                    <a:pt x="703" y="595"/>
                    <a:pt x="691" y="619"/>
                  </a:cubicBezTo>
                  <a:cubicBezTo>
                    <a:pt x="679" y="643"/>
                    <a:pt x="667" y="679"/>
                    <a:pt x="643" y="703"/>
                  </a:cubicBezTo>
                  <a:cubicBezTo>
                    <a:pt x="631" y="726"/>
                    <a:pt x="619" y="738"/>
                    <a:pt x="595" y="750"/>
                  </a:cubicBezTo>
                  <a:cubicBezTo>
                    <a:pt x="584" y="762"/>
                    <a:pt x="572" y="774"/>
                    <a:pt x="560" y="774"/>
                  </a:cubicBezTo>
                  <a:cubicBezTo>
                    <a:pt x="548" y="774"/>
                    <a:pt x="548" y="786"/>
                    <a:pt x="536" y="786"/>
                  </a:cubicBezTo>
                  <a:cubicBezTo>
                    <a:pt x="536" y="786"/>
                    <a:pt x="548" y="774"/>
                    <a:pt x="548" y="774"/>
                  </a:cubicBezTo>
                  <a:cubicBezTo>
                    <a:pt x="560" y="762"/>
                    <a:pt x="584" y="750"/>
                    <a:pt x="595" y="738"/>
                  </a:cubicBezTo>
                  <a:cubicBezTo>
                    <a:pt x="607" y="726"/>
                    <a:pt x="619" y="703"/>
                    <a:pt x="631" y="691"/>
                  </a:cubicBezTo>
                  <a:cubicBezTo>
                    <a:pt x="643" y="667"/>
                    <a:pt x="655" y="643"/>
                    <a:pt x="655" y="619"/>
                  </a:cubicBezTo>
                  <a:cubicBezTo>
                    <a:pt x="667" y="595"/>
                    <a:pt x="667" y="572"/>
                    <a:pt x="667" y="548"/>
                  </a:cubicBezTo>
                  <a:cubicBezTo>
                    <a:pt x="667" y="512"/>
                    <a:pt x="655" y="488"/>
                    <a:pt x="643" y="453"/>
                  </a:cubicBezTo>
                  <a:cubicBezTo>
                    <a:pt x="631" y="405"/>
                    <a:pt x="607" y="369"/>
                    <a:pt x="572" y="334"/>
                  </a:cubicBezTo>
                  <a:cubicBezTo>
                    <a:pt x="536" y="286"/>
                    <a:pt x="488" y="250"/>
                    <a:pt x="429" y="238"/>
                  </a:cubicBezTo>
                  <a:cubicBezTo>
                    <a:pt x="405" y="226"/>
                    <a:pt x="381" y="214"/>
                    <a:pt x="357" y="214"/>
                  </a:cubicBezTo>
                  <a:cubicBezTo>
                    <a:pt x="334" y="214"/>
                    <a:pt x="310" y="214"/>
                    <a:pt x="286" y="226"/>
                  </a:cubicBezTo>
                  <a:cubicBezTo>
                    <a:pt x="226" y="238"/>
                    <a:pt x="179" y="286"/>
                    <a:pt x="167" y="345"/>
                  </a:cubicBezTo>
                  <a:cubicBezTo>
                    <a:pt x="155" y="381"/>
                    <a:pt x="155" y="417"/>
                    <a:pt x="167" y="453"/>
                  </a:cubicBezTo>
                  <a:cubicBezTo>
                    <a:pt x="155" y="429"/>
                    <a:pt x="155" y="417"/>
                    <a:pt x="143" y="393"/>
                  </a:cubicBezTo>
                  <a:cubicBezTo>
                    <a:pt x="155" y="381"/>
                    <a:pt x="155" y="357"/>
                    <a:pt x="167" y="334"/>
                  </a:cubicBezTo>
                  <a:cubicBezTo>
                    <a:pt x="179" y="310"/>
                    <a:pt x="191" y="286"/>
                    <a:pt x="203" y="262"/>
                  </a:cubicBezTo>
                  <a:cubicBezTo>
                    <a:pt x="214" y="250"/>
                    <a:pt x="226" y="238"/>
                    <a:pt x="238" y="226"/>
                  </a:cubicBezTo>
                  <a:cubicBezTo>
                    <a:pt x="238" y="226"/>
                    <a:pt x="238" y="226"/>
                    <a:pt x="238" y="214"/>
                  </a:cubicBezTo>
                  <a:cubicBezTo>
                    <a:pt x="262" y="214"/>
                    <a:pt x="286" y="203"/>
                    <a:pt x="310" y="203"/>
                  </a:cubicBezTo>
                  <a:close/>
                  <a:moveTo>
                    <a:pt x="369" y="0"/>
                  </a:moveTo>
                  <a:cubicBezTo>
                    <a:pt x="298" y="12"/>
                    <a:pt x="226" y="48"/>
                    <a:pt x="167" y="95"/>
                  </a:cubicBezTo>
                  <a:cubicBezTo>
                    <a:pt x="143" y="107"/>
                    <a:pt x="119" y="131"/>
                    <a:pt x="95" y="155"/>
                  </a:cubicBezTo>
                  <a:cubicBezTo>
                    <a:pt x="48" y="191"/>
                    <a:pt x="24" y="238"/>
                    <a:pt x="12" y="286"/>
                  </a:cubicBezTo>
                  <a:cubicBezTo>
                    <a:pt x="0" y="334"/>
                    <a:pt x="0" y="369"/>
                    <a:pt x="0" y="417"/>
                  </a:cubicBezTo>
                  <a:cubicBezTo>
                    <a:pt x="0" y="429"/>
                    <a:pt x="0" y="441"/>
                    <a:pt x="0" y="453"/>
                  </a:cubicBezTo>
                  <a:cubicBezTo>
                    <a:pt x="12" y="572"/>
                    <a:pt x="72" y="667"/>
                    <a:pt x="131" y="750"/>
                  </a:cubicBezTo>
                  <a:cubicBezTo>
                    <a:pt x="167" y="786"/>
                    <a:pt x="203" y="822"/>
                    <a:pt x="238" y="845"/>
                  </a:cubicBezTo>
                  <a:cubicBezTo>
                    <a:pt x="286" y="881"/>
                    <a:pt x="334" y="905"/>
                    <a:pt x="393" y="917"/>
                  </a:cubicBezTo>
                  <a:cubicBezTo>
                    <a:pt x="441" y="929"/>
                    <a:pt x="500" y="929"/>
                    <a:pt x="548" y="929"/>
                  </a:cubicBezTo>
                  <a:cubicBezTo>
                    <a:pt x="595" y="917"/>
                    <a:pt x="643" y="893"/>
                    <a:pt x="691" y="857"/>
                  </a:cubicBezTo>
                  <a:cubicBezTo>
                    <a:pt x="738" y="822"/>
                    <a:pt x="774" y="762"/>
                    <a:pt x="810" y="703"/>
                  </a:cubicBezTo>
                  <a:cubicBezTo>
                    <a:pt x="814" y="705"/>
                    <a:pt x="819" y="706"/>
                    <a:pt x="823" y="706"/>
                  </a:cubicBezTo>
                  <a:cubicBezTo>
                    <a:pt x="846" y="706"/>
                    <a:pt x="871" y="684"/>
                    <a:pt x="881" y="655"/>
                  </a:cubicBezTo>
                  <a:lnTo>
                    <a:pt x="869" y="655"/>
                  </a:lnTo>
                  <a:cubicBezTo>
                    <a:pt x="881" y="607"/>
                    <a:pt x="893" y="560"/>
                    <a:pt x="893" y="512"/>
                  </a:cubicBezTo>
                  <a:cubicBezTo>
                    <a:pt x="881" y="453"/>
                    <a:pt x="869" y="393"/>
                    <a:pt x="846" y="345"/>
                  </a:cubicBezTo>
                  <a:cubicBezTo>
                    <a:pt x="822" y="298"/>
                    <a:pt x="798" y="262"/>
                    <a:pt x="762" y="226"/>
                  </a:cubicBezTo>
                  <a:cubicBezTo>
                    <a:pt x="738" y="179"/>
                    <a:pt x="703" y="143"/>
                    <a:pt x="667" y="95"/>
                  </a:cubicBezTo>
                  <a:cubicBezTo>
                    <a:pt x="655" y="83"/>
                    <a:pt x="631" y="72"/>
                    <a:pt x="607" y="48"/>
                  </a:cubicBezTo>
                  <a:cubicBezTo>
                    <a:pt x="584" y="36"/>
                    <a:pt x="560" y="24"/>
                    <a:pt x="536" y="12"/>
                  </a:cubicBezTo>
                  <a:cubicBezTo>
                    <a:pt x="476" y="0"/>
                    <a:pt x="429" y="0"/>
                    <a:pt x="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1" name="Google Shape;1291;p45"/>
            <p:cNvSpPr/>
            <p:nvPr/>
          </p:nvSpPr>
          <p:spPr>
            <a:xfrm>
              <a:off x="3075675" y="4570200"/>
              <a:ext cx="24125" cy="23675"/>
            </a:xfrm>
            <a:custGeom>
              <a:avLst/>
              <a:gdLst/>
              <a:ahLst/>
              <a:cxnLst/>
              <a:rect l="l" t="t" r="r" b="b"/>
              <a:pathLst>
                <a:path w="965" h="947" extrusionOk="0">
                  <a:moveTo>
                    <a:pt x="572" y="173"/>
                  </a:moveTo>
                  <a:lnTo>
                    <a:pt x="572" y="173"/>
                  </a:lnTo>
                  <a:cubicBezTo>
                    <a:pt x="580" y="177"/>
                    <a:pt x="588" y="181"/>
                    <a:pt x="596" y="184"/>
                  </a:cubicBezTo>
                  <a:lnTo>
                    <a:pt x="584" y="184"/>
                  </a:lnTo>
                  <a:cubicBezTo>
                    <a:pt x="578" y="179"/>
                    <a:pt x="575" y="176"/>
                    <a:pt x="572" y="173"/>
                  </a:cubicBezTo>
                  <a:close/>
                  <a:moveTo>
                    <a:pt x="608" y="351"/>
                  </a:moveTo>
                  <a:cubicBezTo>
                    <a:pt x="631" y="363"/>
                    <a:pt x="643" y="375"/>
                    <a:pt x="667" y="387"/>
                  </a:cubicBezTo>
                  <a:cubicBezTo>
                    <a:pt x="679" y="399"/>
                    <a:pt x="703" y="411"/>
                    <a:pt x="715" y="435"/>
                  </a:cubicBezTo>
                  <a:cubicBezTo>
                    <a:pt x="727" y="446"/>
                    <a:pt x="738" y="470"/>
                    <a:pt x="750" y="482"/>
                  </a:cubicBezTo>
                  <a:cubicBezTo>
                    <a:pt x="750" y="506"/>
                    <a:pt x="762" y="530"/>
                    <a:pt x="762" y="542"/>
                  </a:cubicBezTo>
                  <a:cubicBezTo>
                    <a:pt x="762" y="565"/>
                    <a:pt x="762" y="577"/>
                    <a:pt x="762" y="589"/>
                  </a:cubicBezTo>
                  <a:cubicBezTo>
                    <a:pt x="762" y="613"/>
                    <a:pt x="762" y="625"/>
                    <a:pt x="762" y="637"/>
                  </a:cubicBezTo>
                  <a:cubicBezTo>
                    <a:pt x="750" y="649"/>
                    <a:pt x="750" y="661"/>
                    <a:pt x="738" y="673"/>
                  </a:cubicBezTo>
                  <a:cubicBezTo>
                    <a:pt x="738" y="673"/>
                    <a:pt x="727" y="685"/>
                    <a:pt x="715" y="685"/>
                  </a:cubicBezTo>
                  <a:cubicBezTo>
                    <a:pt x="691" y="708"/>
                    <a:pt x="655" y="720"/>
                    <a:pt x="631" y="744"/>
                  </a:cubicBezTo>
                  <a:cubicBezTo>
                    <a:pt x="619" y="744"/>
                    <a:pt x="609" y="747"/>
                    <a:pt x="600" y="751"/>
                  </a:cubicBezTo>
                  <a:lnTo>
                    <a:pt x="600" y="751"/>
                  </a:lnTo>
                  <a:cubicBezTo>
                    <a:pt x="642" y="733"/>
                    <a:pt x="680" y="690"/>
                    <a:pt x="691" y="637"/>
                  </a:cubicBezTo>
                  <a:cubicBezTo>
                    <a:pt x="703" y="589"/>
                    <a:pt x="703" y="530"/>
                    <a:pt x="679" y="470"/>
                  </a:cubicBezTo>
                  <a:cubicBezTo>
                    <a:pt x="655" y="435"/>
                    <a:pt x="619" y="387"/>
                    <a:pt x="596" y="351"/>
                  </a:cubicBezTo>
                  <a:close/>
                  <a:moveTo>
                    <a:pt x="477" y="768"/>
                  </a:moveTo>
                  <a:cubicBezTo>
                    <a:pt x="484" y="772"/>
                    <a:pt x="492" y="773"/>
                    <a:pt x="501" y="773"/>
                  </a:cubicBezTo>
                  <a:cubicBezTo>
                    <a:pt x="501" y="773"/>
                    <a:pt x="502" y="773"/>
                    <a:pt x="502" y="773"/>
                  </a:cubicBezTo>
                  <a:lnTo>
                    <a:pt x="502" y="773"/>
                  </a:lnTo>
                  <a:cubicBezTo>
                    <a:pt x="493" y="776"/>
                    <a:pt x="483" y="780"/>
                    <a:pt x="477" y="780"/>
                  </a:cubicBezTo>
                  <a:lnTo>
                    <a:pt x="477" y="768"/>
                  </a:lnTo>
                  <a:close/>
                  <a:moveTo>
                    <a:pt x="474" y="1"/>
                  </a:moveTo>
                  <a:cubicBezTo>
                    <a:pt x="436" y="1"/>
                    <a:pt x="400" y="9"/>
                    <a:pt x="357" y="18"/>
                  </a:cubicBezTo>
                  <a:cubicBezTo>
                    <a:pt x="334" y="18"/>
                    <a:pt x="310" y="30"/>
                    <a:pt x="286" y="42"/>
                  </a:cubicBezTo>
                  <a:cubicBezTo>
                    <a:pt x="262" y="54"/>
                    <a:pt x="227" y="65"/>
                    <a:pt x="203" y="89"/>
                  </a:cubicBezTo>
                  <a:cubicBezTo>
                    <a:pt x="167" y="125"/>
                    <a:pt x="131" y="161"/>
                    <a:pt x="96" y="208"/>
                  </a:cubicBezTo>
                  <a:cubicBezTo>
                    <a:pt x="60" y="256"/>
                    <a:pt x="36" y="304"/>
                    <a:pt x="12" y="363"/>
                  </a:cubicBezTo>
                  <a:cubicBezTo>
                    <a:pt x="0" y="411"/>
                    <a:pt x="0" y="470"/>
                    <a:pt x="0" y="518"/>
                  </a:cubicBezTo>
                  <a:cubicBezTo>
                    <a:pt x="0" y="577"/>
                    <a:pt x="24" y="637"/>
                    <a:pt x="48" y="685"/>
                  </a:cubicBezTo>
                  <a:cubicBezTo>
                    <a:pt x="72" y="732"/>
                    <a:pt x="107" y="780"/>
                    <a:pt x="143" y="804"/>
                  </a:cubicBezTo>
                  <a:cubicBezTo>
                    <a:pt x="191" y="851"/>
                    <a:pt x="238" y="875"/>
                    <a:pt x="298" y="887"/>
                  </a:cubicBezTo>
                  <a:cubicBezTo>
                    <a:pt x="346" y="911"/>
                    <a:pt x="393" y="911"/>
                    <a:pt x="441" y="923"/>
                  </a:cubicBezTo>
                  <a:cubicBezTo>
                    <a:pt x="453" y="923"/>
                    <a:pt x="465" y="923"/>
                    <a:pt x="477" y="935"/>
                  </a:cubicBezTo>
                  <a:cubicBezTo>
                    <a:pt x="500" y="935"/>
                    <a:pt x="524" y="946"/>
                    <a:pt x="560" y="946"/>
                  </a:cubicBezTo>
                  <a:lnTo>
                    <a:pt x="631" y="946"/>
                  </a:lnTo>
                  <a:cubicBezTo>
                    <a:pt x="691" y="935"/>
                    <a:pt x="738" y="911"/>
                    <a:pt x="774" y="887"/>
                  </a:cubicBezTo>
                  <a:cubicBezTo>
                    <a:pt x="834" y="851"/>
                    <a:pt x="869" y="804"/>
                    <a:pt x="893" y="756"/>
                  </a:cubicBezTo>
                  <a:cubicBezTo>
                    <a:pt x="917" y="720"/>
                    <a:pt x="929" y="673"/>
                    <a:pt x="941" y="625"/>
                  </a:cubicBezTo>
                  <a:cubicBezTo>
                    <a:pt x="941" y="625"/>
                    <a:pt x="953" y="613"/>
                    <a:pt x="953" y="613"/>
                  </a:cubicBezTo>
                  <a:cubicBezTo>
                    <a:pt x="965" y="554"/>
                    <a:pt x="965" y="494"/>
                    <a:pt x="953" y="446"/>
                  </a:cubicBezTo>
                  <a:cubicBezTo>
                    <a:pt x="953" y="411"/>
                    <a:pt x="941" y="387"/>
                    <a:pt x="941" y="363"/>
                  </a:cubicBezTo>
                  <a:cubicBezTo>
                    <a:pt x="929" y="339"/>
                    <a:pt x="917" y="315"/>
                    <a:pt x="905" y="292"/>
                  </a:cubicBezTo>
                  <a:cubicBezTo>
                    <a:pt x="881" y="232"/>
                    <a:pt x="846" y="196"/>
                    <a:pt x="810" y="149"/>
                  </a:cubicBezTo>
                  <a:cubicBezTo>
                    <a:pt x="774" y="113"/>
                    <a:pt x="727" y="77"/>
                    <a:pt x="679" y="54"/>
                  </a:cubicBezTo>
                  <a:cubicBezTo>
                    <a:pt x="655" y="42"/>
                    <a:pt x="631" y="30"/>
                    <a:pt x="608" y="18"/>
                  </a:cubicBezTo>
                  <a:cubicBezTo>
                    <a:pt x="584" y="18"/>
                    <a:pt x="548" y="6"/>
                    <a:pt x="524" y="6"/>
                  </a:cubicBezTo>
                  <a:cubicBezTo>
                    <a:pt x="507" y="2"/>
                    <a:pt x="490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92" name="Google Shape;1292;p45"/>
          <p:cNvGrpSpPr/>
          <p:nvPr/>
        </p:nvGrpSpPr>
        <p:grpSpPr>
          <a:xfrm rot="7398550" flipH="1">
            <a:off x="7887236" y="4020238"/>
            <a:ext cx="1092517" cy="993341"/>
            <a:chOff x="2650625" y="4185475"/>
            <a:chExt cx="449175" cy="408400"/>
          </a:xfrm>
        </p:grpSpPr>
        <p:sp>
          <p:nvSpPr>
            <p:cNvPr id="1293" name="Google Shape;1293;p45"/>
            <p:cNvSpPr/>
            <p:nvPr/>
          </p:nvSpPr>
          <p:spPr>
            <a:xfrm>
              <a:off x="2665500" y="4198200"/>
              <a:ext cx="425375" cy="382100"/>
            </a:xfrm>
            <a:custGeom>
              <a:avLst/>
              <a:gdLst/>
              <a:ahLst/>
              <a:cxnLst/>
              <a:rect l="l" t="t" r="r" b="b"/>
              <a:pathLst>
                <a:path w="17015" h="15284" extrusionOk="0">
                  <a:moveTo>
                    <a:pt x="5346" y="1039"/>
                  </a:moveTo>
                  <a:cubicBezTo>
                    <a:pt x="5358" y="1051"/>
                    <a:pt x="5382" y="1051"/>
                    <a:pt x="5394" y="1063"/>
                  </a:cubicBezTo>
                  <a:cubicBezTo>
                    <a:pt x="5418" y="1087"/>
                    <a:pt x="5442" y="1110"/>
                    <a:pt x="5465" y="1146"/>
                  </a:cubicBezTo>
                  <a:cubicBezTo>
                    <a:pt x="5489" y="1158"/>
                    <a:pt x="5501" y="1182"/>
                    <a:pt x="5513" y="1218"/>
                  </a:cubicBezTo>
                  <a:cubicBezTo>
                    <a:pt x="5525" y="1229"/>
                    <a:pt x="5525" y="1253"/>
                    <a:pt x="5537" y="1277"/>
                  </a:cubicBezTo>
                  <a:cubicBezTo>
                    <a:pt x="5525" y="1289"/>
                    <a:pt x="5525" y="1301"/>
                    <a:pt x="5525" y="1313"/>
                  </a:cubicBezTo>
                  <a:cubicBezTo>
                    <a:pt x="5501" y="1301"/>
                    <a:pt x="5489" y="1289"/>
                    <a:pt x="5477" y="1277"/>
                  </a:cubicBezTo>
                  <a:cubicBezTo>
                    <a:pt x="5465" y="1277"/>
                    <a:pt x="5465" y="1265"/>
                    <a:pt x="5454" y="1265"/>
                  </a:cubicBezTo>
                  <a:cubicBezTo>
                    <a:pt x="5430" y="1241"/>
                    <a:pt x="5406" y="1229"/>
                    <a:pt x="5382" y="1218"/>
                  </a:cubicBezTo>
                  <a:cubicBezTo>
                    <a:pt x="5382" y="1206"/>
                    <a:pt x="5382" y="1194"/>
                    <a:pt x="5370" y="1170"/>
                  </a:cubicBezTo>
                  <a:cubicBezTo>
                    <a:pt x="5358" y="1134"/>
                    <a:pt x="5346" y="1110"/>
                    <a:pt x="5323" y="1087"/>
                  </a:cubicBezTo>
                  <a:cubicBezTo>
                    <a:pt x="5311" y="1087"/>
                    <a:pt x="5299" y="1075"/>
                    <a:pt x="5299" y="1075"/>
                  </a:cubicBezTo>
                  <a:lnTo>
                    <a:pt x="5287" y="1063"/>
                  </a:lnTo>
                  <a:lnTo>
                    <a:pt x="5263" y="1063"/>
                  </a:lnTo>
                  <a:cubicBezTo>
                    <a:pt x="5299" y="1051"/>
                    <a:pt x="5323" y="1039"/>
                    <a:pt x="5346" y="1039"/>
                  </a:cubicBezTo>
                  <a:close/>
                  <a:moveTo>
                    <a:pt x="5358" y="1396"/>
                  </a:moveTo>
                  <a:cubicBezTo>
                    <a:pt x="5382" y="1420"/>
                    <a:pt x="5394" y="1432"/>
                    <a:pt x="5418" y="1456"/>
                  </a:cubicBezTo>
                  <a:cubicBezTo>
                    <a:pt x="5394" y="1468"/>
                    <a:pt x="5382" y="1479"/>
                    <a:pt x="5370" y="1479"/>
                  </a:cubicBezTo>
                  <a:cubicBezTo>
                    <a:pt x="5358" y="1491"/>
                    <a:pt x="5346" y="1491"/>
                    <a:pt x="5334" y="1491"/>
                  </a:cubicBezTo>
                  <a:lnTo>
                    <a:pt x="5311" y="1491"/>
                  </a:lnTo>
                  <a:cubicBezTo>
                    <a:pt x="5287" y="1491"/>
                    <a:pt x="5275" y="1479"/>
                    <a:pt x="5251" y="1479"/>
                  </a:cubicBezTo>
                  <a:cubicBezTo>
                    <a:pt x="5239" y="1468"/>
                    <a:pt x="5227" y="1468"/>
                    <a:pt x="5215" y="1468"/>
                  </a:cubicBezTo>
                  <a:lnTo>
                    <a:pt x="5215" y="1456"/>
                  </a:lnTo>
                  <a:lnTo>
                    <a:pt x="5239" y="1456"/>
                  </a:lnTo>
                  <a:cubicBezTo>
                    <a:pt x="5263" y="1456"/>
                    <a:pt x="5275" y="1456"/>
                    <a:pt x="5287" y="1444"/>
                  </a:cubicBezTo>
                  <a:cubicBezTo>
                    <a:pt x="5311" y="1432"/>
                    <a:pt x="5323" y="1432"/>
                    <a:pt x="5334" y="1420"/>
                  </a:cubicBezTo>
                  <a:cubicBezTo>
                    <a:pt x="5334" y="1408"/>
                    <a:pt x="5346" y="1408"/>
                    <a:pt x="5358" y="1396"/>
                  </a:cubicBezTo>
                  <a:close/>
                  <a:moveTo>
                    <a:pt x="89" y="1"/>
                  </a:moveTo>
                  <a:cubicBezTo>
                    <a:pt x="48" y="1"/>
                    <a:pt x="11" y="32"/>
                    <a:pt x="0" y="63"/>
                  </a:cubicBezTo>
                  <a:cubicBezTo>
                    <a:pt x="0" y="86"/>
                    <a:pt x="0" y="110"/>
                    <a:pt x="12" y="122"/>
                  </a:cubicBezTo>
                  <a:cubicBezTo>
                    <a:pt x="24" y="146"/>
                    <a:pt x="48" y="158"/>
                    <a:pt x="60" y="158"/>
                  </a:cubicBezTo>
                  <a:cubicBezTo>
                    <a:pt x="191" y="194"/>
                    <a:pt x="310" y="217"/>
                    <a:pt x="489" y="253"/>
                  </a:cubicBezTo>
                  <a:lnTo>
                    <a:pt x="572" y="277"/>
                  </a:lnTo>
                  <a:lnTo>
                    <a:pt x="584" y="277"/>
                  </a:lnTo>
                  <a:cubicBezTo>
                    <a:pt x="643" y="289"/>
                    <a:pt x="703" y="301"/>
                    <a:pt x="751" y="313"/>
                  </a:cubicBezTo>
                  <a:cubicBezTo>
                    <a:pt x="834" y="325"/>
                    <a:pt x="905" y="348"/>
                    <a:pt x="977" y="360"/>
                  </a:cubicBezTo>
                  <a:cubicBezTo>
                    <a:pt x="1132" y="384"/>
                    <a:pt x="1286" y="408"/>
                    <a:pt x="1429" y="444"/>
                  </a:cubicBezTo>
                  <a:lnTo>
                    <a:pt x="1465" y="456"/>
                  </a:lnTo>
                  <a:lnTo>
                    <a:pt x="1501" y="456"/>
                  </a:lnTo>
                  <a:cubicBezTo>
                    <a:pt x="1715" y="503"/>
                    <a:pt x="1929" y="539"/>
                    <a:pt x="2144" y="587"/>
                  </a:cubicBezTo>
                  <a:cubicBezTo>
                    <a:pt x="2215" y="598"/>
                    <a:pt x="2275" y="610"/>
                    <a:pt x="2334" y="622"/>
                  </a:cubicBezTo>
                  <a:lnTo>
                    <a:pt x="2417" y="646"/>
                  </a:lnTo>
                  <a:lnTo>
                    <a:pt x="2525" y="658"/>
                  </a:lnTo>
                  <a:cubicBezTo>
                    <a:pt x="2596" y="682"/>
                    <a:pt x="2667" y="694"/>
                    <a:pt x="2739" y="706"/>
                  </a:cubicBezTo>
                  <a:lnTo>
                    <a:pt x="2882" y="741"/>
                  </a:lnTo>
                  <a:cubicBezTo>
                    <a:pt x="3037" y="777"/>
                    <a:pt x="3191" y="813"/>
                    <a:pt x="3346" y="848"/>
                  </a:cubicBezTo>
                  <a:cubicBezTo>
                    <a:pt x="3560" y="896"/>
                    <a:pt x="3787" y="944"/>
                    <a:pt x="4037" y="1015"/>
                  </a:cubicBezTo>
                  <a:cubicBezTo>
                    <a:pt x="4227" y="1051"/>
                    <a:pt x="4430" y="1110"/>
                    <a:pt x="4620" y="1158"/>
                  </a:cubicBezTo>
                  <a:cubicBezTo>
                    <a:pt x="4715" y="1182"/>
                    <a:pt x="4811" y="1206"/>
                    <a:pt x="4906" y="1229"/>
                  </a:cubicBezTo>
                  <a:cubicBezTo>
                    <a:pt x="4906" y="1241"/>
                    <a:pt x="4906" y="1253"/>
                    <a:pt x="4906" y="1265"/>
                  </a:cubicBezTo>
                  <a:cubicBezTo>
                    <a:pt x="4906" y="1301"/>
                    <a:pt x="4918" y="1325"/>
                    <a:pt x="4930" y="1360"/>
                  </a:cubicBezTo>
                  <a:cubicBezTo>
                    <a:pt x="4953" y="1408"/>
                    <a:pt x="4977" y="1456"/>
                    <a:pt x="5013" y="1503"/>
                  </a:cubicBezTo>
                  <a:cubicBezTo>
                    <a:pt x="5049" y="1539"/>
                    <a:pt x="5096" y="1575"/>
                    <a:pt x="5156" y="1610"/>
                  </a:cubicBezTo>
                  <a:lnTo>
                    <a:pt x="5180" y="1610"/>
                  </a:lnTo>
                  <a:cubicBezTo>
                    <a:pt x="5204" y="1634"/>
                    <a:pt x="5239" y="1646"/>
                    <a:pt x="5275" y="1646"/>
                  </a:cubicBezTo>
                  <a:lnTo>
                    <a:pt x="5323" y="1646"/>
                  </a:lnTo>
                  <a:cubicBezTo>
                    <a:pt x="5333" y="1650"/>
                    <a:pt x="5342" y="1651"/>
                    <a:pt x="5351" y="1651"/>
                  </a:cubicBezTo>
                  <a:cubicBezTo>
                    <a:pt x="5373" y="1651"/>
                    <a:pt x="5393" y="1643"/>
                    <a:pt x="5418" y="1634"/>
                  </a:cubicBezTo>
                  <a:cubicBezTo>
                    <a:pt x="5442" y="1634"/>
                    <a:pt x="5477" y="1622"/>
                    <a:pt x="5513" y="1599"/>
                  </a:cubicBezTo>
                  <a:cubicBezTo>
                    <a:pt x="5513" y="1599"/>
                    <a:pt x="5525" y="1587"/>
                    <a:pt x="5537" y="1587"/>
                  </a:cubicBezTo>
                  <a:lnTo>
                    <a:pt x="5561" y="1622"/>
                  </a:lnTo>
                  <a:lnTo>
                    <a:pt x="5585" y="1646"/>
                  </a:lnTo>
                  <a:lnTo>
                    <a:pt x="5596" y="1670"/>
                  </a:lnTo>
                  <a:lnTo>
                    <a:pt x="5656" y="1729"/>
                  </a:lnTo>
                  <a:lnTo>
                    <a:pt x="5704" y="1801"/>
                  </a:lnTo>
                  <a:lnTo>
                    <a:pt x="5739" y="1849"/>
                  </a:lnTo>
                  <a:lnTo>
                    <a:pt x="5763" y="1872"/>
                  </a:lnTo>
                  <a:cubicBezTo>
                    <a:pt x="5811" y="1920"/>
                    <a:pt x="5858" y="1980"/>
                    <a:pt x="5906" y="2039"/>
                  </a:cubicBezTo>
                  <a:lnTo>
                    <a:pt x="6156" y="2349"/>
                  </a:lnTo>
                  <a:lnTo>
                    <a:pt x="6204" y="2396"/>
                  </a:lnTo>
                  <a:lnTo>
                    <a:pt x="6216" y="2408"/>
                  </a:lnTo>
                  <a:cubicBezTo>
                    <a:pt x="6251" y="2444"/>
                    <a:pt x="6275" y="2491"/>
                    <a:pt x="6323" y="2527"/>
                  </a:cubicBezTo>
                  <a:cubicBezTo>
                    <a:pt x="6644" y="2884"/>
                    <a:pt x="6966" y="3253"/>
                    <a:pt x="7287" y="3611"/>
                  </a:cubicBezTo>
                  <a:cubicBezTo>
                    <a:pt x="7299" y="3623"/>
                    <a:pt x="7323" y="3646"/>
                    <a:pt x="7335" y="3670"/>
                  </a:cubicBezTo>
                  <a:cubicBezTo>
                    <a:pt x="7370" y="3706"/>
                    <a:pt x="7406" y="3742"/>
                    <a:pt x="7430" y="3777"/>
                  </a:cubicBezTo>
                  <a:lnTo>
                    <a:pt x="7513" y="3873"/>
                  </a:lnTo>
                  <a:lnTo>
                    <a:pt x="7597" y="3968"/>
                  </a:lnTo>
                  <a:lnTo>
                    <a:pt x="8180" y="4647"/>
                  </a:lnTo>
                  <a:cubicBezTo>
                    <a:pt x="8240" y="4730"/>
                    <a:pt x="8311" y="4813"/>
                    <a:pt x="8371" y="4897"/>
                  </a:cubicBezTo>
                  <a:lnTo>
                    <a:pt x="8382" y="4897"/>
                  </a:lnTo>
                  <a:lnTo>
                    <a:pt x="8442" y="4980"/>
                  </a:lnTo>
                  <a:lnTo>
                    <a:pt x="9025" y="5682"/>
                  </a:lnTo>
                  <a:cubicBezTo>
                    <a:pt x="9228" y="5932"/>
                    <a:pt x="9430" y="6182"/>
                    <a:pt x="9621" y="6421"/>
                  </a:cubicBezTo>
                  <a:lnTo>
                    <a:pt x="9835" y="6682"/>
                  </a:lnTo>
                  <a:lnTo>
                    <a:pt x="10561" y="7599"/>
                  </a:lnTo>
                  <a:cubicBezTo>
                    <a:pt x="10645" y="7683"/>
                    <a:pt x="10716" y="7778"/>
                    <a:pt x="10788" y="7873"/>
                  </a:cubicBezTo>
                  <a:lnTo>
                    <a:pt x="10811" y="7909"/>
                  </a:lnTo>
                  <a:cubicBezTo>
                    <a:pt x="10942" y="8076"/>
                    <a:pt x="11073" y="8230"/>
                    <a:pt x="11204" y="8397"/>
                  </a:cubicBezTo>
                  <a:cubicBezTo>
                    <a:pt x="11526" y="8790"/>
                    <a:pt x="11847" y="9195"/>
                    <a:pt x="12157" y="9588"/>
                  </a:cubicBezTo>
                  <a:cubicBezTo>
                    <a:pt x="12181" y="9623"/>
                    <a:pt x="12204" y="9647"/>
                    <a:pt x="12228" y="9683"/>
                  </a:cubicBezTo>
                  <a:lnTo>
                    <a:pt x="12240" y="9683"/>
                  </a:lnTo>
                  <a:lnTo>
                    <a:pt x="12276" y="9730"/>
                  </a:lnTo>
                  <a:lnTo>
                    <a:pt x="12490" y="9992"/>
                  </a:lnTo>
                  <a:lnTo>
                    <a:pt x="12550" y="10052"/>
                  </a:lnTo>
                  <a:lnTo>
                    <a:pt x="12907" y="10469"/>
                  </a:lnTo>
                  <a:lnTo>
                    <a:pt x="13062" y="10659"/>
                  </a:lnTo>
                  <a:cubicBezTo>
                    <a:pt x="13133" y="10754"/>
                    <a:pt x="13216" y="10850"/>
                    <a:pt x="13300" y="10933"/>
                  </a:cubicBezTo>
                  <a:lnTo>
                    <a:pt x="13383" y="11052"/>
                  </a:lnTo>
                  <a:lnTo>
                    <a:pt x="13895" y="11659"/>
                  </a:lnTo>
                  <a:lnTo>
                    <a:pt x="13907" y="11671"/>
                  </a:lnTo>
                  <a:lnTo>
                    <a:pt x="14324" y="12207"/>
                  </a:lnTo>
                  <a:cubicBezTo>
                    <a:pt x="14359" y="12255"/>
                    <a:pt x="14395" y="12302"/>
                    <a:pt x="14431" y="12338"/>
                  </a:cubicBezTo>
                  <a:cubicBezTo>
                    <a:pt x="14502" y="12433"/>
                    <a:pt x="14598" y="12540"/>
                    <a:pt x="14681" y="12648"/>
                  </a:cubicBezTo>
                  <a:lnTo>
                    <a:pt x="14776" y="12778"/>
                  </a:lnTo>
                  <a:lnTo>
                    <a:pt x="15205" y="13290"/>
                  </a:lnTo>
                  <a:cubicBezTo>
                    <a:pt x="15300" y="13410"/>
                    <a:pt x="15407" y="13529"/>
                    <a:pt x="15491" y="13636"/>
                  </a:cubicBezTo>
                  <a:lnTo>
                    <a:pt x="15598" y="13755"/>
                  </a:lnTo>
                  <a:cubicBezTo>
                    <a:pt x="15681" y="13862"/>
                    <a:pt x="15776" y="13969"/>
                    <a:pt x="15860" y="14076"/>
                  </a:cubicBezTo>
                  <a:lnTo>
                    <a:pt x="15943" y="14160"/>
                  </a:lnTo>
                  <a:cubicBezTo>
                    <a:pt x="16038" y="14279"/>
                    <a:pt x="16133" y="14398"/>
                    <a:pt x="16241" y="14517"/>
                  </a:cubicBezTo>
                  <a:cubicBezTo>
                    <a:pt x="16336" y="14636"/>
                    <a:pt x="16443" y="14755"/>
                    <a:pt x="16538" y="14874"/>
                  </a:cubicBezTo>
                  <a:cubicBezTo>
                    <a:pt x="16574" y="14910"/>
                    <a:pt x="16598" y="14945"/>
                    <a:pt x="16634" y="14981"/>
                  </a:cubicBezTo>
                  <a:lnTo>
                    <a:pt x="16681" y="15041"/>
                  </a:lnTo>
                  <a:lnTo>
                    <a:pt x="16753" y="15124"/>
                  </a:lnTo>
                  <a:lnTo>
                    <a:pt x="16764" y="15148"/>
                  </a:lnTo>
                  <a:cubicBezTo>
                    <a:pt x="16788" y="15172"/>
                    <a:pt x="16812" y="15207"/>
                    <a:pt x="16836" y="15231"/>
                  </a:cubicBezTo>
                  <a:lnTo>
                    <a:pt x="16848" y="15243"/>
                  </a:lnTo>
                  <a:cubicBezTo>
                    <a:pt x="16848" y="15255"/>
                    <a:pt x="16872" y="15279"/>
                    <a:pt x="16895" y="15279"/>
                  </a:cubicBezTo>
                  <a:cubicBezTo>
                    <a:pt x="16902" y="15282"/>
                    <a:pt x="16909" y="15284"/>
                    <a:pt x="16916" y="15284"/>
                  </a:cubicBezTo>
                  <a:cubicBezTo>
                    <a:pt x="16933" y="15284"/>
                    <a:pt x="16950" y="15275"/>
                    <a:pt x="16967" y="15267"/>
                  </a:cubicBezTo>
                  <a:cubicBezTo>
                    <a:pt x="16979" y="15255"/>
                    <a:pt x="17003" y="15243"/>
                    <a:pt x="17003" y="15219"/>
                  </a:cubicBezTo>
                  <a:cubicBezTo>
                    <a:pt x="17015" y="15195"/>
                    <a:pt x="17003" y="15172"/>
                    <a:pt x="16991" y="15148"/>
                  </a:cubicBezTo>
                  <a:cubicBezTo>
                    <a:pt x="16979" y="15124"/>
                    <a:pt x="16967" y="15112"/>
                    <a:pt x="16943" y="15088"/>
                  </a:cubicBezTo>
                  <a:cubicBezTo>
                    <a:pt x="16943" y="15076"/>
                    <a:pt x="16943" y="15076"/>
                    <a:pt x="16931" y="15076"/>
                  </a:cubicBezTo>
                  <a:lnTo>
                    <a:pt x="16907" y="15053"/>
                  </a:lnTo>
                  <a:lnTo>
                    <a:pt x="16884" y="15017"/>
                  </a:lnTo>
                  <a:lnTo>
                    <a:pt x="16872" y="14993"/>
                  </a:lnTo>
                  <a:cubicBezTo>
                    <a:pt x="16836" y="14969"/>
                    <a:pt x="16812" y="14934"/>
                    <a:pt x="16788" y="14898"/>
                  </a:cubicBezTo>
                  <a:lnTo>
                    <a:pt x="16681" y="14779"/>
                  </a:lnTo>
                  <a:lnTo>
                    <a:pt x="16586" y="14648"/>
                  </a:lnTo>
                  <a:cubicBezTo>
                    <a:pt x="16455" y="14505"/>
                    <a:pt x="16336" y="14362"/>
                    <a:pt x="16181" y="14183"/>
                  </a:cubicBezTo>
                  <a:lnTo>
                    <a:pt x="16122" y="14112"/>
                  </a:lnTo>
                  <a:cubicBezTo>
                    <a:pt x="16002" y="13981"/>
                    <a:pt x="15895" y="13838"/>
                    <a:pt x="15776" y="13707"/>
                  </a:cubicBezTo>
                  <a:lnTo>
                    <a:pt x="15633" y="13529"/>
                  </a:lnTo>
                  <a:lnTo>
                    <a:pt x="15479" y="13362"/>
                  </a:lnTo>
                  <a:cubicBezTo>
                    <a:pt x="15443" y="13314"/>
                    <a:pt x="15407" y="13267"/>
                    <a:pt x="15371" y="13219"/>
                  </a:cubicBezTo>
                  <a:lnTo>
                    <a:pt x="15252" y="13088"/>
                  </a:lnTo>
                  <a:lnTo>
                    <a:pt x="14776" y="12493"/>
                  </a:lnTo>
                  <a:lnTo>
                    <a:pt x="14776" y="12505"/>
                  </a:lnTo>
                  <a:lnTo>
                    <a:pt x="14550" y="12207"/>
                  </a:lnTo>
                  <a:lnTo>
                    <a:pt x="14359" y="11957"/>
                  </a:lnTo>
                  <a:lnTo>
                    <a:pt x="14312" y="11897"/>
                  </a:lnTo>
                  <a:lnTo>
                    <a:pt x="14097" y="11647"/>
                  </a:lnTo>
                  <a:lnTo>
                    <a:pt x="14086" y="11624"/>
                  </a:lnTo>
                  <a:lnTo>
                    <a:pt x="14074" y="11612"/>
                  </a:lnTo>
                  <a:cubicBezTo>
                    <a:pt x="14062" y="11588"/>
                    <a:pt x="14038" y="11564"/>
                    <a:pt x="14014" y="11528"/>
                  </a:cubicBezTo>
                  <a:lnTo>
                    <a:pt x="13597" y="11028"/>
                  </a:lnTo>
                  <a:lnTo>
                    <a:pt x="13502" y="10909"/>
                  </a:lnTo>
                  <a:lnTo>
                    <a:pt x="13395" y="10790"/>
                  </a:lnTo>
                  <a:lnTo>
                    <a:pt x="13371" y="10754"/>
                  </a:lnTo>
                  <a:cubicBezTo>
                    <a:pt x="13312" y="10683"/>
                    <a:pt x="13240" y="10600"/>
                    <a:pt x="13181" y="10528"/>
                  </a:cubicBezTo>
                  <a:lnTo>
                    <a:pt x="13038" y="10362"/>
                  </a:lnTo>
                  <a:lnTo>
                    <a:pt x="13002" y="10314"/>
                  </a:lnTo>
                  <a:cubicBezTo>
                    <a:pt x="12764" y="10028"/>
                    <a:pt x="12526" y="9754"/>
                    <a:pt x="12288" y="9469"/>
                  </a:cubicBezTo>
                  <a:lnTo>
                    <a:pt x="12062" y="9183"/>
                  </a:lnTo>
                  <a:cubicBezTo>
                    <a:pt x="11823" y="8885"/>
                    <a:pt x="11573" y="8576"/>
                    <a:pt x="11335" y="8278"/>
                  </a:cubicBezTo>
                  <a:lnTo>
                    <a:pt x="11300" y="8230"/>
                  </a:lnTo>
                  <a:cubicBezTo>
                    <a:pt x="11240" y="8159"/>
                    <a:pt x="11180" y="8076"/>
                    <a:pt x="11121" y="8004"/>
                  </a:cubicBezTo>
                  <a:lnTo>
                    <a:pt x="11109" y="7992"/>
                  </a:lnTo>
                  <a:cubicBezTo>
                    <a:pt x="11073" y="7945"/>
                    <a:pt x="11026" y="7897"/>
                    <a:pt x="10990" y="7849"/>
                  </a:cubicBezTo>
                  <a:lnTo>
                    <a:pt x="10788" y="7587"/>
                  </a:lnTo>
                  <a:lnTo>
                    <a:pt x="10418" y="7135"/>
                  </a:lnTo>
                  <a:cubicBezTo>
                    <a:pt x="10264" y="6933"/>
                    <a:pt x="10097" y="6730"/>
                    <a:pt x="9930" y="6528"/>
                  </a:cubicBezTo>
                  <a:lnTo>
                    <a:pt x="9787" y="6349"/>
                  </a:lnTo>
                  <a:lnTo>
                    <a:pt x="9645" y="6171"/>
                  </a:lnTo>
                  <a:lnTo>
                    <a:pt x="9525" y="6028"/>
                  </a:lnTo>
                  <a:lnTo>
                    <a:pt x="9478" y="5968"/>
                  </a:lnTo>
                  <a:cubicBezTo>
                    <a:pt x="9406" y="5885"/>
                    <a:pt x="9335" y="5801"/>
                    <a:pt x="9275" y="5718"/>
                  </a:cubicBezTo>
                  <a:cubicBezTo>
                    <a:pt x="9180" y="5599"/>
                    <a:pt x="9085" y="5492"/>
                    <a:pt x="9002" y="5385"/>
                  </a:cubicBezTo>
                  <a:lnTo>
                    <a:pt x="8871" y="5218"/>
                  </a:lnTo>
                  <a:lnTo>
                    <a:pt x="8621" y="4920"/>
                  </a:lnTo>
                  <a:lnTo>
                    <a:pt x="8371" y="4623"/>
                  </a:lnTo>
                  <a:cubicBezTo>
                    <a:pt x="8347" y="4587"/>
                    <a:pt x="8323" y="4551"/>
                    <a:pt x="8299" y="4527"/>
                  </a:cubicBezTo>
                  <a:cubicBezTo>
                    <a:pt x="8204" y="4420"/>
                    <a:pt x="8121" y="4313"/>
                    <a:pt x="8037" y="4218"/>
                  </a:cubicBezTo>
                  <a:lnTo>
                    <a:pt x="7787" y="3932"/>
                  </a:lnTo>
                  <a:lnTo>
                    <a:pt x="7549" y="3646"/>
                  </a:lnTo>
                  <a:cubicBezTo>
                    <a:pt x="7525" y="3611"/>
                    <a:pt x="7490" y="3587"/>
                    <a:pt x="7466" y="3551"/>
                  </a:cubicBezTo>
                  <a:lnTo>
                    <a:pt x="7454" y="3539"/>
                  </a:lnTo>
                  <a:lnTo>
                    <a:pt x="7406" y="3492"/>
                  </a:lnTo>
                  <a:lnTo>
                    <a:pt x="7097" y="3134"/>
                  </a:lnTo>
                  <a:cubicBezTo>
                    <a:pt x="6966" y="2992"/>
                    <a:pt x="6835" y="2849"/>
                    <a:pt x="6704" y="2706"/>
                  </a:cubicBezTo>
                  <a:lnTo>
                    <a:pt x="6573" y="2551"/>
                  </a:lnTo>
                  <a:lnTo>
                    <a:pt x="6442" y="2408"/>
                  </a:lnTo>
                  <a:cubicBezTo>
                    <a:pt x="6406" y="2361"/>
                    <a:pt x="6370" y="2325"/>
                    <a:pt x="6335" y="2277"/>
                  </a:cubicBezTo>
                  <a:lnTo>
                    <a:pt x="6323" y="2265"/>
                  </a:lnTo>
                  <a:lnTo>
                    <a:pt x="6287" y="2218"/>
                  </a:lnTo>
                  <a:lnTo>
                    <a:pt x="6156" y="2075"/>
                  </a:lnTo>
                  <a:lnTo>
                    <a:pt x="6025" y="1920"/>
                  </a:lnTo>
                  <a:cubicBezTo>
                    <a:pt x="5977" y="1860"/>
                    <a:pt x="5930" y="1801"/>
                    <a:pt x="5882" y="1753"/>
                  </a:cubicBezTo>
                  <a:lnTo>
                    <a:pt x="5858" y="1718"/>
                  </a:lnTo>
                  <a:lnTo>
                    <a:pt x="5823" y="1670"/>
                  </a:lnTo>
                  <a:lnTo>
                    <a:pt x="5787" y="1622"/>
                  </a:lnTo>
                  <a:lnTo>
                    <a:pt x="5739" y="1575"/>
                  </a:lnTo>
                  <a:lnTo>
                    <a:pt x="5715" y="1539"/>
                  </a:lnTo>
                  <a:cubicBezTo>
                    <a:pt x="5692" y="1515"/>
                    <a:pt x="5668" y="1479"/>
                    <a:pt x="5644" y="1456"/>
                  </a:cubicBezTo>
                  <a:cubicBezTo>
                    <a:pt x="5668" y="1432"/>
                    <a:pt x="5680" y="1408"/>
                    <a:pt x="5680" y="1372"/>
                  </a:cubicBezTo>
                  <a:cubicBezTo>
                    <a:pt x="5692" y="1348"/>
                    <a:pt x="5692" y="1325"/>
                    <a:pt x="5692" y="1301"/>
                  </a:cubicBezTo>
                  <a:cubicBezTo>
                    <a:pt x="5692" y="1289"/>
                    <a:pt x="5692" y="1277"/>
                    <a:pt x="5692" y="1253"/>
                  </a:cubicBezTo>
                  <a:cubicBezTo>
                    <a:pt x="5692" y="1229"/>
                    <a:pt x="5692" y="1206"/>
                    <a:pt x="5692" y="1182"/>
                  </a:cubicBezTo>
                  <a:cubicBezTo>
                    <a:pt x="5692" y="1158"/>
                    <a:pt x="5692" y="1134"/>
                    <a:pt x="5680" y="1098"/>
                  </a:cubicBezTo>
                  <a:cubicBezTo>
                    <a:pt x="5680" y="1075"/>
                    <a:pt x="5668" y="1063"/>
                    <a:pt x="5656" y="1039"/>
                  </a:cubicBezTo>
                  <a:lnTo>
                    <a:pt x="5644" y="1027"/>
                  </a:lnTo>
                  <a:cubicBezTo>
                    <a:pt x="5632" y="991"/>
                    <a:pt x="5620" y="968"/>
                    <a:pt x="5608" y="956"/>
                  </a:cubicBezTo>
                  <a:cubicBezTo>
                    <a:pt x="5596" y="932"/>
                    <a:pt x="5573" y="896"/>
                    <a:pt x="5549" y="872"/>
                  </a:cubicBezTo>
                  <a:cubicBezTo>
                    <a:pt x="5525" y="848"/>
                    <a:pt x="5501" y="837"/>
                    <a:pt x="5477" y="825"/>
                  </a:cubicBezTo>
                  <a:cubicBezTo>
                    <a:pt x="5454" y="813"/>
                    <a:pt x="5430" y="801"/>
                    <a:pt x="5394" y="789"/>
                  </a:cubicBezTo>
                  <a:cubicBezTo>
                    <a:pt x="5374" y="784"/>
                    <a:pt x="5353" y="781"/>
                    <a:pt x="5329" y="781"/>
                  </a:cubicBezTo>
                  <a:cubicBezTo>
                    <a:pt x="5295" y="781"/>
                    <a:pt x="5257" y="787"/>
                    <a:pt x="5215" y="801"/>
                  </a:cubicBezTo>
                  <a:cubicBezTo>
                    <a:pt x="5168" y="813"/>
                    <a:pt x="5120" y="848"/>
                    <a:pt x="5073" y="884"/>
                  </a:cubicBezTo>
                  <a:cubicBezTo>
                    <a:pt x="5025" y="920"/>
                    <a:pt x="4989" y="968"/>
                    <a:pt x="4953" y="1015"/>
                  </a:cubicBezTo>
                  <a:cubicBezTo>
                    <a:pt x="4942" y="1027"/>
                    <a:pt x="4942" y="1051"/>
                    <a:pt x="4930" y="1075"/>
                  </a:cubicBezTo>
                  <a:cubicBezTo>
                    <a:pt x="4596" y="979"/>
                    <a:pt x="4227" y="884"/>
                    <a:pt x="3775" y="777"/>
                  </a:cubicBezTo>
                  <a:cubicBezTo>
                    <a:pt x="3406" y="682"/>
                    <a:pt x="3013" y="598"/>
                    <a:pt x="2537" y="503"/>
                  </a:cubicBezTo>
                  <a:cubicBezTo>
                    <a:pt x="2096" y="408"/>
                    <a:pt x="1679" y="325"/>
                    <a:pt x="1274" y="241"/>
                  </a:cubicBezTo>
                  <a:lnTo>
                    <a:pt x="1096" y="217"/>
                  </a:lnTo>
                  <a:lnTo>
                    <a:pt x="917" y="182"/>
                  </a:lnTo>
                  <a:lnTo>
                    <a:pt x="870" y="170"/>
                  </a:lnTo>
                  <a:cubicBezTo>
                    <a:pt x="834" y="158"/>
                    <a:pt x="798" y="158"/>
                    <a:pt x="762" y="146"/>
                  </a:cubicBezTo>
                  <a:lnTo>
                    <a:pt x="632" y="122"/>
                  </a:lnTo>
                  <a:cubicBezTo>
                    <a:pt x="465" y="86"/>
                    <a:pt x="286" y="51"/>
                    <a:pt x="108" y="3"/>
                  </a:cubicBezTo>
                  <a:cubicBezTo>
                    <a:pt x="101" y="2"/>
                    <a:pt x="95" y="1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294;p45"/>
            <p:cNvSpPr/>
            <p:nvPr/>
          </p:nvSpPr>
          <p:spPr>
            <a:xfrm>
              <a:off x="2650625" y="4185475"/>
              <a:ext cx="22350" cy="23225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298" y="631"/>
                  </a:moveTo>
                  <a:lnTo>
                    <a:pt x="298" y="631"/>
                  </a:lnTo>
                  <a:cubicBezTo>
                    <a:pt x="322" y="643"/>
                    <a:pt x="345" y="667"/>
                    <a:pt x="369" y="667"/>
                  </a:cubicBezTo>
                  <a:lnTo>
                    <a:pt x="345" y="667"/>
                  </a:lnTo>
                  <a:cubicBezTo>
                    <a:pt x="334" y="655"/>
                    <a:pt x="322" y="655"/>
                    <a:pt x="310" y="643"/>
                  </a:cubicBezTo>
                  <a:cubicBezTo>
                    <a:pt x="310" y="643"/>
                    <a:pt x="298" y="631"/>
                    <a:pt x="298" y="631"/>
                  </a:cubicBezTo>
                  <a:close/>
                  <a:moveTo>
                    <a:pt x="381" y="203"/>
                  </a:moveTo>
                  <a:cubicBezTo>
                    <a:pt x="417" y="203"/>
                    <a:pt x="453" y="214"/>
                    <a:pt x="476" y="226"/>
                  </a:cubicBezTo>
                  <a:cubicBezTo>
                    <a:pt x="512" y="238"/>
                    <a:pt x="548" y="262"/>
                    <a:pt x="584" y="274"/>
                  </a:cubicBezTo>
                  <a:cubicBezTo>
                    <a:pt x="607" y="298"/>
                    <a:pt x="631" y="322"/>
                    <a:pt x="655" y="345"/>
                  </a:cubicBezTo>
                  <a:cubicBezTo>
                    <a:pt x="667" y="369"/>
                    <a:pt x="679" y="393"/>
                    <a:pt x="691" y="417"/>
                  </a:cubicBezTo>
                  <a:cubicBezTo>
                    <a:pt x="703" y="429"/>
                    <a:pt x="703" y="453"/>
                    <a:pt x="715" y="464"/>
                  </a:cubicBezTo>
                  <a:cubicBezTo>
                    <a:pt x="715" y="488"/>
                    <a:pt x="715" y="512"/>
                    <a:pt x="715" y="536"/>
                  </a:cubicBezTo>
                  <a:cubicBezTo>
                    <a:pt x="703" y="560"/>
                    <a:pt x="703" y="595"/>
                    <a:pt x="691" y="619"/>
                  </a:cubicBezTo>
                  <a:cubicBezTo>
                    <a:pt x="679" y="643"/>
                    <a:pt x="667" y="679"/>
                    <a:pt x="643" y="703"/>
                  </a:cubicBezTo>
                  <a:cubicBezTo>
                    <a:pt x="631" y="726"/>
                    <a:pt x="619" y="738"/>
                    <a:pt x="595" y="750"/>
                  </a:cubicBezTo>
                  <a:cubicBezTo>
                    <a:pt x="584" y="762"/>
                    <a:pt x="572" y="774"/>
                    <a:pt x="560" y="774"/>
                  </a:cubicBezTo>
                  <a:cubicBezTo>
                    <a:pt x="548" y="774"/>
                    <a:pt x="548" y="786"/>
                    <a:pt x="536" y="786"/>
                  </a:cubicBezTo>
                  <a:cubicBezTo>
                    <a:pt x="536" y="786"/>
                    <a:pt x="548" y="774"/>
                    <a:pt x="548" y="774"/>
                  </a:cubicBezTo>
                  <a:cubicBezTo>
                    <a:pt x="560" y="762"/>
                    <a:pt x="584" y="750"/>
                    <a:pt x="595" y="738"/>
                  </a:cubicBezTo>
                  <a:cubicBezTo>
                    <a:pt x="607" y="726"/>
                    <a:pt x="619" y="703"/>
                    <a:pt x="631" y="691"/>
                  </a:cubicBezTo>
                  <a:cubicBezTo>
                    <a:pt x="643" y="667"/>
                    <a:pt x="655" y="643"/>
                    <a:pt x="655" y="619"/>
                  </a:cubicBezTo>
                  <a:cubicBezTo>
                    <a:pt x="667" y="595"/>
                    <a:pt x="667" y="572"/>
                    <a:pt x="667" y="548"/>
                  </a:cubicBezTo>
                  <a:cubicBezTo>
                    <a:pt x="667" y="512"/>
                    <a:pt x="655" y="488"/>
                    <a:pt x="643" y="453"/>
                  </a:cubicBezTo>
                  <a:cubicBezTo>
                    <a:pt x="631" y="405"/>
                    <a:pt x="607" y="369"/>
                    <a:pt x="572" y="334"/>
                  </a:cubicBezTo>
                  <a:cubicBezTo>
                    <a:pt x="536" y="286"/>
                    <a:pt x="488" y="250"/>
                    <a:pt x="429" y="238"/>
                  </a:cubicBezTo>
                  <a:cubicBezTo>
                    <a:pt x="405" y="226"/>
                    <a:pt x="381" y="214"/>
                    <a:pt x="357" y="214"/>
                  </a:cubicBezTo>
                  <a:cubicBezTo>
                    <a:pt x="334" y="214"/>
                    <a:pt x="310" y="214"/>
                    <a:pt x="286" y="226"/>
                  </a:cubicBezTo>
                  <a:cubicBezTo>
                    <a:pt x="226" y="238"/>
                    <a:pt x="179" y="286"/>
                    <a:pt x="167" y="345"/>
                  </a:cubicBezTo>
                  <a:cubicBezTo>
                    <a:pt x="155" y="381"/>
                    <a:pt x="155" y="417"/>
                    <a:pt x="167" y="453"/>
                  </a:cubicBezTo>
                  <a:cubicBezTo>
                    <a:pt x="155" y="429"/>
                    <a:pt x="155" y="417"/>
                    <a:pt x="143" y="393"/>
                  </a:cubicBezTo>
                  <a:cubicBezTo>
                    <a:pt x="155" y="381"/>
                    <a:pt x="155" y="357"/>
                    <a:pt x="167" y="334"/>
                  </a:cubicBezTo>
                  <a:cubicBezTo>
                    <a:pt x="179" y="310"/>
                    <a:pt x="191" y="286"/>
                    <a:pt x="203" y="262"/>
                  </a:cubicBezTo>
                  <a:cubicBezTo>
                    <a:pt x="214" y="250"/>
                    <a:pt x="226" y="238"/>
                    <a:pt x="238" y="226"/>
                  </a:cubicBezTo>
                  <a:cubicBezTo>
                    <a:pt x="238" y="226"/>
                    <a:pt x="238" y="226"/>
                    <a:pt x="238" y="214"/>
                  </a:cubicBezTo>
                  <a:cubicBezTo>
                    <a:pt x="262" y="214"/>
                    <a:pt x="286" y="203"/>
                    <a:pt x="310" y="203"/>
                  </a:cubicBezTo>
                  <a:close/>
                  <a:moveTo>
                    <a:pt x="369" y="0"/>
                  </a:moveTo>
                  <a:cubicBezTo>
                    <a:pt x="298" y="12"/>
                    <a:pt x="226" y="48"/>
                    <a:pt x="167" y="95"/>
                  </a:cubicBezTo>
                  <a:cubicBezTo>
                    <a:pt x="143" y="107"/>
                    <a:pt x="119" y="131"/>
                    <a:pt x="95" y="155"/>
                  </a:cubicBezTo>
                  <a:cubicBezTo>
                    <a:pt x="48" y="191"/>
                    <a:pt x="24" y="238"/>
                    <a:pt x="12" y="286"/>
                  </a:cubicBezTo>
                  <a:cubicBezTo>
                    <a:pt x="0" y="334"/>
                    <a:pt x="0" y="369"/>
                    <a:pt x="0" y="417"/>
                  </a:cubicBezTo>
                  <a:cubicBezTo>
                    <a:pt x="0" y="429"/>
                    <a:pt x="0" y="441"/>
                    <a:pt x="0" y="453"/>
                  </a:cubicBezTo>
                  <a:cubicBezTo>
                    <a:pt x="12" y="572"/>
                    <a:pt x="72" y="667"/>
                    <a:pt x="131" y="750"/>
                  </a:cubicBezTo>
                  <a:cubicBezTo>
                    <a:pt x="167" y="786"/>
                    <a:pt x="203" y="822"/>
                    <a:pt x="238" y="845"/>
                  </a:cubicBezTo>
                  <a:cubicBezTo>
                    <a:pt x="286" y="881"/>
                    <a:pt x="334" y="905"/>
                    <a:pt x="393" y="917"/>
                  </a:cubicBezTo>
                  <a:cubicBezTo>
                    <a:pt x="441" y="929"/>
                    <a:pt x="500" y="929"/>
                    <a:pt x="548" y="929"/>
                  </a:cubicBezTo>
                  <a:cubicBezTo>
                    <a:pt x="595" y="917"/>
                    <a:pt x="643" y="893"/>
                    <a:pt x="691" y="857"/>
                  </a:cubicBezTo>
                  <a:cubicBezTo>
                    <a:pt x="738" y="822"/>
                    <a:pt x="774" y="762"/>
                    <a:pt x="810" y="703"/>
                  </a:cubicBezTo>
                  <a:cubicBezTo>
                    <a:pt x="814" y="705"/>
                    <a:pt x="819" y="706"/>
                    <a:pt x="823" y="706"/>
                  </a:cubicBezTo>
                  <a:cubicBezTo>
                    <a:pt x="846" y="706"/>
                    <a:pt x="871" y="684"/>
                    <a:pt x="881" y="655"/>
                  </a:cubicBezTo>
                  <a:lnTo>
                    <a:pt x="869" y="655"/>
                  </a:lnTo>
                  <a:cubicBezTo>
                    <a:pt x="881" y="607"/>
                    <a:pt x="893" y="560"/>
                    <a:pt x="893" y="512"/>
                  </a:cubicBezTo>
                  <a:cubicBezTo>
                    <a:pt x="881" y="453"/>
                    <a:pt x="869" y="393"/>
                    <a:pt x="846" y="345"/>
                  </a:cubicBezTo>
                  <a:cubicBezTo>
                    <a:pt x="822" y="298"/>
                    <a:pt x="798" y="262"/>
                    <a:pt x="762" y="226"/>
                  </a:cubicBezTo>
                  <a:cubicBezTo>
                    <a:pt x="738" y="179"/>
                    <a:pt x="703" y="143"/>
                    <a:pt x="667" y="95"/>
                  </a:cubicBezTo>
                  <a:cubicBezTo>
                    <a:pt x="655" y="83"/>
                    <a:pt x="631" y="72"/>
                    <a:pt x="607" y="48"/>
                  </a:cubicBezTo>
                  <a:cubicBezTo>
                    <a:pt x="584" y="36"/>
                    <a:pt x="560" y="24"/>
                    <a:pt x="536" y="12"/>
                  </a:cubicBezTo>
                  <a:cubicBezTo>
                    <a:pt x="476" y="0"/>
                    <a:pt x="429" y="0"/>
                    <a:pt x="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5" name="Google Shape;1295;p45"/>
            <p:cNvSpPr/>
            <p:nvPr/>
          </p:nvSpPr>
          <p:spPr>
            <a:xfrm>
              <a:off x="3075675" y="4570200"/>
              <a:ext cx="24125" cy="23675"/>
            </a:xfrm>
            <a:custGeom>
              <a:avLst/>
              <a:gdLst/>
              <a:ahLst/>
              <a:cxnLst/>
              <a:rect l="l" t="t" r="r" b="b"/>
              <a:pathLst>
                <a:path w="965" h="947" extrusionOk="0">
                  <a:moveTo>
                    <a:pt x="572" y="173"/>
                  </a:moveTo>
                  <a:lnTo>
                    <a:pt x="572" y="173"/>
                  </a:lnTo>
                  <a:cubicBezTo>
                    <a:pt x="580" y="177"/>
                    <a:pt x="588" y="181"/>
                    <a:pt x="596" y="184"/>
                  </a:cubicBezTo>
                  <a:lnTo>
                    <a:pt x="584" y="184"/>
                  </a:lnTo>
                  <a:cubicBezTo>
                    <a:pt x="578" y="179"/>
                    <a:pt x="575" y="176"/>
                    <a:pt x="572" y="173"/>
                  </a:cubicBezTo>
                  <a:close/>
                  <a:moveTo>
                    <a:pt x="608" y="351"/>
                  </a:moveTo>
                  <a:cubicBezTo>
                    <a:pt x="631" y="363"/>
                    <a:pt x="643" y="375"/>
                    <a:pt x="667" y="387"/>
                  </a:cubicBezTo>
                  <a:cubicBezTo>
                    <a:pt x="679" y="399"/>
                    <a:pt x="703" y="411"/>
                    <a:pt x="715" y="435"/>
                  </a:cubicBezTo>
                  <a:cubicBezTo>
                    <a:pt x="727" y="446"/>
                    <a:pt x="738" y="470"/>
                    <a:pt x="750" y="482"/>
                  </a:cubicBezTo>
                  <a:cubicBezTo>
                    <a:pt x="750" y="506"/>
                    <a:pt x="762" y="530"/>
                    <a:pt x="762" y="542"/>
                  </a:cubicBezTo>
                  <a:cubicBezTo>
                    <a:pt x="762" y="565"/>
                    <a:pt x="762" y="577"/>
                    <a:pt x="762" y="589"/>
                  </a:cubicBezTo>
                  <a:cubicBezTo>
                    <a:pt x="762" y="613"/>
                    <a:pt x="762" y="625"/>
                    <a:pt x="762" y="637"/>
                  </a:cubicBezTo>
                  <a:cubicBezTo>
                    <a:pt x="750" y="649"/>
                    <a:pt x="750" y="661"/>
                    <a:pt x="738" y="673"/>
                  </a:cubicBezTo>
                  <a:cubicBezTo>
                    <a:pt x="738" y="673"/>
                    <a:pt x="727" y="685"/>
                    <a:pt x="715" y="685"/>
                  </a:cubicBezTo>
                  <a:cubicBezTo>
                    <a:pt x="691" y="708"/>
                    <a:pt x="655" y="720"/>
                    <a:pt x="631" y="744"/>
                  </a:cubicBezTo>
                  <a:cubicBezTo>
                    <a:pt x="619" y="744"/>
                    <a:pt x="609" y="747"/>
                    <a:pt x="600" y="751"/>
                  </a:cubicBezTo>
                  <a:lnTo>
                    <a:pt x="600" y="751"/>
                  </a:lnTo>
                  <a:cubicBezTo>
                    <a:pt x="642" y="733"/>
                    <a:pt x="680" y="690"/>
                    <a:pt x="691" y="637"/>
                  </a:cubicBezTo>
                  <a:cubicBezTo>
                    <a:pt x="703" y="589"/>
                    <a:pt x="703" y="530"/>
                    <a:pt x="679" y="470"/>
                  </a:cubicBezTo>
                  <a:cubicBezTo>
                    <a:pt x="655" y="435"/>
                    <a:pt x="619" y="387"/>
                    <a:pt x="596" y="351"/>
                  </a:cubicBezTo>
                  <a:close/>
                  <a:moveTo>
                    <a:pt x="477" y="768"/>
                  </a:moveTo>
                  <a:cubicBezTo>
                    <a:pt x="484" y="772"/>
                    <a:pt x="492" y="773"/>
                    <a:pt x="501" y="773"/>
                  </a:cubicBezTo>
                  <a:cubicBezTo>
                    <a:pt x="501" y="773"/>
                    <a:pt x="502" y="773"/>
                    <a:pt x="502" y="773"/>
                  </a:cubicBezTo>
                  <a:lnTo>
                    <a:pt x="502" y="773"/>
                  </a:lnTo>
                  <a:cubicBezTo>
                    <a:pt x="493" y="776"/>
                    <a:pt x="483" y="780"/>
                    <a:pt x="477" y="780"/>
                  </a:cubicBezTo>
                  <a:lnTo>
                    <a:pt x="477" y="768"/>
                  </a:lnTo>
                  <a:close/>
                  <a:moveTo>
                    <a:pt x="474" y="1"/>
                  </a:moveTo>
                  <a:cubicBezTo>
                    <a:pt x="436" y="1"/>
                    <a:pt x="400" y="9"/>
                    <a:pt x="357" y="18"/>
                  </a:cubicBezTo>
                  <a:cubicBezTo>
                    <a:pt x="334" y="18"/>
                    <a:pt x="310" y="30"/>
                    <a:pt x="286" y="42"/>
                  </a:cubicBezTo>
                  <a:cubicBezTo>
                    <a:pt x="262" y="54"/>
                    <a:pt x="227" y="65"/>
                    <a:pt x="203" y="89"/>
                  </a:cubicBezTo>
                  <a:cubicBezTo>
                    <a:pt x="167" y="125"/>
                    <a:pt x="131" y="161"/>
                    <a:pt x="96" y="208"/>
                  </a:cubicBezTo>
                  <a:cubicBezTo>
                    <a:pt x="60" y="256"/>
                    <a:pt x="36" y="304"/>
                    <a:pt x="12" y="363"/>
                  </a:cubicBezTo>
                  <a:cubicBezTo>
                    <a:pt x="0" y="411"/>
                    <a:pt x="0" y="470"/>
                    <a:pt x="0" y="518"/>
                  </a:cubicBezTo>
                  <a:cubicBezTo>
                    <a:pt x="0" y="577"/>
                    <a:pt x="24" y="637"/>
                    <a:pt x="48" y="685"/>
                  </a:cubicBezTo>
                  <a:cubicBezTo>
                    <a:pt x="72" y="732"/>
                    <a:pt x="107" y="780"/>
                    <a:pt x="143" y="804"/>
                  </a:cubicBezTo>
                  <a:cubicBezTo>
                    <a:pt x="191" y="851"/>
                    <a:pt x="238" y="875"/>
                    <a:pt x="298" y="887"/>
                  </a:cubicBezTo>
                  <a:cubicBezTo>
                    <a:pt x="346" y="911"/>
                    <a:pt x="393" y="911"/>
                    <a:pt x="441" y="923"/>
                  </a:cubicBezTo>
                  <a:cubicBezTo>
                    <a:pt x="453" y="923"/>
                    <a:pt x="465" y="923"/>
                    <a:pt x="477" y="935"/>
                  </a:cubicBezTo>
                  <a:cubicBezTo>
                    <a:pt x="500" y="935"/>
                    <a:pt x="524" y="946"/>
                    <a:pt x="560" y="946"/>
                  </a:cubicBezTo>
                  <a:lnTo>
                    <a:pt x="631" y="946"/>
                  </a:lnTo>
                  <a:cubicBezTo>
                    <a:pt x="691" y="935"/>
                    <a:pt x="738" y="911"/>
                    <a:pt x="774" y="887"/>
                  </a:cubicBezTo>
                  <a:cubicBezTo>
                    <a:pt x="834" y="851"/>
                    <a:pt x="869" y="804"/>
                    <a:pt x="893" y="756"/>
                  </a:cubicBezTo>
                  <a:cubicBezTo>
                    <a:pt x="917" y="720"/>
                    <a:pt x="929" y="673"/>
                    <a:pt x="941" y="625"/>
                  </a:cubicBezTo>
                  <a:cubicBezTo>
                    <a:pt x="941" y="625"/>
                    <a:pt x="953" y="613"/>
                    <a:pt x="953" y="613"/>
                  </a:cubicBezTo>
                  <a:cubicBezTo>
                    <a:pt x="965" y="554"/>
                    <a:pt x="965" y="494"/>
                    <a:pt x="953" y="446"/>
                  </a:cubicBezTo>
                  <a:cubicBezTo>
                    <a:pt x="953" y="411"/>
                    <a:pt x="941" y="387"/>
                    <a:pt x="941" y="363"/>
                  </a:cubicBezTo>
                  <a:cubicBezTo>
                    <a:pt x="929" y="339"/>
                    <a:pt x="917" y="315"/>
                    <a:pt x="905" y="292"/>
                  </a:cubicBezTo>
                  <a:cubicBezTo>
                    <a:pt x="881" y="232"/>
                    <a:pt x="846" y="196"/>
                    <a:pt x="810" y="149"/>
                  </a:cubicBezTo>
                  <a:cubicBezTo>
                    <a:pt x="774" y="113"/>
                    <a:pt x="727" y="77"/>
                    <a:pt x="679" y="54"/>
                  </a:cubicBezTo>
                  <a:cubicBezTo>
                    <a:pt x="655" y="42"/>
                    <a:pt x="631" y="30"/>
                    <a:pt x="608" y="18"/>
                  </a:cubicBezTo>
                  <a:cubicBezTo>
                    <a:pt x="584" y="18"/>
                    <a:pt x="548" y="6"/>
                    <a:pt x="524" y="6"/>
                  </a:cubicBezTo>
                  <a:cubicBezTo>
                    <a:pt x="507" y="2"/>
                    <a:pt x="490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465" y="1035606"/>
            <a:ext cx="5233497" cy="3642620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sp>
        <p:nvSpPr>
          <p:cNvPr id="6" name="Action Button: Forward or Next 5">
            <a:hlinkClick r:id="rId2" action="ppaction://hlinksldjump" highlightClick="1"/>
          </p:cNvPr>
          <p:cNvSpPr/>
          <p:nvPr/>
        </p:nvSpPr>
        <p:spPr>
          <a:xfrm>
            <a:off x="6733310" y="1137225"/>
            <a:ext cx="360218" cy="34521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Action Button: Forward or Next 6">
            <a:hlinkClick r:id="rId3" action="ppaction://hlinksldjump" highlightClick="1"/>
          </p:cNvPr>
          <p:cNvSpPr/>
          <p:nvPr/>
        </p:nvSpPr>
        <p:spPr>
          <a:xfrm>
            <a:off x="3948545" y="1137225"/>
            <a:ext cx="360218" cy="34521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Action Button: Forward or Next 7">
            <a:hlinkClick r:id="" action="ppaction://hlinkshowjump?jump=nextslide" highlightClick="1"/>
          </p:cNvPr>
          <p:cNvSpPr/>
          <p:nvPr/>
        </p:nvSpPr>
        <p:spPr>
          <a:xfrm>
            <a:off x="6733310" y="3132279"/>
            <a:ext cx="360218" cy="34521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46"/>
          <p:cNvSpPr txBox="1">
            <a:spLocks noGrp="1"/>
          </p:cNvSpPr>
          <p:nvPr>
            <p:ph type="title"/>
          </p:nvPr>
        </p:nvSpPr>
        <p:spPr>
          <a:xfrm>
            <a:off x="0" y="278881"/>
            <a:ext cx="7655073" cy="1022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Пртинципна електрическа схема на проекта</a:t>
            </a:r>
            <a:endParaRPr dirty="0"/>
          </a:p>
        </p:txBody>
      </p:sp>
      <p:grpSp>
        <p:nvGrpSpPr>
          <p:cNvPr id="1344" name="Google Shape;1344;p46"/>
          <p:cNvGrpSpPr/>
          <p:nvPr/>
        </p:nvGrpSpPr>
        <p:grpSpPr>
          <a:xfrm rot="3222130" flipH="1">
            <a:off x="429570" y="4207359"/>
            <a:ext cx="1286914" cy="1113044"/>
            <a:chOff x="970350" y="3506525"/>
            <a:chExt cx="520625" cy="450300"/>
          </a:xfrm>
        </p:grpSpPr>
        <p:sp>
          <p:nvSpPr>
            <p:cNvPr id="1345" name="Google Shape;1345;p46"/>
            <p:cNvSpPr/>
            <p:nvPr/>
          </p:nvSpPr>
          <p:spPr>
            <a:xfrm>
              <a:off x="1377250" y="3573775"/>
              <a:ext cx="100325" cy="371500"/>
            </a:xfrm>
            <a:custGeom>
              <a:avLst/>
              <a:gdLst/>
              <a:ahLst/>
              <a:cxnLst/>
              <a:rect l="l" t="t" r="r" b="b"/>
              <a:pathLst>
                <a:path w="4013" h="14860" extrusionOk="0">
                  <a:moveTo>
                    <a:pt x="3941" y="1"/>
                  </a:moveTo>
                  <a:cubicBezTo>
                    <a:pt x="3905" y="1"/>
                    <a:pt x="3882" y="25"/>
                    <a:pt x="3870" y="48"/>
                  </a:cubicBezTo>
                  <a:cubicBezTo>
                    <a:pt x="3751" y="477"/>
                    <a:pt x="3644" y="906"/>
                    <a:pt x="3524" y="1322"/>
                  </a:cubicBezTo>
                  <a:cubicBezTo>
                    <a:pt x="3465" y="1561"/>
                    <a:pt x="3405" y="1787"/>
                    <a:pt x="3346" y="2013"/>
                  </a:cubicBezTo>
                  <a:cubicBezTo>
                    <a:pt x="3239" y="2442"/>
                    <a:pt x="3120" y="2870"/>
                    <a:pt x="3013" y="3299"/>
                  </a:cubicBezTo>
                  <a:cubicBezTo>
                    <a:pt x="2953" y="3525"/>
                    <a:pt x="2893" y="3739"/>
                    <a:pt x="2846" y="3966"/>
                  </a:cubicBezTo>
                  <a:cubicBezTo>
                    <a:pt x="2739" y="4370"/>
                    <a:pt x="2643" y="4775"/>
                    <a:pt x="2536" y="5180"/>
                  </a:cubicBezTo>
                  <a:cubicBezTo>
                    <a:pt x="2477" y="5418"/>
                    <a:pt x="2429" y="5644"/>
                    <a:pt x="2370" y="5883"/>
                  </a:cubicBezTo>
                  <a:cubicBezTo>
                    <a:pt x="2203" y="6585"/>
                    <a:pt x="2036" y="7299"/>
                    <a:pt x="1870" y="8002"/>
                  </a:cubicBezTo>
                  <a:cubicBezTo>
                    <a:pt x="1810" y="8264"/>
                    <a:pt x="1750" y="8526"/>
                    <a:pt x="1679" y="8788"/>
                  </a:cubicBezTo>
                  <a:cubicBezTo>
                    <a:pt x="1608" y="9097"/>
                    <a:pt x="1536" y="9407"/>
                    <a:pt x="1453" y="9716"/>
                  </a:cubicBezTo>
                  <a:cubicBezTo>
                    <a:pt x="1381" y="10038"/>
                    <a:pt x="1310" y="10359"/>
                    <a:pt x="1227" y="10681"/>
                  </a:cubicBezTo>
                  <a:cubicBezTo>
                    <a:pt x="1143" y="11002"/>
                    <a:pt x="1072" y="11324"/>
                    <a:pt x="988" y="11645"/>
                  </a:cubicBezTo>
                  <a:cubicBezTo>
                    <a:pt x="941" y="11836"/>
                    <a:pt x="893" y="12026"/>
                    <a:pt x="834" y="12217"/>
                  </a:cubicBezTo>
                  <a:cubicBezTo>
                    <a:pt x="798" y="12371"/>
                    <a:pt x="750" y="12526"/>
                    <a:pt x="703" y="12681"/>
                  </a:cubicBezTo>
                  <a:cubicBezTo>
                    <a:pt x="631" y="12979"/>
                    <a:pt x="536" y="13276"/>
                    <a:pt x="453" y="13562"/>
                  </a:cubicBezTo>
                  <a:cubicBezTo>
                    <a:pt x="405" y="13741"/>
                    <a:pt x="357" y="13907"/>
                    <a:pt x="298" y="14074"/>
                  </a:cubicBezTo>
                  <a:cubicBezTo>
                    <a:pt x="274" y="14181"/>
                    <a:pt x="238" y="14276"/>
                    <a:pt x="203" y="14372"/>
                  </a:cubicBezTo>
                  <a:cubicBezTo>
                    <a:pt x="179" y="14455"/>
                    <a:pt x="155" y="14526"/>
                    <a:pt x="119" y="14610"/>
                  </a:cubicBezTo>
                  <a:cubicBezTo>
                    <a:pt x="107" y="14634"/>
                    <a:pt x="95" y="14657"/>
                    <a:pt x="84" y="14681"/>
                  </a:cubicBezTo>
                  <a:cubicBezTo>
                    <a:pt x="72" y="14681"/>
                    <a:pt x="60" y="14681"/>
                    <a:pt x="48" y="14693"/>
                  </a:cubicBezTo>
                  <a:cubicBezTo>
                    <a:pt x="12" y="14705"/>
                    <a:pt x="0" y="14765"/>
                    <a:pt x="24" y="14800"/>
                  </a:cubicBezTo>
                  <a:cubicBezTo>
                    <a:pt x="36" y="14812"/>
                    <a:pt x="36" y="14824"/>
                    <a:pt x="48" y="14836"/>
                  </a:cubicBezTo>
                  <a:cubicBezTo>
                    <a:pt x="60" y="14860"/>
                    <a:pt x="84" y="14860"/>
                    <a:pt x="107" y="14860"/>
                  </a:cubicBezTo>
                  <a:lnTo>
                    <a:pt x="143" y="14860"/>
                  </a:lnTo>
                  <a:cubicBezTo>
                    <a:pt x="167" y="14848"/>
                    <a:pt x="179" y="14836"/>
                    <a:pt x="191" y="14824"/>
                  </a:cubicBezTo>
                  <a:cubicBezTo>
                    <a:pt x="215" y="14800"/>
                    <a:pt x="238" y="14765"/>
                    <a:pt x="250" y="14741"/>
                  </a:cubicBezTo>
                  <a:cubicBezTo>
                    <a:pt x="262" y="14705"/>
                    <a:pt x="262" y="14681"/>
                    <a:pt x="274" y="14657"/>
                  </a:cubicBezTo>
                  <a:cubicBezTo>
                    <a:pt x="310" y="14586"/>
                    <a:pt x="334" y="14526"/>
                    <a:pt x="357" y="14455"/>
                  </a:cubicBezTo>
                  <a:cubicBezTo>
                    <a:pt x="405" y="14300"/>
                    <a:pt x="453" y="14145"/>
                    <a:pt x="500" y="13991"/>
                  </a:cubicBezTo>
                  <a:cubicBezTo>
                    <a:pt x="596" y="13669"/>
                    <a:pt x="691" y="13336"/>
                    <a:pt x="786" y="13014"/>
                  </a:cubicBezTo>
                  <a:cubicBezTo>
                    <a:pt x="822" y="12871"/>
                    <a:pt x="857" y="12729"/>
                    <a:pt x="893" y="12586"/>
                  </a:cubicBezTo>
                  <a:cubicBezTo>
                    <a:pt x="929" y="12455"/>
                    <a:pt x="977" y="12324"/>
                    <a:pt x="1000" y="12193"/>
                  </a:cubicBezTo>
                  <a:cubicBezTo>
                    <a:pt x="1060" y="11990"/>
                    <a:pt x="1108" y="11788"/>
                    <a:pt x="1167" y="11574"/>
                  </a:cubicBezTo>
                  <a:cubicBezTo>
                    <a:pt x="1203" y="11455"/>
                    <a:pt x="1227" y="11336"/>
                    <a:pt x="1250" y="11217"/>
                  </a:cubicBezTo>
                  <a:cubicBezTo>
                    <a:pt x="1334" y="10895"/>
                    <a:pt x="1405" y="10574"/>
                    <a:pt x="1489" y="10252"/>
                  </a:cubicBezTo>
                  <a:cubicBezTo>
                    <a:pt x="1560" y="9966"/>
                    <a:pt x="1619" y="9669"/>
                    <a:pt x="1691" y="9383"/>
                  </a:cubicBezTo>
                  <a:cubicBezTo>
                    <a:pt x="1750" y="9157"/>
                    <a:pt x="1798" y="8931"/>
                    <a:pt x="1858" y="8692"/>
                  </a:cubicBezTo>
                  <a:cubicBezTo>
                    <a:pt x="1881" y="8597"/>
                    <a:pt x="1905" y="8502"/>
                    <a:pt x="1929" y="8395"/>
                  </a:cubicBezTo>
                  <a:cubicBezTo>
                    <a:pt x="2024" y="8014"/>
                    <a:pt x="2108" y="7621"/>
                    <a:pt x="2203" y="7240"/>
                  </a:cubicBezTo>
                  <a:cubicBezTo>
                    <a:pt x="2262" y="6978"/>
                    <a:pt x="2322" y="6716"/>
                    <a:pt x="2381" y="6454"/>
                  </a:cubicBezTo>
                  <a:cubicBezTo>
                    <a:pt x="2453" y="6180"/>
                    <a:pt x="2512" y="5894"/>
                    <a:pt x="2584" y="5621"/>
                  </a:cubicBezTo>
                  <a:cubicBezTo>
                    <a:pt x="2679" y="5216"/>
                    <a:pt x="2786" y="4799"/>
                    <a:pt x="2882" y="4394"/>
                  </a:cubicBezTo>
                  <a:cubicBezTo>
                    <a:pt x="2929" y="4192"/>
                    <a:pt x="2989" y="3978"/>
                    <a:pt x="3036" y="3763"/>
                  </a:cubicBezTo>
                  <a:cubicBezTo>
                    <a:pt x="3143" y="3346"/>
                    <a:pt x="3251" y="2930"/>
                    <a:pt x="3370" y="2501"/>
                  </a:cubicBezTo>
                  <a:cubicBezTo>
                    <a:pt x="3429" y="2263"/>
                    <a:pt x="3489" y="2025"/>
                    <a:pt x="3548" y="1787"/>
                  </a:cubicBezTo>
                  <a:cubicBezTo>
                    <a:pt x="3703" y="1227"/>
                    <a:pt x="3858" y="656"/>
                    <a:pt x="4013" y="84"/>
                  </a:cubicBezTo>
                  <a:cubicBezTo>
                    <a:pt x="4013" y="48"/>
                    <a:pt x="4001" y="13"/>
                    <a:pt x="39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346;p46"/>
            <p:cNvSpPr/>
            <p:nvPr/>
          </p:nvSpPr>
          <p:spPr>
            <a:xfrm>
              <a:off x="1116200" y="3889600"/>
              <a:ext cx="271475" cy="59475"/>
            </a:xfrm>
            <a:custGeom>
              <a:avLst/>
              <a:gdLst/>
              <a:ahLst/>
              <a:cxnLst/>
              <a:rect l="l" t="t" r="r" b="b"/>
              <a:pathLst>
                <a:path w="10859" h="2379" extrusionOk="0">
                  <a:moveTo>
                    <a:pt x="72" y="0"/>
                  </a:moveTo>
                  <a:cubicBezTo>
                    <a:pt x="48" y="0"/>
                    <a:pt x="12" y="24"/>
                    <a:pt x="0" y="60"/>
                  </a:cubicBezTo>
                  <a:cubicBezTo>
                    <a:pt x="0" y="96"/>
                    <a:pt x="24" y="131"/>
                    <a:pt x="60" y="143"/>
                  </a:cubicBezTo>
                  <a:cubicBezTo>
                    <a:pt x="691" y="274"/>
                    <a:pt x="1334" y="417"/>
                    <a:pt x="1965" y="548"/>
                  </a:cubicBezTo>
                  <a:cubicBezTo>
                    <a:pt x="2132" y="584"/>
                    <a:pt x="2298" y="619"/>
                    <a:pt x="2465" y="643"/>
                  </a:cubicBezTo>
                  <a:cubicBezTo>
                    <a:pt x="2775" y="715"/>
                    <a:pt x="3084" y="774"/>
                    <a:pt x="3394" y="834"/>
                  </a:cubicBezTo>
                  <a:cubicBezTo>
                    <a:pt x="3822" y="929"/>
                    <a:pt x="4263" y="1012"/>
                    <a:pt x="4703" y="1108"/>
                  </a:cubicBezTo>
                  <a:cubicBezTo>
                    <a:pt x="4942" y="1155"/>
                    <a:pt x="5180" y="1203"/>
                    <a:pt x="5430" y="1262"/>
                  </a:cubicBezTo>
                  <a:cubicBezTo>
                    <a:pt x="5644" y="1310"/>
                    <a:pt x="5870" y="1358"/>
                    <a:pt x="6085" y="1405"/>
                  </a:cubicBezTo>
                  <a:cubicBezTo>
                    <a:pt x="6549" y="1501"/>
                    <a:pt x="7013" y="1596"/>
                    <a:pt x="7478" y="1691"/>
                  </a:cubicBezTo>
                  <a:cubicBezTo>
                    <a:pt x="7942" y="1786"/>
                    <a:pt x="8394" y="1882"/>
                    <a:pt x="8859" y="1989"/>
                  </a:cubicBezTo>
                  <a:cubicBezTo>
                    <a:pt x="9311" y="2084"/>
                    <a:pt x="9764" y="2167"/>
                    <a:pt x="10216" y="2251"/>
                  </a:cubicBezTo>
                  <a:cubicBezTo>
                    <a:pt x="10299" y="2263"/>
                    <a:pt x="10383" y="2286"/>
                    <a:pt x="10466" y="2298"/>
                  </a:cubicBezTo>
                  <a:cubicBezTo>
                    <a:pt x="10502" y="2310"/>
                    <a:pt x="10537" y="2310"/>
                    <a:pt x="10585" y="2322"/>
                  </a:cubicBezTo>
                  <a:cubicBezTo>
                    <a:pt x="10621" y="2334"/>
                    <a:pt x="10668" y="2346"/>
                    <a:pt x="10716" y="2358"/>
                  </a:cubicBezTo>
                  <a:cubicBezTo>
                    <a:pt x="10728" y="2358"/>
                    <a:pt x="10728" y="2370"/>
                    <a:pt x="10740" y="2370"/>
                  </a:cubicBezTo>
                  <a:cubicBezTo>
                    <a:pt x="10752" y="2376"/>
                    <a:pt x="10764" y="2379"/>
                    <a:pt x="10774" y="2379"/>
                  </a:cubicBezTo>
                  <a:cubicBezTo>
                    <a:pt x="10785" y="2379"/>
                    <a:pt x="10793" y="2376"/>
                    <a:pt x="10799" y="2370"/>
                  </a:cubicBezTo>
                  <a:cubicBezTo>
                    <a:pt x="10823" y="2370"/>
                    <a:pt x="10835" y="2358"/>
                    <a:pt x="10847" y="2334"/>
                  </a:cubicBezTo>
                  <a:cubicBezTo>
                    <a:pt x="10847" y="2334"/>
                    <a:pt x="10847" y="2334"/>
                    <a:pt x="10847" y="2322"/>
                  </a:cubicBezTo>
                  <a:cubicBezTo>
                    <a:pt x="10859" y="2310"/>
                    <a:pt x="10859" y="2286"/>
                    <a:pt x="10847" y="2263"/>
                  </a:cubicBezTo>
                  <a:cubicBezTo>
                    <a:pt x="10847" y="2251"/>
                    <a:pt x="10835" y="2227"/>
                    <a:pt x="10811" y="2227"/>
                  </a:cubicBezTo>
                  <a:cubicBezTo>
                    <a:pt x="10764" y="2203"/>
                    <a:pt x="10716" y="2191"/>
                    <a:pt x="10668" y="2179"/>
                  </a:cubicBezTo>
                  <a:cubicBezTo>
                    <a:pt x="10645" y="2167"/>
                    <a:pt x="10621" y="2167"/>
                    <a:pt x="10585" y="2155"/>
                  </a:cubicBezTo>
                  <a:cubicBezTo>
                    <a:pt x="10526" y="2143"/>
                    <a:pt x="10466" y="2132"/>
                    <a:pt x="10407" y="2120"/>
                  </a:cubicBezTo>
                  <a:cubicBezTo>
                    <a:pt x="10299" y="2108"/>
                    <a:pt x="10204" y="2084"/>
                    <a:pt x="10097" y="2060"/>
                  </a:cubicBezTo>
                  <a:cubicBezTo>
                    <a:pt x="9847" y="2024"/>
                    <a:pt x="9609" y="1977"/>
                    <a:pt x="9359" y="1929"/>
                  </a:cubicBezTo>
                  <a:cubicBezTo>
                    <a:pt x="8918" y="1846"/>
                    <a:pt x="8478" y="1739"/>
                    <a:pt x="8037" y="1655"/>
                  </a:cubicBezTo>
                  <a:cubicBezTo>
                    <a:pt x="7549" y="1548"/>
                    <a:pt x="7061" y="1453"/>
                    <a:pt x="6573" y="1346"/>
                  </a:cubicBezTo>
                  <a:cubicBezTo>
                    <a:pt x="6132" y="1262"/>
                    <a:pt x="5680" y="1155"/>
                    <a:pt x="5239" y="1072"/>
                  </a:cubicBezTo>
                  <a:cubicBezTo>
                    <a:pt x="4727" y="965"/>
                    <a:pt x="4215" y="858"/>
                    <a:pt x="3703" y="750"/>
                  </a:cubicBezTo>
                  <a:cubicBezTo>
                    <a:pt x="3227" y="655"/>
                    <a:pt x="2763" y="560"/>
                    <a:pt x="2286" y="465"/>
                  </a:cubicBezTo>
                  <a:cubicBezTo>
                    <a:pt x="1822" y="369"/>
                    <a:pt x="1370" y="274"/>
                    <a:pt x="905" y="167"/>
                  </a:cubicBezTo>
                  <a:cubicBezTo>
                    <a:pt x="631" y="119"/>
                    <a:pt x="358" y="6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7" name="Google Shape;1347;p46"/>
            <p:cNvSpPr/>
            <p:nvPr/>
          </p:nvSpPr>
          <p:spPr>
            <a:xfrm>
              <a:off x="992675" y="3770525"/>
              <a:ext cx="132775" cy="134700"/>
            </a:xfrm>
            <a:custGeom>
              <a:avLst/>
              <a:gdLst/>
              <a:ahLst/>
              <a:cxnLst/>
              <a:rect l="l" t="t" r="r" b="b"/>
              <a:pathLst>
                <a:path w="5311" h="5388" extrusionOk="0">
                  <a:moveTo>
                    <a:pt x="84" y="1"/>
                  </a:moveTo>
                  <a:cubicBezTo>
                    <a:pt x="72" y="1"/>
                    <a:pt x="60" y="1"/>
                    <a:pt x="48" y="13"/>
                  </a:cubicBezTo>
                  <a:cubicBezTo>
                    <a:pt x="12" y="37"/>
                    <a:pt x="0" y="84"/>
                    <a:pt x="24" y="108"/>
                  </a:cubicBezTo>
                  <a:cubicBezTo>
                    <a:pt x="96" y="191"/>
                    <a:pt x="167" y="275"/>
                    <a:pt x="238" y="358"/>
                  </a:cubicBezTo>
                  <a:cubicBezTo>
                    <a:pt x="298" y="429"/>
                    <a:pt x="369" y="513"/>
                    <a:pt x="441" y="584"/>
                  </a:cubicBezTo>
                  <a:cubicBezTo>
                    <a:pt x="560" y="715"/>
                    <a:pt x="679" y="846"/>
                    <a:pt x="786" y="977"/>
                  </a:cubicBezTo>
                  <a:cubicBezTo>
                    <a:pt x="834" y="1025"/>
                    <a:pt x="881" y="1061"/>
                    <a:pt x="917" y="1108"/>
                  </a:cubicBezTo>
                  <a:cubicBezTo>
                    <a:pt x="1012" y="1191"/>
                    <a:pt x="1096" y="1287"/>
                    <a:pt x="1179" y="1370"/>
                  </a:cubicBezTo>
                  <a:cubicBezTo>
                    <a:pt x="1274" y="1465"/>
                    <a:pt x="1370" y="1561"/>
                    <a:pt x="1477" y="1668"/>
                  </a:cubicBezTo>
                  <a:cubicBezTo>
                    <a:pt x="1751" y="1930"/>
                    <a:pt x="2013" y="2192"/>
                    <a:pt x="2286" y="2454"/>
                  </a:cubicBezTo>
                  <a:cubicBezTo>
                    <a:pt x="2513" y="2680"/>
                    <a:pt x="2739" y="2906"/>
                    <a:pt x="2965" y="3120"/>
                  </a:cubicBezTo>
                  <a:cubicBezTo>
                    <a:pt x="3084" y="3227"/>
                    <a:pt x="3203" y="3347"/>
                    <a:pt x="3310" y="3454"/>
                  </a:cubicBezTo>
                  <a:cubicBezTo>
                    <a:pt x="3406" y="3537"/>
                    <a:pt x="3489" y="3632"/>
                    <a:pt x="3572" y="3716"/>
                  </a:cubicBezTo>
                  <a:cubicBezTo>
                    <a:pt x="3608" y="3751"/>
                    <a:pt x="3644" y="3787"/>
                    <a:pt x="3679" y="3823"/>
                  </a:cubicBezTo>
                  <a:cubicBezTo>
                    <a:pt x="3691" y="3835"/>
                    <a:pt x="3703" y="3847"/>
                    <a:pt x="3715" y="3858"/>
                  </a:cubicBezTo>
                  <a:cubicBezTo>
                    <a:pt x="3763" y="3906"/>
                    <a:pt x="3810" y="3954"/>
                    <a:pt x="3858" y="4001"/>
                  </a:cubicBezTo>
                  <a:cubicBezTo>
                    <a:pt x="3941" y="4085"/>
                    <a:pt x="4025" y="4180"/>
                    <a:pt x="4120" y="4263"/>
                  </a:cubicBezTo>
                  <a:cubicBezTo>
                    <a:pt x="4215" y="4370"/>
                    <a:pt x="4322" y="4478"/>
                    <a:pt x="4418" y="4585"/>
                  </a:cubicBezTo>
                  <a:cubicBezTo>
                    <a:pt x="4668" y="4835"/>
                    <a:pt x="4906" y="5085"/>
                    <a:pt x="5144" y="5347"/>
                  </a:cubicBezTo>
                  <a:cubicBezTo>
                    <a:pt x="5156" y="5359"/>
                    <a:pt x="5156" y="5359"/>
                    <a:pt x="5168" y="5371"/>
                  </a:cubicBezTo>
                  <a:cubicBezTo>
                    <a:pt x="5180" y="5382"/>
                    <a:pt x="5191" y="5382"/>
                    <a:pt x="5203" y="5382"/>
                  </a:cubicBezTo>
                  <a:cubicBezTo>
                    <a:pt x="5210" y="5386"/>
                    <a:pt x="5217" y="5387"/>
                    <a:pt x="5224" y="5387"/>
                  </a:cubicBezTo>
                  <a:cubicBezTo>
                    <a:pt x="5240" y="5387"/>
                    <a:pt x="5254" y="5379"/>
                    <a:pt x="5263" y="5371"/>
                  </a:cubicBezTo>
                  <a:cubicBezTo>
                    <a:pt x="5299" y="5347"/>
                    <a:pt x="5311" y="5299"/>
                    <a:pt x="5287" y="5263"/>
                  </a:cubicBezTo>
                  <a:cubicBezTo>
                    <a:pt x="5263" y="5228"/>
                    <a:pt x="5239" y="5204"/>
                    <a:pt x="5227" y="5180"/>
                  </a:cubicBezTo>
                  <a:cubicBezTo>
                    <a:pt x="5215" y="5156"/>
                    <a:pt x="5191" y="5144"/>
                    <a:pt x="5180" y="5144"/>
                  </a:cubicBezTo>
                  <a:cubicBezTo>
                    <a:pt x="5096" y="5061"/>
                    <a:pt x="5013" y="4978"/>
                    <a:pt x="4930" y="4894"/>
                  </a:cubicBezTo>
                  <a:cubicBezTo>
                    <a:pt x="4810" y="4751"/>
                    <a:pt x="4680" y="4620"/>
                    <a:pt x="4549" y="4489"/>
                  </a:cubicBezTo>
                  <a:cubicBezTo>
                    <a:pt x="4310" y="4239"/>
                    <a:pt x="4060" y="3989"/>
                    <a:pt x="3822" y="3739"/>
                  </a:cubicBezTo>
                  <a:cubicBezTo>
                    <a:pt x="3787" y="3704"/>
                    <a:pt x="3739" y="3668"/>
                    <a:pt x="3703" y="3620"/>
                  </a:cubicBezTo>
                  <a:cubicBezTo>
                    <a:pt x="3620" y="3537"/>
                    <a:pt x="3525" y="3454"/>
                    <a:pt x="3441" y="3370"/>
                  </a:cubicBezTo>
                  <a:cubicBezTo>
                    <a:pt x="3394" y="3323"/>
                    <a:pt x="3358" y="3275"/>
                    <a:pt x="3310" y="3227"/>
                  </a:cubicBezTo>
                  <a:cubicBezTo>
                    <a:pt x="3239" y="3168"/>
                    <a:pt x="3167" y="3096"/>
                    <a:pt x="3084" y="3025"/>
                  </a:cubicBezTo>
                  <a:cubicBezTo>
                    <a:pt x="2858" y="2799"/>
                    <a:pt x="2632" y="2585"/>
                    <a:pt x="2394" y="2358"/>
                  </a:cubicBezTo>
                  <a:cubicBezTo>
                    <a:pt x="2132" y="2096"/>
                    <a:pt x="1858" y="1834"/>
                    <a:pt x="1596" y="1572"/>
                  </a:cubicBezTo>
                  <a:cubicBezTo>
                    <a:pt x="1501" y="1477"/>
                    <a:pt x="1405" y="1382"/>
                    <a:pt x="1310" y="1287"/>
                  </a:cubicBezTo>
                  <a:cubicBezTo>
                    <a:pt x="1167" y="1156"/>
                    <a:pt x="1036" y="1013"/>
                    <a:pt x="905" y="882"/>
                  </a:cubicBezTo>
                  <a:cubicBezTo>
                    <a:pt x="786" y="751"/>
                    <a:pt x="679" y="632"/>
                    <a:pt x="560" y="501"/>
                  </a:cubicBezTo>
                  <a:cubicBezTo>
                    <a:pt x="489" y="429"/>
                    <a:pt x="429" y="358"/>
                    <a:pt x="358" y="275"/>
                  </a:cubicBezTo>
                  <a:cubicBezTo>
                    <a:pt x="286" y="203"/>
                    <a:pt x="215" y="108"/>
                    <a:pt x="143" y="25"/>
                  </a:cubicBezTo>
                  <a:cubicBezTo>
                    <a:pt x="131" y="13"/>
                    <a:pt x="119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8" name="Google Shape;1348;p46"/>
            <p:cNvSpPr/>
            <p:nvPr/>
          </p:nvSpPr>
          <p:spPr>
            <a:xfrm>
              <a:off x="1207275" y="3568725"/>
              <a:ext cx="274475" cy="137725"/>
            </a:xfrm>
            <a:custGeom>
              <a:avLst/>
              <a:gdLst/>
              <a:ahLst/>
              <a:cxnLst/>
              <a:rect l="l" t="t" r="r" b="b"/>
              <a:pathLst>
                <a:path w="10979" h="5509" extrusionOk="0">
                  <a:moveTo>
                    <a:pt x="10883" y="0"/>
                  </a:moveTo>
                  <a:cubicBezTo>
                    <a:pt x="10752" y="48"/>
                    <a:pt x="10633" y="96"/>
                    <a:pt x="10502" y="143"/>
                  </a:cubicBezTo>
                  <a:cubicBezTo>
                    <a:pt x="10395" y="191"/>
                    <a:pt x="10288" y="239"/>
                    <a:pt x="10169" y="286"/>
                  </a:cubicBezTo>
                  <a:cubicBezTo>
                    <a:pt x="10073" y="334"/>
                    <a:pt x="9978" y="370"/>
                    <a:pt x="9883" y="417"/>
                  </a:cubicBezTo>
                  <a:cubicBezTo>
                    <a:pt x="9823" y="441"/>
                    <a:pt x="9752" y="477"/>
                    <a:pt x="9681" y="500"/>
                  </a:cubicBezTo>
                  <a:cubicBezTo>
                    <a:pt x="9645" y="524"/>
                    <a:pt x="9597" y="548"/>
                    <a:pt x="9561" y="560"/>
                  </a:cubicBezTo>
                  <a:cubicBezTo>
                    <a:pt x="9431" y="620"/>
                    <a:pt x="9300" y="679"/>
                    <a:pt x="9169" y="751"/>
                  </a:cubicBezTo>
                  <a:cubicBezTo>
                    <a:pt x="9085" y="786"/>
                    <a:pt x="8990" y="834"/>
                    <a:pt x="8895" y="881"/>
                  </a:cubicBezTo>
                  <a:cubicBezTo>
                    <a:pt x="8799" y="941"/>
                    <a:pt x="8704" y="989"/>
                    <a:pt x="8609" y="1036"/>
                  </a:cubicBezTo>
                  <a:cubicBezTo>
                    <a:pt x="8478" y="1108"/>
                    <a:pt x="8335" y="1179"/>
                    <a:pt x="8204" y="1251"/>
                  </a:cubicBezTo>
                  <a:cubicBezTo>
                    <a:pt x="7776" y="1477"/>
                    <a:pt x="7347" y="1703"/>
                    <a:pt x="6918" y="1929"/>
                  </a:cubicBezTo>
                  <a:cubicBezTo>
                    <a:pt x="6728" y="2036"/>
                    <a:pt x="6525" y="2144"/>
                    <a:pt x="6323" y="2251"/>
                  </a:cubicBezTo>
                  <a:cubicBezTo>
                    <a:pt x="6121" y="2358"/>
                    <a:pt x="5930" y="2453"/>
                    <a:pt x="5740" y="2560"/>
                  </a:cubicBezTo>
                  <a:cubicBezTo>
                    <a:pt x="5597" y="2632"/>
                    <a:pt x="5454" y="2703"/>
                    <a:pt x="5311" y="2775"/>
                  </a:cubicBezTo>
                  <a:cubicBezTo>
                    <a:pt x="5085" y="2894"/>
                    <a:pt x="4847" y="3013"/>
                    <a:pt x="4608" y="3120"/>
                  </a:cubicBezTo>
                  <a:cubicBezTo>
                    <a:pt x="4549" y="3156"/>
                    <a:pt x="4478" y="3179"/>
                    <a:pt x="4418" y="3215"/>
                  </a:cubicBezTo>
                  <a:cubicBezTo>
                    <a:pt x="4263" y="3287"/>
                    <a:pt x="4108" y="3358"/>
                    <a:pt x="3966" y="3429"/>
                  </a:cubicBezTo>
                  <a:cubicBezTo>
                    <a:pt x="3787" y="3501"/>
                    <a:pt x="3608" y="3584"/>
                    <a:pt x="3430" y="3668"/>
                  </a:cubicBezTo>
                  <a:cubicBezTo>
                    <a:pt x="3275" y="3739"/>
                    <a:pt x="3120" y="3810"/>
                    <a:pt x="2954" y="3882"/>
                  </a:cubicBezTo>
                  <a:cubicBezTo>
                    <a:pt x="2882" y="3918"/>
                    <a:pt x="2799" y="3953"/>
                    <a:pt x="2715" y="3989"/>
                  </a:cubicBezTo>
                  <a:cubicBezTo>
                    <a:pt x="2275" y="4203"/>
                    <a:pt x="1834" y="4418"/>
                    <a:pt x="1394" y="4632"/>
                  </a:cubicBezTo>
                  <a:cubicBezTo>
                    <a:pt x="1370" y="4644"/>
                    <a:pt x="1358" y="4656"/>
                    <a:pt x="1334" y="4668"/>
                  </a:cubicBezTo>
                  <a:cubicBezTo>
                    <a:pt x="1299" y="4691"/>
                    <a:pt x="1251" y="4715"/>
                    <a:pt x="1215" y="4739"/>
                  </a:cubicBezTo>
                  <a:cubicBezTo>
                    <a:pt x="1072" y="4811"/>
                    <a:pt x="929" y="4882"/>
                    <a:pt x="787" y="4965"/>
                  </a:cubicBezTo>
                  <a:cubicBezTo>
                    <a:pt x="656" y="5037"/>
                    <a:pt x="525" y="5108"/>
                    <a:pt x="394" y="5180"/>
                  </a:cubicBezTo>
                  <a:cubicBezTo>
                    <a:pt x="358" y="5192"/>
                    <a:pt x="334" y="5215"/>
                    <a:pt x="298" y="5227"/>
                  </a:cubicBezTo>
                  <a:cubicBezTo>
                    <a:pt x="203" y="5287"/>
                    <a:pt x="120" y="5334"/>
                    <a:pt x="36" y="5394"/>
                  </a:cubicBezTo>
                  <a:cubicBezTo>
                    <a:pt x="1" y="5406"/>
                    <a:pt x="1" y="5453"/>
                    <a:pt x="13" y="5477"/>
                  </a:cubicBezTo>
                  <a:cubicBezTo>
                    <a:pt x="28" y="5500"/>
                    <a:pt x="48" y="5508"/>
                    <a:pt x="69" y="5508"/>
                  </a:cubicBezTo>
                  <a:cubicBezTo>
                    <a:pt x="82" y="5508"/>
                    <a:pt x="95" y="5505"/>
                    <a:pt x="108" y="5501"/>
                  </a:cubicBezTo>
                  <a:cubicBezTo>
                    <a:pt x="191" y="5442"/>
                    <a:pt x="275" y="5394"/>
                    <a:pt x="370" y="5334"/>
                  </a:cubicBezTo>
                  <a:cubicBezTo>
                    <a:pt x="394" y="5323"/>
                    <a:pt x="429" y="5311"/>
                    <a:pt x="453" y="5287"/>
                  </a:cubicBezTo>
                  <a:cubicBezTo>
                    <a:pt x="584" y="5227"/>
                    <a:pt x="715" y="5156"/>
                    <a:pt x="834" y="5084"/>
                  </a:cubicBezTo>
                  <a:cubicBezTo>
                    <a:pt x="1037" y="4977"/>
                    <a:pt x="1239" y="4870"/>
                    <a:pt x="1441" y="4751"/>
                  </a:cubicBezTo>
                  <a:cubicBezTo>
                    <a:pt x="1882" y="4537"/>
                    <a:pt x="2322" y="4334"/>
                    <a:pt x="2763" y="4120"/>
                  </a:cubicBezTo>
                  <a:cubicBezTo>
                    <a:pt x="2834" y="4084"/>
                    <a:pt x="2894" y="4060"/>
                    <a:pt x="2965" y="4025"/>
                  </a:cubicBezTo>
                  <a:cubicBezTo>
                    <a:pt x="3120" y="3953"/>
                    <a:pt x="3287" y="3882"/>
                    <a:pt x="3442" y="3810"/>
                  </a:cubicBezTo>
                  <a:cubicBezTo>
                    <a:pt x="3620" y="3727"/>
                    <a:pt x="3799" y="3644"/>
                    <a:pt x="3966" y="3560"/>
                  </a:cubicBezTo>
                  <a:cubicBezTo>
                    <a:pt x="4120" y="3489"/>
                    <a:pt x="4275" y="3418"/>
                    <a:pt x="4430" y="3346"/>
                  </a:cubicBezTo>
                  <a:cubicBezTo>
                    <a:pt x="4501" y="3322"/>
                    <a:pt x="4573" y="3287"/>
                    <a:pt x="4632" y="3263"/>
                  </a:cubicBezTo>
                  <a:cubicBezTo>
                    <a:pt x="4882" y="3144"/>
                    <a:pt x="5120" y="3025"/>
                    <a:pt x="5359" y="2906"/>
                  </a:cubicBezTo>
                  <a:cubicBezTo>
                    <a:pt x="5382" y="2894"/>
                    <a:pt x="5418" y="2882"/>
                    <a:pt x="5442" y="2870"/>
                  </a:cubicBezTo>
                  <a:cubicBezTo>
                    <a:pt x="5501" y="2834"/>
                    <a:pt x="5561" y="2798"/>
                    <a:pt x="5632" y="2763"/>
                  </a:cubicBezTo>
                  <a:cubicBezTo>
                    <a:pt x="5763" y="2691"/>
                    <a:pt x="5906" y="2620"/>
                    <a:pt x="6049" y="2548"/>
                  </a:cubicBezTo>
                  <a:cubicBezTo>
                    <a:pt x="6263" y="2441"/>
                    <a:pt x="6466" y="2322"/>
                    <a:pt x="6668" y="2215"/>
                  </a:cubicBezTo>
                  <a:cubicBezTo>
                    <a:pt x="7085" y="2001"/>
                    <a:pt x="7490" y="1786"/>
                    <a:pt x="7895" y="1560"/>
                  </a:cubicBezTo>
                  <a:cubicBezTo>
                    <a:pt x="8168" y="1429"/>
                    <a:pt x="8430" y="1286"/>
                    <a:pt x="8704" y="1143"/>
                  </a:cubicBezTo>
                  <a:cubicBezTo>
                    <a:pt x="8811" y="1084"/>
                    <a:pt x="8930" y="1024"/>
                    <a:pt x="9050" y="965"/>
                  </a:cubicBezTo>
                  <a:cubicBezTo>
                    <a:pt x="9085" y="941"/>
                    <a:pt x="9133" y="917"/>
                    <a:pt x="9180" y="893"/>
                  </a:cubicBezTo>
                  <a:cubicBezTo>
                    <a:pt x="9228" y="870"/>
                    <a:pt x="9264" y="858"/>
                    <a:pt x="9300" y="834"/>
                  </a:cubicBezTo>
                  <a:cubicBezTo>
                    <a:pt x="9407" y="786"/>
                    <a:pt x="9514" y="727"/>
                    <a:pt x="9621" y="679"/>
                  </a:cubicBezTo>
                  <a:cubicBezTo>
                    <a:pt x="9740" y="631"/>
                    <a:pt x="9847" y="584"/>
                    <a:pt x="9954" y="524"/>
                  </a:cubicBezTo>
                  <a:cubicBezTo>
                    <a:pt x="10109" y="465"/>
                    <a:pt x="10264" y="393"/>
                    <a:pt x="10419" y="334"/>
                  </a:cubicBezTo>
                  <a:cubicBezTo>
                    <a:pt x="10585" y="262"/>
                    <a:pt x="10752" y="191"/>
                    <a:pt x="10919" y="131"/>
                  </a:cubicBezTo>
                  <a:cubicBezTo>
                    <a:pt x="10955" y="119"/>
                    <a:pt x="10978" y="72"/>
                    <a:pt x="10966" y="48"/>
                  </a:cubicBezTo>
                  <a:cubicBezTo>
                    <a:pt x="10955" y="12"/>
                    <a:pt x="10931" y="0"/>
                    <a:pt x="108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46"/>
            <p:cNvSpPr/>
            <p:nvPr/>
          </p:nvSpPr>
          <p:spPr>
            <a:xfrm>
              <a:off x="983150" y="3707725"/>
              <a:ext cx="227425" cy="54800"/>
            </a:xfrm>
            <a:custGeom>
              <a:avLst/>
              <a:gdLst/>
              <a:ahLst/>
              <a:cxnLst/>
              <a:rect l="l" t="t" r="r" b="b"/>
              <a:pathLst>
                <a:path w="9097" h="2192" extrusionOk="0">
                  <a:moveTo>
                    <a:pt x="9013" y="1"/>
                  </a:moveTo>
                  <a:cubicBezTo>
                    <a:pt x="8728" y="36"/>
                    <a:pt x="8454" y="72"/>
                    <a:pt x="8168" y="120"/>
                  </a:cubicBezTo>
                  <a:cubicBezTo>
                    <a:pt x="8073" y="132"/>
                    <a:pt x="7966" y="144"/>
                    <a:pt x="7870" y="155"/>
                  </a:cubicBezTo>
                  <a:cubicBezTo>
                    <a:pt x="7799" y="167"/>
                    <a:pt x="7739" y="179"/>
                    <a:pt x="7668" y="191"/>
                  </a:cubicBezTo>
                  <a:cubicBezTo>
                    <a:pt x="7525" y="215"/>
                    <a:pt x="7394" y="239"/>
                    <a:pt x="7251" y="263"/>
                  </a:cubicBezTo>
                  <a:cubicBezTo>
                    <a:pt x="7192" y="274"/>
                    <a:pt x="7144" y="274"/>
                    <a:pt x="7085" y="286"/>
                  </a:cubicBezTo>
                  <a:cubicBezTo>
                    <a:pt x="6870" y="334"/>
                    <a:pt x="6668" y="370"/>
                    <a:pt x="6454" y="417"/>
                  </a:cubicBezTo>
                  <a:cubicBezTo>
                    <a:pt x="6358" y="429"/>
                    <a:pt x="6263" y="453"/>
                    <a:pt x="6156" y="477"/>
                  </a:cubicBezTo>
                  <a:cubicBezTo>
                    <a:pt x="6061" y="501"/>
                    <a:pt x="5953" y="525"/>
                    <a:pt x="5846" y="548"/>
                  </a:cubicBezTo>
                  <a:cubicBezTo>
                    <a:pt x="5763" y="572"/>
                    <a:pt x="5680" y="596"/>
                    <a:pt x="5584" y="632"/>
                  </a:cubicBezTo>
                  <a:cubicBezTo>
                    <a:pt x="5501" y="655"/>
                    <a:pt x="5406" y="691"/>
                    <a:pt x="5322" y="715"/>
                  </a:cubicBezTo>
                  <a:cubicBezTo>
                    <a:pt x="5251" y="739"/>
                    <a:pt x="5180" y="751"/>
                    <a:pt x="5108" y="763"/>
                  </a:cubicBezTo>
                  <a:lnTo>
                    <a:pt x="5132" y="763"/>
                  </a:lnTo>
                  <a:cubicBezTo>
                    <a:pt x="5120" y="763"/>
                    <a:pt x="5108" y="763"/>
                    <a:pt x="5108" y="775"/>
                  </a:cubicBezTo>
                  <a:cubicBezTo>
                    <a:pt x="5013" y="786"/>
                    <a:pt x="4930" y="810"/>
                    <a:pt x="4834" y="822"/>
                  </a:cubicBezTo>
                  <a:cubicBezTo>
                    <a:pt x="4727" y="846"/>
                    <a:pt x="4620" y="870"/>
                    <a:pt x="4513" y="894"/>
                  </a:cubicBezTo>
                  <a:cubicBezTo>
                    <a:pt x="4322" y="929"/>
                    <a:pt x="4132" y="965"/>
                    <a:pt x="3941" y="1001"/>
                  </a:cubicBezTo>
                  <a:cubicBezTo>
                    <a:pt x="3548" y="1072"/>
                    <a:pt x="3156" y="1144"/>
                    <a:pt x="2763" y="1215"/>
                  </a:cubicBezTo>
                  <a:cubicBezTo>
                    <a:pt x="2382" y="1287"/>
                    <a:pt x="2001" y="1346"/>
                    <a:pt x="1620" y="1406"/>
                  </a:cubicBezTo>
                  <a:cubicBezTo>
                    <a:pt x="1524" y="1429"/>
                    <a:pt x="1429" y="1441"/>
                    <a:pt x="1346" y="1453"/>
                  </a:cubicBezTo>
                  <a:cubicBezTo>
                    <a:pt x="1251" y="1465"/>
                    <a:pt x="1155" y="1477"/>
                    <a:pt x="1072" y="1489"/>
                  </a:cubicBezTo>
                  <a:cubicBezTo>
                    <a:pt x="1012" y="1501"/>
                    <a:pt x="965" y="1513"/>
                    <a:pt x="917" y="1525"/>
                  </a:cubicBezTo>
                  <a:cubicBezTo>
                    <a:pt x="870" y="1537"/>
                    <a:pt x="834" y="1548"/>
                    <a:pt x="786" y="1560"/>
                  </a:cubicBezTo>
                  <a:cubicBezTo>
                    <a:pt x="691" y="1596"/>
                    <a:pt x="608" y="1632"/>
                    <a:pt x="512" y="1668"/>
                  </a:cubicBezTo>
                  <a:cubicBezTo>
                    <a:pt x="441" y="1691"/>
                    <a:pt x="358" y="1715"/>
                    <a:pt x="286" y="1739"/>
                  </a:cubicBezTo>
                  <a:cubicBezTo>
                    <a:pt x="227" y="1763"/>
                    <a:pt x="179" y="1787"/>
                    <a:pt x="131" y="1810"/>
                  </a:cubicBezTo>
                  <a:cubicBezTo>
                    <a:pt x="72" y="1834"/>
                    <a:pt x="24" y="1870"/>
                    <a:pt x="12" y="1929"/>
                  </a:cubicBezTo>
                  <a:cubicBezTo>
                    <a:pt x="0" y="1989"/>
                    <a:pt x="12" y="2060"/>
                    <a:pt x="12" y="2120"/>
                  </a:cubicBezTo>
                  <a:cubicBezTo>
                    <a:pt x="24" y="2156"/>
                    <a:pt x="60" y="2191"/>
                    <a:pt x="96" y="2191"/>
                  </a:cubicBezTo>
                  <a:cubicBezTo>
                    <a:pt x="131" y="2191"/>
                    <a:pt x="167" y="2144"/>
                    <a:pt x="167" y="2108"/>
                  </a:cubicBezTo>
                  <a:cubicBezTo>
                    <a:pt x="155" y="2072"/>
                    <a:pt x="155" y="2025"/>
                    <a:pt x="155" y="1989"/>
                  </a:cubicBezTo>
                  <a:cubicBezTo>
                    <a:pt x="155" y="1977"/>
                    <a:pt x="155" y="1977"/>
                    <a:pt x="155" y="1965"/>
                  </a:cubicBezTo>
                  <a:cubicBezTo>
                    <a:pt x="167" y="1953"/>
                    <a:pt x="191" y="1953"/>
                    <a:pt x="203" y="1941"/>
                  </a:cubicBezTo>
                  <a:cubicBezTo>
                    <a:pt x="274" y="1906"/>
                    <a:pt x="346" y="1882"/>
                    <a:pt x="417" y="1858"/>
                  </a:cubicBezTo>
                  <a:cubicBezTo>
                    <a:pt x="489" y="1834"/>
                    <a:pt x="548" y="1810"/>
                    <a:pt x="619" y="1787"/>
                  </a:cubicBezTo>
                  <a:cubicBezTo>
                    <a:pt x="691" y="1763"/>
                    <a:pt x="762" y="1739"/>
                    <a:pt x="834" y="1715"/>
                  </a:cubicBezTo>
                  <a:cubicBezTo>
                    <a:pt x="858" y="1703"/>
                    <a:pt x="893" y="1691"/>
                    <a:pt x="929" y="1679"/>
                  </a:cubicBezTo>
                  <a:cubicBezTo>
                    <a:pt x="965" y="1668"/>
                    <a:pt x="989" y="1656"/>
                    <a:pt x="1024" y="1656"/>
                  </a:cubicBezTo>
                  <a:cubicBezTo>
                    <a:pt x="1108" y="1632"/>
                    <a:pt x="1203" y="1620"/>
                    <a:pt x="1286" y="1608"/>
                  </a:cubicBezTo>
                  <a:cubicBezTo>
                    <a:pt x="1381" y="1596"/>
                    <a:pt x="1477" y="1584"/>
                    <a:pt x="1584" y="1560"/>
                  </a:cubicBezTo>
                  <a:cubicBezTo>
                    <a:pt x="1762" y="1537"/>
                    <a:pt x="1953" y="1501"/>
                    <a:pt x="2132" y="1477"/>
                  </a:cubicBezTo>
                  <a:cubicBezTo>
                    <a:pt x="2536" y="1406"/>
                    <a:pt x="2929" y="1334"/>
                    <a:pt x="3322" y="1263"/>
                  </a:cubicBezTo>
                  <a:cubicBezTo>
                    <a:pt x="3703" y="1191"/>
                    <a:pt x="4096" y="1120"/>
                    <a:pt x="4477" y="1048"/>
                  </a:cubicBezTo>
                  <a:cubicBezTo>
                    <a:pt x="4537" y="1036"/>
                    <a:pt x="4608" y="1025"/>
                    <a:pt x="4668" y="1013"/>
                  </a:cubicBezTo>
                  <a:cubicBezTo>
                    <a:pt x="4751" y="989"/>
                    <a:pt x="4834" y="977"/>
                    <a:pt x="4906" y="965"/>
                  </a:cubicBezTo>
                  <a:cubicBezTo>
                    <a:pt x="4989" y="941"/>
                    <a:pt x="5061" y="929"/>
                    <a:pt x="5144" y="917"/>
                  </a:cubicBezTo>
                  <a:cubicBezTo>
                    <a:pt x="5203" y="906"/>
                    <a:pt x="5251" y="882"/>
                    <a:pt x="5311" y="870"/>
                  </a:cubicBezTo>
                  <a:cubicBezTo>
                    <a:pt x="5346" y="858"/>
                    <a:pt x="5382" y="846"/>
                    <a:pt x="5418" y="834"/>
                  </a:cubicBezTo>
                  <a:cubicBezTo>
                    <a:pt x="5513" y="810"/>
                    <a:pt x="5608" y="775"/>
                    <a:pt x="5703" y="751"/>
                  </a:cubicBezTo>
                  <a:cubicBezTo>
                    <a:pt x="5894" y="691"/>
                    <a:pt x="6084" y="644"/>
                    <a:pt x="6287" y="596"/>
                  </a:cubicBezTo>
                  <a:lnTo>
                    <a:pt x="6299" y="596"/>
                  </a:lnTo>
                  <a:cubicBezTo>
                    <a:pt x="6394" y="572"/>
                    <a:pt x="6501" y="548"/>
                    <a:pt x="6596" y="536"/>
                  </a:cubicBezTo>
                  <a:cubicBezTo>
                    <a:pt x="6680" y="513"/>
                    <a:pt x="6763" y="501"/>
                    <a:pt x="6846" y="489"/>
                  </a:cubicBezTo>
                  <a:cubicBezTo>
                    <a:pt x="6942" y="465"/>
                    <a:pt x="7049" y="441"/>
                    <a:pt x="7144" y="429"/>
                  </a:cubicBezTo>
                  <a:cubicBezTo>
                    <a:pt x="7227" y="405"/>
                    <a:pt x="7323" y="394"/>
                    <a:pt x="7406" y="382"/>
                  </a:cubicBezTo>
                  <a:cubicBezTo>
                    <a:pt x="7585" y="358"/>
                    <a:pt x="7763" y="322"/>
                    <a:pt x="7954" y="298"/>
                  </a:cubicBezTo>
                  <a:cubicBezTo>
                    <a:pt x="8192" y="263"/>
                    <a:pt x="8430" y="227"/>
                    <a:pt x="8668" y="191"/>
                  </a:cubicBezTo>
                  <a:cubicBezTo>
                    <a:pt x="8787" y="179"/>
                    <a:pt x="8906" y="167"/>
                    <a:pt x="9025" y="144"/>
                  </a:cubicBezTo>
                  <a:cubicBezTo>
                    <a:pt x="9061" y="144"/>
                    <a:pt x="9097" y="108"/>
                    <a:pt x="9097" y="72"/>
                  </a:cubicBezTo>
                  <a:cubicBezTo>
                    <a:pt x="9085" y="36"/>
                    <a:pt x="9061" y="1"/>
                    <a:pt x="9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350;p46"/>
            <p:cNvSpPr/>
            <p:nvPr/>
          </p:nvSpPr>
          <p:spPr>
            <a:xfrm>
              <a:off x="1109650" y="3885425"/>
              <a:ext cx="21450" cy="25625"/>
            </a:xfrm>
            <a:custGeom>
              <a:avLst/>
              <a:gdLst/>
              <a:ahLst/>
              <a:cxnLst/>
              <a:rect l="l" t="t" r="r" b="b"/>
              <a:pathLst>
                <a:path w="858" h="1025" extrusionOk="0">
                  <a:moveTo>
                    <a:pt x="524" y="155"/>
                  </a:moveTo>
                  <a:cubicBezTo>
                    <a:pt x="536" y="155"/>
                    <a:pt x="536" y="167"/>
                    <a:pt x="548" y="167"/>
                  </a:cubicBezTo>
                  <a:cubicBezTo>
                    <a:pt x="572" y="179"/>
                    <a:pt x="596" y="203"/>
                    <a:pt x="620" y="227"/>
                  </a:cubicBezTo>
                  <a:cubicBezTo>
                    <a:pt x="632" y="251"/>
                    <a:pt x="655" y="274"/>
                    <a:pt x="667" y="310"/>
                  </a:cubicBezTo>
                  <a:cubicBezTo>
                    <a:pt x="679" y="334"/>
                    <a:pt x="691" y="358"/>
                    <a:pt x="703" y="382"/>
                  </a:cubicBezTo>
                  <a:cubicBezTo>
                    <a:pt x="703" y="417"/>
                    <a:pt x="703" y="453"/>
                    <a:pt x="703" y="489"/>
                  </a:cubicBezTo>
                  <a:cubicBezTo>
                    <a:pt x="703" y="525"/>
                    <a:pt x="691" y="560"/>
                    <a:pt x="691" y="596"/>
                  </a:cubicBezTo>
                  <a:cubicBezTo>
                    <a:pt x="679" y="632"/>
                    <a:pt x="655" y="655"/>
                    <a:pt x="643" y="691"/>
                  </a:cubicBezTo>
                  <a:cubicBezTo>
                    <a:pt x="608" y="727"/>
                    <a:pt x="584" y="763"/>
                    <a:pt x="548" y="798"/>
                  </a:cubicBezTo>
                  <a:cubicBezTo>
                    <a:pt x="524" y="822"/>
                    <a:pt x="489" y="846"/>
                    <a:pt x="465" y="858"/>
                  </a:cubicBezTo>
                  <a:cubicBezTo>
                    <a:pt x="441" y="870"/>
                    <a:pt x="429" y="870"/>
                    <a:pt x="405" y="882"/>
                  </a:cubicBezTo>
                  <a:lnTo>
                    <a:pt x="358" y="882"/>
                  </a:lnTo>
                  <a:cubicBezTo>
                    <a:pt x="334" y="882"/>
                    <a:pt x="322" y="870"/>
                    <a:pt x="298" y="870"/>
                  </a:cubicBezTo>
                  <a:cubicBezTo>
                    <a:pt x="286" y="870"/>
                    <a:pt x="262" y="858"/>
                    <a:pt x="251" y="846"/>
                  </a:cubicBezTo>
                  <a:cubicBezTo>
                    <a:pt x="239" y="834"/>
                    <a:pt x="227" y="834"/>
                    <a:pt x="215" y="822"/>
                  </a:cubicBezTo>
                  <a:cubicBezTo>
                    <a:pt x="203" y="798"/>
                    <a:pt x="191" y="786"/>
                    <a:pt x="179" y="763"/>
                  </a:cubicBezTo>
                  <a:cubicBezTo>
                    <a:pt x="215" y="763"/>
                    <a:pt x="251" y="727"/>
                    <a:pt x="239" y="691"/>
                  </a:cubicBezTo>
                  <a:cubicBezTo>
                    <a:pt x="239" y="644"/>
                    <a:pt x="239" y="596"/>
                    <a:pt x="239" y="560"/>
                  </a:cubicBezTo>
                  <a:cubicBezTo>
                    <a:pt x="239" y="501"/>
                    <a:pt x="251" y="441"/>
                    <a:pt x="262" y="394"/>
                  </a:cubicBezTo>
                  <a:cubicBezTo>
                    <a:pt x="274" y="358"/>
                    <a:pt x="298" y="322"/>
                    <a:pt x="310" y="286"/>
                  </a:cubicBezTo>
                  <a:cubicBezTo>
                    <a:pt x="334" y="274"/>
                    <a:pt x="346" y="263"/>
                    <a:pt x="358" y="251"/>
                  </a:cubicBezTo>
                  <a:cubicBezTo>
                    <a:pt x="382" y="239"/>
                    <a:pt x="417" y="227"/>
                    <a:pt x="441" y="215"/>
                  </a:cubicBezTo>
                  <a:cubicBezTo>
                    <a:pt x="453" y="203"/>
                    <a:pt x="453" y="203"/>
                    <a:pt x="465" y="203"/>
                  </a:cubicBezTo>
                  <a:cubicBezTo>
                    <a:pt x="489" y="191"/>
                    <a:pt x="501" y="179"/>
                    <a:pt x="512" y="167"/>
                  </a:cubicBezTo>
                  <a:cubicBezTo>
                    <a:pt x="512" y="155"/>
                    <a:pt x="512" y="155"/>
                    <a:pt x="512" y="155"/>
                  </a:cubicBezTo>
                  <a:close/>
                  <a:moveTo>
                    <a:pt x="501" y="1"/>
                  </a:moveTo>
                  <a:cubicBezTo>
                    <a:pt x="465" y="1"/>
                    <a:pt x="429" y="13"/>
                    <a:pt x="405" y="24"/>
                  </a:cubicBezTo>
                  <a:cubicBezTo>
                    <a:pt x="322" y="48"/>
                    <a:pt x="251" y="120"/>
                    <a:pt x="203" y="179"/>
                  </a:cubicBezTo>
                  <a:cubicBezTo>
                    <a:pt x="203" y="191"/>
                    <a:pt x="203" y="191"/>
                    <a:pt x="203" y="191"/>
                  </a:cubicBezTo>
                  <a:cubicBezTo>
                    <a:pt x="179" y="203"/>
                    <a:pt x="167" y="227"/>
                    <a:pt x="155" y="239"/>
                  </a:cubicBezTo>
                  <a:cubicBezTo>
                    <a:pt x="120" y="286"/>
                    <a:pt x="96" y="322"/>
                    <a:pt x="72" y="370"/>
                  </a:cubicBezTo>
                  <a:cubicBezTo>
                    <a:pt x="48" y="417"/>
                    <a:pt x="24" y="477"/>
                    <a:pt x="12" y="536"/>
                  </a:cubicBezTo>
                  <a:cubicBezTo>
                    <a:pt x="1" y="584"/>
                    <a:pt x="1" y="644"/>
                    <a:pt x="12" y="691"/>
                  </a:cubicBezTo>
                  <a:cubicBezTo>
                    <a:pt x="12" y="751"/>
                    <a:pt x="36" y="798"/>
                    <a:pt x="60" y="858"/>
                  </a:cubicBezTo>
                  <a:cubicBezTo>
                    <a:pt x="72" y="870"/>
                    <a:pt x="96" y="894"/>
                    <a:pt x="108" y="906"/>
                  </a:cubicBezTo>
                  <a:cubicBezTo>
                    <a:pt x="120" y="929"/>
                    <a:pt x="143" y="941"/>
                    <a:pt x="167" y="965"/>
                  </a:cubicBezTo>
                  <a:cubicBezTo>
                    <a:pt x="215" y="1001"/>
                    <a:pt x="262" y="1013"/>
                    <a:pt x="322" y="1025"/>
                  </a:cubicBezTo>
                  <a:cubicBezTo>
                    <a:pt x="382" y="1025"/>
                    <a:pt x="429" y="1025"/>
                    <a:pt x="489" y="1001"/>
                  </a:cubicBezTo>
                  <a:cubicBezTo>
                    <a:pt x="512" y="1001"/>
                    <a:pt x="536" y="977"/>
                    <a:pt x="560" y="965"/>
                  </a:cubicBezTo>
                  <a:cubicBezTo>
                    <a:pt x="584" y="953"/>
                    <a:pt x="608" y="929"/>
                    <a:pt x="632" y="917"/>
                  </a:cubicBezTo>
                  <a:cubicBezTo>
                    <a:pt x="715" y="846"/>
                    <a:pt x="786" y="751"/>
                    <a:pt x="822" y="655"/>
                  </a:cubicBezTo>
                  <a:cubicBezTo>
                    <a:pt x="834" y="596"/>
                    <a:pt x="846" y="548"/>
                    <a:pt x="846" y="489"/>
                  </a:cubicBezTo>
                  <a:cubicBezTo>
                    <a:pt x="858" y="429"/>
                    <a:pt x="846" y="370"/>
                    <a:pt x="834" y="322"/>
                  </a:cubicBezTo>
                  <a:cubicBezTo>
                    <a:pt x="810" y="263"/>
                    <a:pt x="786" y="227"/>
                    <a:pt x="763" y="179"/>
                  </a:cubicBezTo>
                  <a:cubicBezTo>
                    <a:pt x="727" y="132"/>
                    <a:pt x="691" y="96"/>
                    <a:pt x="643" y="60"/>
                  </a:cubicBezTo>
                  <a:cubicBezTo>
                    <a:pt x="620" y="36"/>
                    <a:pt x="572" y="13"/>
                    <a:pt x="536" y="13"/>
                  </a:cubicBezTo>
                  <a:cubicBezTo>
                    <a:pt x="524" y="13"/>
                    <a:pt x="512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351;p46"/>
            <p:cNvSpPr/>
            <p:nvPr/>
          </p:nvSpPr>
          <p:spPr>
            <a:xfrm>
              <a:off x="1109350" y="3887225"/>
              <a:ext cx="17600" cy="22050"/>
            </a:xfrm>
            <a:custGeom>
              <a:avLst/>
              <a:gdLst/>
              <a:ahLst/>
              <a:cxnLst/>
              <a:rect l="l" t="t" r="r" b="b"/>
              <a:pathLst>
                <a:path w="704" h="882" extrusionOk="0">
                  <a:moveTo>
                    <a:pt x="417" y="500"/>
                  </a:moveTo>
                  <a:cubicBezTo>
                    <a:pt x="429" y="512"/>
                    <a:pt x="429" y="524"/>
                    <a:pt x="441" y="524"/>
                  </a:cubicBezTo>
                  <a:cubicBezTo>
                    <a:pt x="429" y="536"/>
                    <a:pt x="417" y="536"/>
                    <a:pt x="417" y="548"/>
                  </a:cubicBezTo>
                  <a:lnTo>
                    <a:pt x="394" y="548"/>
                  </a:lnTo>
                  <a:cubicBezTo>
                    <a:pt x="394" y="548"/>
                    <a:pt x="405" y="548"/>
                    <a:pt x="405" y="536"/>
                  </a:cubicBezTo>
                  <a:cubicBezTo>
                    <a:pt x="405" y="524"/>
                    <a:pt x="417" y="512"/>
                    <a:pt x="417" y="500"/>
                  </a:cubicBezTo>
                  <a:close/>
                  <a:moveTo>
                    <a:pt x="429" y="0"/>
                  </a:moveTo>
                  <a:cubicBezTo>
                    <a:pt x="394" y="0"/>
                    <a:pt x="358" y="12"/>
                    <a:pt x="322" y="24"/>
                  </a:cubicBezTo>
                  <a:cubicBezTo>
                    <a:pt x="251" y="60"/>
                    <a:pt x="191" y="107"/>
                    <a:pt x="132" y="155"/>
                  </a:cubicBezTo>
                  <a:cubicBezTo>
                    <a:pt x="108" y="179"/>
                    <a:pt x="84" y="214"/>
                    <a:pt x="72" y="238"/>
                  </a:cubicBezTo>
                  <a:cubicBezTo>
                    <a:pt x="48" y="274"/>
                    <a:pt x="36" y="310"/>
                    <a:pt x="24" y="345"/>
                  </a:cubicBezTo>
                  <a:cubicBezTo>
                    <a:pt x="13" y="381"/>
                    <a:pt x="1" y="417"/>
                    <a:pt x="1" y="464"/>
                  </a:cubicBezTo>
                  <a:cubicBezTo>
                    <a:pt x="1" y="488"/>
                    <a:pt x="1" y="512"/>
                    <a:pt x="1" y="536"/>
                  </a:cubicBezTo>
                  <a:cubicBezTo>
                    <a:pt x="1" y="548"/>
                    <a:pt x="1" y="572"/>
                    <a:pt x="13" y="595"/>
                  </a:cubicBezTo>
                  <a:cubicBezTo>
                    <a:pt x="13" y="631"/>
                    <a:pt x="36" y="667"/>
                    <a:pt x="48" y="691"/>
                  </a:cubicBezTo>
                  <a:cubicBezTo>
                    <a:pt x="72" y="726"/>
                    <a:pt x="96" y="750"/>
                    <a:pt x="120" y="774"/>
                  </a:cubicBezTo>
                  <a:cubicBezTo>
                    <a:pt x="143" y="810"/>
                    <a:pt x="179" y="834"/>
                    <a:pt x="203" y="845"/>
                  </a:cubicBezTo>
                  <a:cubicBezTo>
                    <a:pt x="215" y="857"/>
                    <a:pt x="227" y="857"/>
                    <a:pt x="227" y="857"/>
                  </a:cubicBezTo>
                  <a:cubicBezTo>
                    <a:pt x="239" y="869"/>
                    <a:pt x="251" y="869"/>
                    <a:pt x="263" y="869"/>
                  </a:cubicBezTo>
                  <a:cubicBezTo>
                    <a:pt x="274" y="869"/>
                    <a:pt x="286" y="881"/>
                    <a:pt x="286" y="881"/>
                  </a:cubicBezTo>
                  <a:cubicBezTo>
                    <a:pt x="310" y="869"/>
                    <a:pt x="322" y="869"/>
                    <a:pt x="334" y="857"/>
                  </a:cubicBezTo>
                  <a:cubicBezTo>
                    <a:pt x="346" y="857"/>
                    <a:pt x="358" y="834"/>
                    <a:pt x="358" y="810"/>
                  </a:cubicBezTo>
                  <a:cubicBezTo>
                    <a:pt x="358" y="798"/>
                    <a:pt x="358" y="774"/>
                    <a:pt x="346" y="762"/>
                  </a:cubicBezTo>
                  <a:cubicBezTo>
                    <a:pt x="334" y="738"/>
                    <a:pt x="310" y="714"/>
                    <a:pt x="286" y="691"/>
                  </a:cubicBezTo>
                  <a:cubicBezTo>
                    <a:pt x="263" y="667"/>
                    <a:pt x="239" y="643"/>
                    <a:pt x="227" y="607"/>
                  </a:cubicBezTo>
                  <a:cubicBezTo>
                    <a:pt x="215" y="583"/>
                    <a:pt x="203" y="560"/>
                    <a:pt x="203" y="524"/>
                  </a:cubicBezTo>
                  <a:cubicBezTo>
                    <a:pt x="191" y="500"/>
                    <a:pt x="191" y="476"/>
                    <a:pt x="191" y="441"/>
                  </a:cubicBezTo>
                  <a:cubicBezTo>
                    <a:pt x="191" y="417"/>
                    <a:pt x="203" y="393"/>
                    <a:pt x="203" y="369"/>
                  </a:cubicBezTo>
                  <a:cubicBezTo>
                    <a:pt x="215" y="345"/>
                    <a:pt x="227" y="322"/>
                    <a:pt x="239" y="310"/>
                  </a:cubicBezTo>
                  <a:cubicBezTo>
                    <a:pt x="251" y="286"/>
                    <a:pt x="274" y="262"/>
                    <a:pt x="298" y="238"/>
                  </a:cubicBezTo>
                  <a:cubicBezTo>
                    <a:pt x="298" y="226"/>
                    <a:pt x="310" y="226"/>
                    <a:pt x="322" y="214"/>
                  </a:cubicBezTo>
                  <a:lnTo>
                    <a:pt x="370" y="214"/>
                  </a:lnTo>
                  <a:cubicBezTo>
                    <a:pt x="394" y="214"/>
                    <a:pt x="417" y="214"/>
                    <a:pt x="441" y="226"/>
                  </a:cubicBezTo>
                  <a:lnTo>
                    <a:pt x="453" y="226"/>
                  </a:lnTo>
                  <a:cubicBezTo>
                    <a:pt x="441" y="238"/>
                    <a:pt x="429" y="250"/>
                    <a:pt x="417" y="262"/>
                  </a:cubicBezTo>
                  <a:cubicBezTo>
                    <a:pt x="370" y="298"/>
                    <a:pt x="346" y="345"/>
                    <a:pt x="310" y="393"/>
                  </a:cubicBezTo>
                  <a:cubicBezTo>
                    <a:pt x="286" y="441"/>
                    <a:pt x="263" y="488"/>
                    <a:pt x="251" y="536"/>
                  </a:cubicBezTo>
                  <a:cubicBezTo>
                    <a:pt x="251" y="560"/>
                    <a:pt x="251" y="583"/>
                    <a:pt x="251" y="607"/>
                  </a:cubicBezTo>
                  <a:cubicBezTo>
                    <a:pt x="263" y="643"/>
                    <a:pt x="286" y="667"/>
                    <a:pt x="310" y="691"/>
                  </a:cubicBezTo>
                  <a:cubicBezTo>
                    <a:pt x="328" y="700"/>
                    <a:pt x="348" y="704"/>
                    <a:pt x="368" y="704"/>
                  </a:cubicBezTo>
                  <a:cubicBezTo>
                    <a:pt x="400" y="704"/>
                    <a:pt x="431" y="693"/>
                    <a:pt x="453" y="679"/>
                  </a:cubicBezTo>
                  <a:cubicBezTo>
                    <a:pt x="513" y="667"/>
                    <a:pt x="548" y="631"/>
                    <a:pt x="584" y="583"/>
                  </a:cubicBezTo>
                  <a:cubicBezTo>
                    <a:pt x="596" y="572"/>
                    <a:pt x="608" y="572"/>
                    <a:pt x="620" y="560"/>
                  </a:cubicBezTo>
                  <a:cubicBezTo>
                    <a:pt x="632" y="524"/>
                    <a:pt x="655" y="500"/>
                    <a:pt x="667" y="476"/>
                  </a:cubicBezTo>
                  <a:cubicBezTo>
                    <a:pt x="679" y="464"/>
                    <a:pt x="679" y="464"/>
                    <a:pt x="679" y="464"/>
                  </a:cubicBezTo>
                  <a:cubicBezTo>
                    <a:pt x="691" y="453"/>
                    <a:pt x="691" y="429"/>
                    <a:pt x="691" y="417"/>
                  </a:cubicBezTo>
                  <a:cubicBezTo>
                    <a:pt x="691" y="405"/>
                    <a:pt x="703" y="393"/>
                    <a:pt x="703" y="381"/>
                  </a:cubicBezTo>
                  <a:cubicBezTo>
                    <a:pt x="703" y="369"/>
                    <a:pt x="703" y="357"/>
                    <a:pt x="703" y="345"/>
                  </a:cubicBezTo>
                  <a:cubicBezTo>
                    <a:pt x="703" y="333"/>
                    <a:pt x="703" y="322"/>
                    <a:pt x="703" y="298"/>
                  </a:cubicBezTo>
                  <a:cubicBezTo>
                    <a:pt x="703" y="250"/>
                    <a:pt x="679" y="214"/>
                    <a:pt x="644" y="179"/>
                  </a:cubicBezTo>
                  <a:cubicBezTo>
                    <a:pt x="644" y="179"/>
                    <a:pt x="632" y="167"/>
                    <a:pt x="632" y="167"/>
                  </a:cubicBezTo>
                  <a:cubicBezTo>
                    <a:pt x="632" y="155"/>
                    <a:pt x="620" y="143"/>
                    <a:pt x="620" y="143"/>
                  </a:cubicBezTo>
                  <a:cubicBezTo>
                    <a:pt x="596" y="107"/>
                    <a:pt x="572" y="72"/>
                    <a:pt x="548" y="48"/>
                  </a:cubicBezTo>
                  <a:cubicBezTo>
                    <a:pt x="536" y="48"/>
                    <a:pt x="524" y="36"/>
                    <a:pt x="513" y="24"/>
                  </a:cubicBezTo>
                  <a:cubicBezTo>
                    <a:pt x="489" y="12"/>
                    <a:pt x="465" y="0"/>
                    <a:pt x="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46"/>
            <p:cNvSpPr/>
            <p:nvPr/>
          </p:nvSpPr>
          <p:spPr>
            <a:xfrm>
              <a:off x="1373975" y="3933950"/>
              <a:ext cx="22050" cy="22875"/>
            </a:xfrm>
            <a:custGeom>
              <a:avLst/>
              <a:gdLst/>
              <a:ahLst/>
              <a:cxnLst/>
              <a:rect l="l" t="t" r="r" b="b"/>
              <a:pathLst>
                <a:path w="882" h="915" extrusionOk="0">
                  <a:moveTo>
                    <a:pt x="441" y="429"/>
                  </a:moveTo>
                  <a:cubicBezTo>
                    <a:pt x="441" y="441"/>
                    <a:pt x="441" y="465"/>
                    <a:pt x="441" y="477"/>
                  </a:cubicBezTo>
                  <a:cubicBezTo>
                    <a:pt x="441" y="489"/>
                    <a:pt x="441" y="500"/>
                    <a:pt x="441" y="512"/>
                  </a:cubicBezTo>
                  <a:cubicBezTo>
                    <a:pt x="429" y="524"/>
                    <a:pt x="429" y="536"/>
                    <a:pt x="429" y="536"/>
                  </a:cubicBezTo>
                  <a:cubicBezTo>
                    <a:pt x="417" y="548"/>
                    <a:pt x="417" y="548"/>
                    <a:pt x="405" y="560"/>
                  </a:cubicBezTo>
                  <a:cubicBezTo>
                    <a:pt x="405" y="560"/>
                    <a:pt x="405" y="560"/>
                    <a:pt x="393" y="572"/>
                  </a:cubicBezTo>
                  <a:cubicBezTo>
                    <a:pt x="393" y="560"/>
                    <a:pt x="393" y="548"/>
                    <a:pt x="393" y="536"/>
                  </a:cubicBezTo>
                  <a:cubicBezTo>
                    <a:pt x="393" y="536"/>
                    <a:pt x="393" y="536"/>
                    <a:pt x="393" y="524"/>
                  </a:cubicBezTo>
                  <a:cubicBezTo>
                    <a:pt x="393" y="524"/>
                    <a:pt x="393" y="512"/>
                    <a:pt x="393" y="500"/>
                  </a:cubicBezTo>
                  <a:cubicBezTo>
                    <a:pt x="393" y="489"/>
                    <a:pt x="405" y="477"/>
                    <a:pt x="405" y="465"/>
                  </a:cubicBezTo>
                  <a:cubicBezTo>
                    <a:pt x="417" y="453"/>
                    <a:pt x="429" y="441"/>
                    <a:pt x="441" y="429"/>
                  </a:cubicBezTo>
                  <a:close/>
                  <a:moveTo>
                    <a:pt x="405" y="155"/>
                  </a:moveTo>
                  <a:cubicBezTo>
                    <a:pt x="429" y="167"/>
                    <a:pt x="453" y="167"/>
                    <a:pt x="477" y="167"/>
                  </a:cubicBezTo>
                  <a:cubicBezTo>
                    <a:pt x="500" y="179"/>
                    <a:pt x="524" y="191"/>
                    <a:pt x="548" y="215"/>
                  </a:cubicBezTo>
                  <a:cubicBezTo>
                    <a:pt x="584" y="227"/>
                    <a:pt x="607" y="250"/>
                    <a:pt x="619" y="274"/>
                  </a:cubicBezTo>
                  <a:cubicBezTo>
                    <a:pt x="643" y="298"/>
                    <a:pt x="655" y="322"/>
                    <a:pt x="679" y="346"/>
                  </a:cubicBezTo>
                  <a:cubicBezTo>
                    <a:pt x="691" y="369"/>
                    <a:pt x="703" y="405"/>
                    <a:pt x="703" y="441"/>
                  </a:cubicBezTo>
                  <a:cubicBezTo>
                    <a:pt x="715" y="465"/>
                    <a:pt x="715" y="477"/>
                    <a:pt x="715" y="500"/>
                  </a:cubicBezTo>
                  <a:cubicBezTo>
                    <a:pt x="715" y="524"/>
                    <a:pt x="715" y="536"/>
                    <a:pt x="703" y="548"/>
                  </a:cubicBezTo>
                  <a:cubicBezTo>
                    <a:pt x="703" y="560"/>
                    <a:pt x="691" y="572"/>
                    <a:pt x="691" y="584"/>
                  </a:cubicBezTo>
                  <a:cubicBezTo>
                    <a:pt x="679" y="596"/>
                    <a:pt x="667" y="608"/>
                    <a:pt x="655" y="619"/>
                  </a:cubicBezTo>
                  <a:cubicBezTo>
                    <a:pt x="667" y="596"/>
                    <a:pt x="679" y="572"/>
                    <a:pt x="679" y="548"/>
                  </a:cubicBezTo>
                  <a:cubicBezTo>
                    <a:pt x="679" y="512"/>
                    <a:pt x="679" y="489"/>
                    <a:pt x="667" y="465"/>
                  </a:cubicBezTo>
                  <a:cubicBezTo>
                    <a:pt x="667" y="429"/>
                    <a:pt x="655" y="405"/>
                    <a:pt x="631" y="369"/>
                  </a:cubicBezTo>
                  <a:cubicBezTo>
                    <a:pt x="607" y="334"/>
                    <a:pt x="560" y="298"/>
                    <a:pt x="512" y="286"/>
                  </a:cubicBezTo>
                  <a:cubicBezTo>
                    <a:pt x="512" y="286"/>
                    <a:pt x="512" y="274"/>
                    <a:pt x="500" y="274"/>
                  </a:cubicBezTo>
                  <a:cubicBezTo>
                    <a:pt x="488" y="274"/>
                    <a:pt x="477" y="262"/>
                    <a:pt x="453" y="262"/>
                  </a:cubicBezTo>
                  <a:cubicBezTo>
                    <a:pt x="417" y="262"/>
                    <a:pt x="381" y="262"/>
                    <a:pt x="346" y="274"/>
                  </a:cubicBezTo>
                  <a:cubicBezTo>
                    <a:pt x="346" y="250"/>
                    <a:pt x="334" y="238"/>
                    <a:pt x="322" y="227"/>
                  </a:cubicBezTo>
                  <a:cubicBezTo>
                    <a:pt x="310" y="203"/>
                    <a:pt x="286" y="203"/>
                    <a:pt x="262" y="203"/>
                  </a:cubicBezTo>
                  <a:cubicBezTo>
                    <a:pt x="274" y="191"/>
                    <a:pt x="286" y="191"/>
                    <a:pt x="298" y="179"/>
                  </a:cubicBezTo>
                  <a:cubicBezTo>
                    <a:pt x="310" y="179"/>
                    <a:pt x="334" y="167"/>
                    <a:pt x="346" y="167"/>
                  </a:cubicBezTo>
                  <a:cubicBezTo>
                    <a:pt x="369" y="155"/>
                    <a:pt x="381" y="155"/>
                    <a:pt x="405" y="155"/>
                  </a:cubicBezTo>
                  <a:close/>
                  <a:moveTo>
                    <a:pt x="322" y="0"/>
                  </a:moveTo>
                  <a:cubicBezTo>
                    <a:pt x="262" y="12"/>
                    <a:pt x="215" y="36"/>
                    <a:pt x="167" y="84"/>
                  </a:cubicBezTo>
                  <a:cubicBezTo>
                    <a:pt x="119" y="119"/>
                    <a:pt x="84" y="167"/>
                    <a:pt x="48" y="227"/>
                  </a:cubicBezTo>
                  <a:cubicBezTo>
                    <a:pt x="24" y="274"/>
                    <a:pt x="12" y="334"/>
                    <a:pt x="0" y="393"/>
                  </a:cubicBezTo>
                  <a:cubicBezTo>
                    <a:pt x="0" y="453"/>
                    <a:pt x="0" y="524"/>
                    <a:pt x="24" y="572"/>
                  </a:cubicBezTo>
                  <a:cubicBezTo>
                    <a:pt x="24" y="584"/>
                    <a:pt x="24" y="596"/>
                    <a:pt x="24" y="608"/>
                  </a:cubicBezTo>
                  <a:cubicBezTo>
                    <a:pt x="24" y="631"/>
                    <a:pt x="24" y="667"/>
                    <a:pt x="36" y="691"/>
                  </a:cubicBezTo>
                  <a:cubicBezTo>
                    <a:pt x="48" y="750"/>
                    <a:pt x="84" y="798"/>
                    <a:pt x="131" y="834"/>
                  </a:cubicBezTo>
                  <a:cubicBezTo>
                    <a:pt x="179" y="870"/>
                    <a:pt x="238" y="893"/>
                    <a:pt x="286" y="905"/>
                  </a:cubicBezTo>
                  <a:cubicBezTo>
                    <a:pt x="316" y="911"/>
                    <a:pt x="349" y="914"/>
                    <a:pt x="381" y="914"/>
                  </a:cubicBezTo>
                  <a:cubicBezTo>
                    <a:pt x="414" y="914"/>
                    <a:pt x="447" y="911"/>
                    <a:pt x="477" y="905"/>
                  </a:cubicBezTo>
                  <a:cubicBezTo>
                    <a:pt x="536" y="893"/>
                    <a:pt x="584" y="870"/>
                    <a:pt x="631" y="834"/>
                  </a:cubicBezTo>
                  <a:cubicBezTo>
                    <a:pt x="691" y="810"/>
                    <a:pt x="738" y="774"/>
                    <a:pt x="774" y="727"/>
                  </a:cubicBezTo>
                  <a:cubicBezTo>
                    <a:pt x="798" y="715"/>
                    <a:pt x="810" y="691"/>
                    <a:pt x="834" y="667"/>
                  </a:cubicBezTo>
                  <a:cubicBezTo>
                    <a:pt x="846" y="631"/>
                    <a:pt x="858" y="608"/>
                    <a:pt x="869" y="584"/>
                  </a:cubicBezTo>
                  <a:cubicBezTo>
                    <a:pt x="869" y="548"/>
                    <a:pt x="869" y="524"/>
                    <a:pt x="869" y="489"/>
                  </a:cubicBezTo>
                  <a:cubicBezTo>
                    <a:pt x="881" y="453"/>
                    <a:pt x="869" y="417"/>
                    <a:pt x="858" y="381"/>
                  </a:cubicBezTo>
                  <a:cubicBezTo>
                    <a:pt x="846" y="322"/>
                    <a:pt x="822" y="274"/>
                    <a:pt x="786" y="227"/>
                  </a:cubicBezTo>
                  <a:cubicBezTo>
                    <a:pt x="762" y="167"/>
                    <a:pt x="715" y="131"/>
                    <a:pt x="655" y="96"/>
                  </a:cubicBezTo>
                  <a:cubicBezTo>
                    <a:pt x="584" y="36"/>
                    <a:pt x="488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353;p46"/>
            <p:cNvSpPr/>
            <p:nvPr/>
          </p:nvSpPr>
          <p:spPr>
            <a:xfrm>
              <a:off x="1466550" y="3561575"/>
              <a:ext cx="23525" cy="23850"/>
            </a:xfrm>
            <a:custGeom>
              <a:avLst/>
              <a:gdLst/>
              <a:ahLst/>
              <a:cxnLst/>
              <a:rect l="l" t="t" r="r" b="b"/>
              <a:pathLst>
                <a:path w="941" h="954" extrusionOk="0">
                  <a:moveTo>
                    <a:pt x="345" y="144"/>
                  </a:moveTo>
                  <a:cubicBezTo>
                    <a:pt x="310" y="155"/>
                    <a:pt x="286" y="179"/>
                    <a:pt x="250" y="203"/>
                  </a:cubicBezTo>
                  <a:cubicBezTo>
                    <a:pt x="226" y="239"/>
                    <a:pt x="203" y="263"/>
                    <a:pt x="179" y="298"/>
                  </a:cubicBezTo>
                  <a:cubicBezTo>
                    <a:pt x="191" y="275"/>
                    <a:pt x="203" y="251"/>
                    <a:pt x="214" y="239"/>
                  </a:cubicBezTo>
                  <a:cubicBezTo>
                    <a:pt x="226" y="215"/>
                    <a:pt x="238" y="203"/>
                    <a:pt x="250" y="191"/>
                  </a:cubicBezTo>
                  <a:cubicBezTo>
                    <a:pt x="262" y="179"/>
                    <a:pt x="274" y="167"/>
                    <a:pt x="298" y="155"/>
                  </a:cubicBezTo>
                  <a:cubicBezTo>
                    <a:pt x="310" y="155"/>
                    <a:pt x="322" y="144"/>
                    <a:pt x="333" y="144"/>
                  </a:cubicBezTo>
                  <a:close/>
                  <a:moveTo>
                    <a:pt x="441" y="525"/>
                  </a:moveTo>
                  <a:cubicBezTo>
                    <a:pt x="441" y="536"/>
                    <a:pt x="441" y="536"/>
                    <a:pt x="441" y="536"/>
                  </a:cubicBezTo>
                  <a:cubicBezTo>
                    <a:pt x="453" y="548"/>
                    <a:pt x="453" y="548"/>
                    <a:pt x="453" y="560"/>
                  </a:cubicBezTo>
                  <a:cubicBezTo>
                    <a:pt x="453" y="560"/>
                    <a:pt x="453" y="560"/>
                    <a:pt x="453" y="572"/>
                  </a:cubicBezTo>
                  <a:cubicBezTo>
                    <a:pt x="441" y="572"/>
                    <a:pt x="441" y="572"/>
                    <a:pt x="429" y="584"/>
                  </a:cubicBezTo>
                  <a:cubicBezTo>
                    <a:pt x="429" y="572"/>
                    <a:pt x="429" y="572"/>
                    <a:pt x="429" y="572"/>
                  </a:cubicBezTo>
                  <a:cubicBezTo>
                    <a:pt x="441" y="548"/>
                    <a:pt x="441" y="536"/>
                    <a:pt x="441" y="525"/>
                  </a:cubicBezTo>
                  <a:close/>
                  <a:moveTo>
                    <a:pt x="476" y="155"/>
                  </a:moveTo>
                  <a:cubicBezTo>
                    <a:pt x="500" y="167"/>
                    <a:pt x="524" y="179"/>
                    <a:pt x="560" y="203"/>
                  </a:cubicBezTo>
                  <a:cubicBezTo>
                    <a:pt x="595" y="215"/>
                    <a:pt x="619" y="227"/>
                    <a:pt x="655" y="251"/>
                  </a:cubicBezTo>
                  <a:cubicBezTo>
                    <a:pt x="679" y="263"/>
                    <a:pt x="703" y="286"/>
                    <a:pt x="726" y="310"/>
                  </a:cubicBezTo>
                  <a:cubicBezTo>
                    <a:pt x="738" y="322"/>
                    <a:pt x="750" y="346"/>
                    <a:pt x="762" y="358"/>
                  </a:cubicBezTo>
                  <a:cubicBezTo>
                    <a:pt x="774" y="382"/>
                    <a:pt x="786" y="405"/>
                    <a:pt x="786" y="429"/>
                  </a:cubicBezTo>
                  <a:cubicBezTo>
                    <a:pt x="798" y="453"/>
                    <a:pt x="798" y="477"/>
                    <a:pt x="798" y="501"/>
                  </a:cubicBezTo>
                  <a:cubicBezTo>
                    <a:pt x="786" y="536"/>
                    <a:pt x="786" y="560"/>
                    <a:pt x="774" y="596"/>
                  </a:cubicBezTo>
                  <a:cubicBezTo>
                    <a:pt x="762" y="620"/>
                    <a:pt x="750" y="644"/>
                    <a:pt x="738" y="679"/>
                  </a:cubicBezTo>
                  <a:lnTo>
                    <a:pt x="726" y="679"/>
                  </a:lnTo>
                  <a:cubicBezTo>
                    <a:pt x="762" y="608"/>
                    <a:pt x="774" y="513"/>
                    <a:pt x="762" y="441"/>
                  </a:cubicBezTo>
                  <a:cubicBezTo>
                    <a:pt x="750" y="394"/>
                    <a:pt x="726" y="346"/>
                    <a:pt x="691" y="310"/>
                  </a:cubicBezTo>
                  <a:cubicBezTo>
                    <a:pt x="679" y="286"/>
                    <a:pt x="655" y="263"/>
                    <a:pt x="631" y="251"/>
                  </a:cubicBezTo>
                  <a:cubicBezTo>
                    <a:pt x="619" y="239"/>
                    <a:pt x="607" y="239"/>
                    <a:pt x="595" y="227"/>
                  </a:cubicBezTo>
                  <a:cubicBezTo>
                    <a:pt x="584" y="215"/>
                    <a:pt x="560" y="215"/>
                    <a:pt x="536" y="215"/>
                  </a:cubicBezTo>
                  <a:cubicBezTo>
                    <a:pt x="524" y="203"/>
                    <a:pt x="500" y="203"/>
                    <a:pt x="476" y="203"/>
                  </a:cubicBezTo>
                  <a:cubicBezTo>
                    <a:pt x="476" y="191"/>
                    <a:pt x="476" y="179"/>
                    <a:pt x="476" y="167"/>
                  </a:cubicBezTo>
                  <a:cubicBezTo>
                    <a:pt x="476" y="167"/>
                    <a:pt x="476" y="167"/>
                    <a:pt x="476" y="155"/>
                  </a:cubicBezTo>
                  <a:close/>
                  <a:moveTo>
                    <a:pt x="226" y="632"/>
                  </a:moveTo>
                  <a:cubicBezTo>
                    <a:pt x="250" y="656"/>
                    <a:pt x="262" y="667"/>
                    <a:pt x="274" y="691"/>
                  </a:cubicBezTo>
                  <a:cubicBezTo>
                    <a:pt x="262" y="679"/>
                    <a:pt x="250" y="679"/>
                    <a:pt x="250" y="667"/>
                  </a:cubicBezTo>
                  <a:cubicBezTo>
                    <a:pt x="238" y="656"/>
                    <a:pt x="238" y="644"/>
                    <a:pt x="226" y="632"/>
                  </a:cubicBezTo>
                  <a:close/>
                  <a:moveTo>
                    <a:pt x="369" y="1"/>
                  </a:moveTo>
                  <a:cubicBezTo>
                    <a:pt x="333" y="1"/>
                    <a:pt x="298" y="1"/>
                    <a:pt x="262" y="13"/>
                  </a:cubicBezTo>
                  <a:cubicBezTo>
                    <a:pt x="203" y="36"/>
                    <a:pt x="155" y="72"/>
                    <a:pt x="119" y="120"/>
                  </a:cubicBezTo>
                  <a:cubicBezTo>
                    <a:pt x="83" y="155"/>
                    <a:pt x="60" y="203"/>
                    <a:pt x="36" y="251"/>
                  </a:cubicBezTo>
                  <a:cubicBezTo>
                    <a:pt x="24" y="298"/>
                    <a:pt x="12" y="358"/>
                    <a:pt x="12" y="417"/>
                  </a:cubicBezTo>
                  <a:cubicBezTo>
                    <a:pt x="0" y="441"/>
                    <a:pt x="0" y="477"/>
                    <a:pt x="0" y="501"/>
                  </a:cubicBezTo>
                  <a:cubicBezTo>
                    <a:pt x="0" y="525"/>
                    <a:pt x="12" y="560"/>
                    <a:pt x="12" y="584"/>
                  </a:cubicBezTo>
                  <a:cubicBezTo>
                    <a:pt x="36" y="632"/>
                    <a:pt x="48" y="691"/>
                    <a:pt x="95" y="727"/>
                  </a:cubicBezTo>
                  <a:cubicBezTo>
                    <a:pt x="107" y="751"/>
                    <a:pt x="131" y="763"/>
                    <a:pt x="143" y="786"/>
                  </a:cubicBezTo>
                  <a:cubicBezTo>
                    <a:pt x="155" y="786"/>
                    <a:pt x="155" y="798"/>
                    <a:pt x="155" y="798"/>
                  </a:cubicBezTo>
                  <a:cubicBezTo>
                    <a:pt x="191" y="846"/>
                    <a:pt x="238" y="882"/>
                    <a:pt x="298" y="906"/>
                  </a:cubicBezTo>
                  <a:cubicBezTo>
                    <a:pt x="345" y="929"/>
                    <a:pt x="393" y="953"/>
                    <a:pt x="441" y="953"/>
                  </a:cubicBezTo>
                  <a:cubicBezTo>
                    <a:pt x="512" y="953"/>
                    <a:pt x="572" y="953"/>
                    <a:pt x="631" y="929"/>
                  </a:cubicBezTo>
                  <a:cubicBezTo>
                    <a:pt x="679" y="917"/>
                    <a:pt x="726" y="882"/>
                    <a:pt x="762" y="858"/>
                  </a:cubicBezTo>
                  <a:cubicBezTo>
                    <a:pt x="810" y="810"/>
                    <a:pt x="845" y="763"/>
                    <a:pt x="881" y="715"/>
                  </a:cubicBezTo>
                  <a:cubicBezTo>
                    <a:pt x="905" y="667"/>
                    <a:pt x="917" y="620"/>
                    <a:pt x="929" y="572"/>
                  </a:cubicBezTo>
                  <a:cubicBezTo>
                    <a:pt x="941" y="513"/>
                    <a:pt x="941" y="441"/>
                    <a:pt x="929" y="394"/>
                  </a:cubicBezTo>
                  <a:cubicBezTo>
                    <a:pt x="917" y="334"/>
                    <a:pt x="893" y="286"/>
                    <a:pt x="857" y="239"/>
                  </a:cubicBezTo>
                  <a:cubicBezTo>
                    <a:pt x="822" y="191"/>
                    <a:pt x="774" y="155"/>
                    <a:pt x="726" y="132"/>
                  </a:cubicBezTo>
                  <a:cubicBezTo>
                    <a:pt x="691" y="96"/>
                    <a:pt x="643" y="72"/>
                    <a:pt x="595" y="60"/>
                  </a:cubicBezTo>
                  <a:cubicBezTo>
                    <a:pt x="536" y="24"/>
                    <a:pt x="488" y="13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354;p46"/>
            <p:cNvSpPr/>
            <p:nvPr/>
          </p:nvSpPr>
          <p:spPr>
            <a:xfrm>
              <a:off x="1472800" y="3506525"/>
              <a:ext cx="18175" cy="21575"/>
            </a:xfrm>
            <a:custGeom>
              <a:avLst/>
              <a:gdLst/>
              <a:ahLst/>
              <a:cxnLst/>
              <a:rect l="l" t="t" r="r" b="b"/>
              <a:pathLst>
                <a:path w="727" h="863" extrusionOk="0">
                  <a:moveTo>
                    <a:pt x="429" y="238"/>
                  </a:moveTo>
                  <a:cubicBezTo>
                    <a:pt x="441" y="238"/>
                    <a:pt x="441" y="238"/>
                    <a:pt x="453" y="250"/>
                  </a:cubicBezTo>
                  <a:cubicBezTo>
                    <a:pt x="464" y="250"/>
                    <a:pt x="476" y="250"/>
                    <a:pt x="476" y="262"/>
                  </a:cubicBezTo>
                  <a:cubicBezTo>
                    <a:pt x="488" y="262"/>
                    <a:pt x="488" y="274"/>
                    <a:pt x="500" y="274"/>
                  </a:cubicBezTo>
                  <a:cubicBezTo>
                    <a:pt x="512" y="286"/>
                    <a:pt x="512" y="298"/>
                    <a:pt x="524" y="310"/>
                  </a:cubicBezTo>
                  <a:cubicBezTo>
                    <a:pt x="536" y="333"/>
                    <a:pt x="536" y="345"/>
                    <a:pt x="548" y="369"/>
                  </a:cubicBezTo>
                  <a:cubicBezTo>
                    <a:pt x="548" y="381"/>
                    <a:pt x="548" y="405"/>
                    <a:pt x="548" y="417"/>
                  </a:cubicBezTo>
                  <a:cubicBezTo>
                    <a:pt x="548" y="441"/>
                    <a:pt x="548" y="464"/>
                    <a:pt x="536" y="476"/>
                  </a:cubicBezTo>
                  <a:cubicBezTo>
                    <a:pt x="536" y="500"/>
                    <a:pt x="524" y="512"/>
                    <a:pt x="524" y="524"/>
                  </a:cubicBezTo>
                  <a:lnTo>
                    <a:pt x="512" y="524"/>
                  </a:lnTo>
                  <a:cubicBezTo>
                    <a:pt x="505" y="531"/>
                    <a:pt x="498" y="534"/>
                    <a:pt x="493" y="538"/>
                  </a:cubicBezTo>
                  <a:lnTo>
                    <a:pt x="493" y="538"/>
                  </a:lnTo>
                  <a:cubicBezTo>
                    <a:pt x="514" y="493"/>
                    <a:pt x="524" y="449"/>
                    <a:pt x="524" y="405"/>
                  </a:cubicBezTo>
                  <a:cubicBezTo>
                    <a:pt x="524" y="381"/>
                    <a:pt x="524" y="345"/>
                    <a:pt x="512" y="321"/>
                  </a:cubicBezTo>
                  <a:cubicBezTo>
                    <a:pt x="488" y="298"/>
                    <a:pt x="453" y="274"/>
                    <a:pt x="417" y="274"/>
                  </a:cubicBezTo>
                  <a:cubicBezTo>
                    <a:pt x="381" y="274"/>
                    <a:pt x="357" y="298"/>
                    <a:pt x="334" y="321"/>
                  </a:cubicBezTo>
                  <a:cubicBezTo>
                    <a:pt x="334" y="310"/>
                    <a:pt x="345" y="298"/>
                    <a:pt x="345" y="286"/>
                  </a:cubicBezTo>
                  <a:cubicBezTo>
                    <a:pt x="357" y="274"/>
                    <a:pt x="357" y="274"/>
                    <a:pt x="369" y="262"/>
                  </a:cubicBezTo>
                  <a:cubicBezTo>
                    <a:pt x="381" y="262"/>
                    <a:pt x="381" y="250"/>
                    <a:pt x="393" y="250"/>
                  </a:cubicBezTo>
                  <a:cubicBezTo>
                    <a:pt x="393" y="250"/>
                    <a:pt x="405" y="238"/>
                    <a:pt x="405" y="238"/>
                  </a:cubicBezTo>
                  <a:close/>
                  <a:moveTo>
                    <a:pt x="345" y="0"/>
                  </a:moveTo>
                  <a:cubicBezTo>
                    <a:pt x="286" y="0"/>
                    <a:pt x="238" y="24"/>
                    <a:pt x="191" y="60"/>
                  </a:cubicBezTo>
                  <a:cubicBezTo>
                    <a:pt x="143" y="83"/>
                    <a:pt x="107" y="131"/>
                    <a:pt x="83" y="191"/>
                  </a:cubicBezTo>
                  <a:cubicBezTo>
                    <a:pt x="60" y="238"/>
                    <a:pt x="48" y="298"/>
                    <a:pt x="48" y="357"/>
                  </a:cubicBezTo>
                  <a:cubicBezTo>
                    <a:pt x="36" y="405"/>
                    <a:pt x="24" y="452"/>
                    <a:pt x="12" y="500"/>
                  </a:cubicBezTo>
                  <a:cubicBezTo>
                    <a:pt x="12" y="512"/>
                    <a:pt x="0" y="524"/>
                    <a:pt x="0" y="536"/>
                  </a:cubicBezTo>
                  <a:cubicBezTo>
                    <a:pt x="0" y="548"/>
                    <a:pt x="0" y="572"/>
                    <a:pt x="0" y="583"/>
                  </a:cubicBezTo>
                  <a:cubicBezTo>
                    <a:pt x="0" y="595"/>
                    <a:pt x="0" y="607"/>
                    <a:pt x="0" y="619"/>
                  </a:cubicBezTo>
                  <a:cubicBezTo>
                    <a:pt x="12" y="631"/>
                    <a:pt x="12" y="655"/>
                    <a:pt x="24" y="667"/>
                  </a:cubicBezTo>
                  <a:cubicBezTo>
                    <a:pt x="36" y="714"/>
                    <a:pt x="72" y="762"/>
                    <a:pt x="119" y="798"/>
                  </a:cubicBezTo>
                  <a:cubicBezTo>
                    <a:pt x="167" y="822"/>
                    <a:pt x="214" y="845"/>
                    <a:pt x="274" y="857"/>
                  </a:cubicBezTo>
                  <a:cubicBezTo>
                    <a:pt x="291" y="861"/>
                    <a:pt x="309" y="862"/>
                    <a:pt x="326" y="862"/>
                  </a:cubicBezTo>
                  <a:cubicBezTo>
                    <a:pt x="367" y="862"/>
                    <a:pt x="407" y="854"/>
                    <a:pt x="441" y="845"/>
                  </a:cubicBezTo>
                  <a:cubicBezTo>
                    <a:pt x="464" y="833"/>
                    <a:pt x="488" y="822"/>
                    <a:pt x="512" y="810"/>
                  </a:cubicBezTo>
                  <a:cubicBezTo>
                    <a:pt x="536" y="786"/>
                    <a:pt x="560" y="774"/>
                    <a:pt x="584" y="750"/>
                  </a:cubicBezTo>
                  <a:cubicBezTo>
                    <a:pt x="619" y="714"/>
                    <a:pt x="655" y="679"/>
                    <a:pt x="679" y="631"/>
                  </a:cubicBezTo>
                  <a:cubicBezTo>
                    <a:pt x="691" y="607"/>
                    <a:pt x="703" y="572"/>
                    <a:pt x="715" y="548"/>
                  </a:cubicBezTo>
                  <a:cubicBezTo>
                    <a:pt x="715" y="524"/>
                    <a:pt x="726" y="488"/>
                    <a:pt x="726" y="464"/>
                  </a:cubicBezTo>
                  <a:cubicBezTo>
                    <a:pt x="726" y="429"/>
                    <a:pt x="726" y="405"/>
                    <a:pt x="726" y="381"/>
                  </a:cubicBezTo>
                  <a:cubicBezTo>
                    <a:pt x="726" y="345"/>
                    <a:pt x="726" y="321"/>
                    <a:pt x="715" y="298"/>
                  </a:cubicBezTo>
                  <a:cubicBezTo>
                    <a:pt x="703" y="262"/>
                    <a:pt x="691" y="238"/>
                    <a:pt x="679" y="214"/>
                  </a:cubicBezTo>
                  <a:cubicBezTo>
                    <a:pt x="667" y="191"/>
                    <a:pt x="655" y="167"/>
                    <a:pt x="631" y="143"/>
                  </a:cubicBezTo>
                  <a:cubicBezTo>
                    <a:pt x="595" y="107"/>
                    <a:pt x="560" y="60"/>
                    <a:pt x="512" y="36"/>
                  </a:cubicBezTo>
                  <a:cubicBezTo>
                    <a:pt x="464" y="12"/>
                    <a:pt x="417" y="0"/>
                    <a:pt x="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5" name="Google Shape;1355;p46"/>
            <p:cNvSpPr/>
            <p:nvPr/>
          </p:nvSpPr>
          <p:spPr>
            <a:xfrm>
              <a:off x="1475775" y="3519025"/>
              <a:ext cx="10725" cy="47650"/>
            </a:xfrm>
            <a:custGeom>
              <a:avLst/>
              <a:gdLst/>
              <a:ahLst/>
              <a:cxnLst/>
              <a:rect l="l" t="t" r="r" b="b"/>
              <a:pathLst>
                <a:path w="429" h="1906" extrusionOk="0">
                  <a:moveTo>
                    <a:pt x="357" y="0"/>
                  </a:moveTo>
                  <a:cubicBezTo>
                    <a:pt x="334" y="0"/>
                    <a:pt x="298" y="24"/>
                    <a:pt x="286" y="60"/>
                  </a:cubicBezTo>
                  <a:cubicBezTo>
                    <a:pt x="262" y="286"/>
                    <a:pt x="238" y="512"/>
                    <a:pt x="215" y="738"/>
                  </a:cubicBezTo>
                  <a:cubicBezTo>
                    <a:pt x="203" y="798"/>
                    <a:pt x="203" y="857"/>
                    <a:pt x="191" y="929"/>
                  </a:cubicBezTo>
                  <a:cubicBezTo>
                    <a:pt x="179" y="1000"/>
                    <a:pt x="167" y="1072"/>
                    <a:pt x="155" y="1143"/>
                  </a:cubicBezTo>
                  <a:cubicBezTo>
                    <a:pt x="143" y="1250"/>
                    <a:pt x="131" y="1357"/>
                    <a:pt x="107" y="1465"/>
                  </a:cubicBezTo>
                  <a:cubicBezTo>
                    <a:pt x="84" y="1572"/>
                    <a:pt x="72" y="1667"/>
                    <a:pt x="36" y="1762"/>
                  </a:cubicBezTo>
                  <a:cubicBezTo>
                    <a:pt x="36" y="1774"/>
                    <a:pt x="24" y="1786"/>
                    <a:pt x="24" y="1810"/>
                  </a:cubicBezTo>
                  <a:cubicBezTo>
                    <a:pt x="0" y="1834"/>
                    <a:pt x="24" y="1881"/>
                    <a:pt x="60" y="1893"/>
                  </a:cubicBezTo>
                  <a:cubicBezTo>
                    <a:pt x="72" y="1905"/>
                    <a:pt x="95" y="1905"/>
                    <a:pt x="107" y="1905"/>
                  </a:cubicBezTo>
                  <a:cubicBezTo>
                    <a:pt x="131" y="1893"/>
                    <a:pt x="143" y="1881"/>
                    <a:pt x="143" y="1869"/>
                  </a:cubicBezTo>
                  <a:cubicBezTo>
                    <a:pt x="155" y="1846"/>
                    <a:pt x="167" y="1822"/>
                    <a:pt x="179" y="1786"/>
                  </a:cubicBezTo>
                  <a:cubicBezTo>
                    <a:pt x="179" y="1774"/>
                    <a:pt x="191" y="1750"/>
                    <a:pt x="191" y="1726"/>
                  </a:cubicBezTo>
                  <a:cubicBezTo>
                    <a:pt x="203" y="1703"/>
                    <a:pt x="215" y="1667"/>
                    <a:pt x="226" y="1631"/>
                  </a:cubicBezTo>
                  <a:cubicBezTo>
                    <a:pt x="238" y="1560"/>
                    <a:pt x="250" y="1476"/>
                    <a:pt x="262" y="1405"/>
                  </a:cubicBezTo>
                  <a:cubicBezTo>
                    <a:pt x="274" y="1322"/>
                    <a:pt x="286" y="1238"/>
                    <a:pt x="298" y="1155"/>
                  </a:cubicBezTo>
                  <a:cubicBezTo>
                    <a:pt x="310" y="1084"/>
                    <a:pt x="322" y="1000"/>
                    <a:pt x="334" y="929"/>
                  </a:cubicBezTo>
                  <a:cubicBezTo>
                    <a:pt x="369" y="655"/>
                    <a:pt x="405" y="369"/>
                    <a:pt x="429" y="83"/>
                  </a:cubicBezTo>
                  <a:cubicBezTo>
                    <a:pt x="429" y="72"/>
                    <a:pt x="429" y="48"/>
                    <a:pt x="417" y="36"/>
                  </a:cubicBezTo>
                  <a:cubicBezTo>
                    <a:pt x="405" y="12"/>
                    <a:pt x="393" y="12"/>
                    <a:pt x="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6" name="Google Shape;1356;p46"/>
            <p:cNvSpPr/>
            <p:nvPr/>
          </p:nvSpPr>
          <p:spPr>
            <a:xfrm>
              <a:off x="973925" y="3748500"/>
              <a:ext cx="27400" cy="31700"/>
            </a:xfrm>
            <a:custGeom>
              <a:avLst/>
              <a:gdLst/>
              <a:ahLst/>
              <a:cxnLst/>
              <a:rect l="l" t="t" r="r" b="b"/>
              <a:pathLst>
                <a:path w="1096" h="1268" extrusionOk="0">
                  <a:moveTo>
                    <a:pt x="619" y="620"/>
                  </a:moveTo>
                  <a:cubicBezTo>
                    <a:pt x="631" y="632"/>
                    <a:pt x="643" y="656"/>
                    <a:pt x="655" y="679"/>
                  </a:cubicBezTo>
                  <a:cubicBezTo>
                    <a:pt x="655" y="691"/>
                    <a:pt x="667" y="715"/>
                    <a:pt x="679" y="739"/>
                  </a:cubicBezTo>
                  <a:cubicBezTo>
                    <a:pt x="679" y="751"/>
                    <a:pt x="679" y="751"/>
                    <a:pt x="679" y="751"/>
                  </a:cubicBezTo>
                  <a:cubicBezTo>
                    <a:pt x="667" y="763"/>
                    <a:pt x="667" y="763"/>
                    <a:pt x="655" y="775"/>
                  </a:cubicBezTo>
                  <a:cubicBezTo>
                    <a:pt x="643" y="727"/>
                    <a:pt x="631" y="691"/>
                    <a:pt x="619" y="644"/>
                  </a:cubicBezTo>
                  <a:cubicBezTo>
                    <a:pt x="619" y="632"/>
                    <a:pt x="619" y="620"/>
                    <a:pt x="619" y="620"/>
                  </a:cubicBezTo>
                  <a:close/>
                  <a:moveTo>
                    <a:pt x="465" y="156"/>
                  </a:moveTo>
                  <a:cubicBezTo>
                    <a:pt x="500" y="156"/>
                    <a:pt x="548" y="167"/>
                    <a:pt x="584" y="179"/>
                  </a:cubicBezTo>
                  <a:cubicBezTo>
                    <a:pt x="619" y="191"/>
                    <a:pt x="655" y="203"/>
                    <a:pt x="691" y="227"/>
                  </a:cubicBezTo>
                  <a:cubicBezTo>
                    <a:pt x="727" y="251"/>
                    <a:pt x="762" y="275"/>
                    <a:pt x="786" y="310"/>
                  </a:cubicBezTo>
                  <a:cubicBezTo>
                    <a:pt x="822" y="346"/>
                    <a:pt x="858" y="394"/>
                    <a:pt x="881" y="453"/>
                  </a:cubicBezTo>
                  <a:cubicBezTo>
                    <a:pt x="905" y="501"/>
                    <a:pt x="929" y="548"/>
                    <a:pt x="941" y="596"/>
                  </a:cubicBezTo>
                  <a:cubicBezTo>
                    <a:pt x="941" y="632"/>
                    <a:pt x="941" y="668"/>
                    <a:pt x="941" y="715"/>
                  </a:cubicBezTo>
                  <a:cubicBezTo>
                    <a:pt x="941" y="751"/>
                    <a:pt x="929" y="799"/>
                    <a:pt x="917" y="834"/>
                  </a:cubicBezTo>
                  <a:cubicBezTo>
                    <a:pt x="905" y="882"/>
                    <a:pt x="881" y="929"/>
                    <a:pt x="858" y="977"/>
                  </a:cubicBezTo>
                  <a:cubicBezTo>
                    <a:pt x="834" y="1001"/>
                    <a:pt x="810" y="1025"/>
                    <a:pt x="786" y="1049"/>
                  </a:cubicBezTo>
                  <a:cubicBezTo>
                    <a:pt x="762" y="1072"/>
                    <a:pt x="738" y="1084"/>
                    <a:pt x="727" y="1096"/>
                  </a:cubicBezTo>
                  <a:cubicBezTo>
                    <a:pt x="703" y="1108"/>
                    <a:pt x="679" y="1120"/>
                    <a:pt x="655" y="1120"/>
                  </a:cubicBezTo>
                  <a:lnTo>
                    <a:pt x="607" y="1120"/>
                  </a:lnTo>
                  <a:cubicBezTo>
                    <a:pt x="596" y="1120"/>
                    <a:pt x="572" y="1120"/>
                    <a:pt x="560" y="1108"/>
                  </a:cubicBezTo>
                  <a:cubicBezTo>
                    <a:pt x="536" y="1108"/>
                    <a:pt x="512" y="1096"/>
                    <a:pt x="500" y="1084"/>
                  </a:cubicBezTo>
                  <a:cubicBezTo>
                    <a:pt x="488" y="1084"/>
                    <a:pt x="488" y="1072"/>
                    <a:pt x="488" y="1072"/>
                  </a:cubicBezTo>
                  <a:lnTo>
                    <a:pt x="488" y="1072"/>
                  </a:lnTo>
                  <a:cubicBezTo>
                    <a:pt x="500" y="1084"/>
                    <a:pt x="500" y="1084"/>
                    <a:pt x="512" y="1084"/>
                  </a:cubicBezTo>
                  <a:cubicBezTo>
                    <a:pt x="548" y="1096"/>
                    <a:pt x="572" y="1096"/>
                    <a:pt x="596" y="1096"/>
                  </a:cubicBezTo>
                  <a:cubicBezTo>
                    <a:pt x="619" y="1096"/>
                    <a:pt x="655" y="1084"/>
                    <a:pt x="679" y="1072"/>
                  </a:cubicBezTo>
                  <a:cubicBezTo>
                    <a:pt x="703" y="1060"/>
                    <a:pt x="727" y="1037"/>
                    <a:pt x="750" y="1025"/>
                  </a:cubicBezTo>
                  <a:cubicBezTo>
                    <a:pt x="774" y="1001"/>
                    <a:pt x="786" y="977"/>
                    <a:pt x="798" y="965"/>
                  </a:cubicBezTo>
                  <a:cubicBezTo>
                    <a:pt x="810" y="941"/>
                    <a:pt x="834" y="929"/>
                    <a:pt x="846" y="918"/>
                  </a:cubicBezTo>
                  <a:cubicBezTo>
                    <a:pt x="858" y="894"/>
                    <a:pt x="869" y="870"/>
                    <a:pt x="881" y="846"/>
                  </a:cubicBezTo>
                  <a:cubicBezTo>
                    <a:pt x="893" y="822"/>
                    <a:pt x="905" y="799"/>
                    <a:pt x="917" y="775"/>
                  </a:cubicBezTo>
                  <a:cubicBezTo>
                    <a:pt x="929" y="715"/>
                    <a:pt x="917" y="656"/>
                    <a:pt x="905" y="596"/>
                  </a:cubicBezTo>
                  <a:cubicBezTo>
                    <a:pt x="893" y="548"/>
                    <a:pt x="869" y="501"/>
                    <a:pt x="846" y="453"/>
                  </a:cubicBezTo>
                  <a:cubicBezTo>
                    <a:pt x="846" y="441"/>
                    <a:pt x="846" y="441"/>
                    <a:pt x="846" y="429"/>
                  </a:cubicBezTo>
                  <a:cubicBezTo>
                    <a:pt x="822" y="382"/>
                    <a:pt x="786" y="334"/>
                    <a:pt x="738" y="287"/>
                  </a:cubicBezTo>
                  <a:cubicBezTo>
                    <a:pt x="703" y="251"/>
                    <a:pt x="655" y="227"/>
                    <a:pt x="596" y="215"/>
                  </a:cubicBezTo>
                  <a:cubicBezTo>
                    <a:pt x="572" y="203"/>
                    <a:pt x="548" y="203"/>
                    <a:pt x="524" y="203"/>
                  </a:cubicBezTo>
                  <a:cubicBezTo>
                    <a:pt x="488" y="203"/>
                    <a:pt x="453" y="215"/>
                    <a:pt x="429" y="227"/>
                  </a:cubicBezTo>
                  <a:cubicBezTo>
                    <a:pt x="381" y="239"/>
                    <a:pt x="334" y="287"/>
                    <a:pt x="298" y="322"/>
                  </a:cubicBezTo>
                  <a:cubicBezTo>
                    <a:pt x="262" y="370"/>
                    <a:pt x="238" y="418"/>
                    <a:pt x="226" y="465"/>
                  </a:cubicBezTo>
                  <a:cubicBezTo>
                    <a:pt x="215" y="489"/>
                    <a:pt x="215" y="501"/>
                    <a:pt x="215" y="513"/>
                  </a:cubicBezTo>
                  <a:cubicBezTo>
                    <a:pt x="203" y="477"/>
                    <a:pt x="203" y="429"/>
                    <a:pt x="203" y="394"/>
                  </a:cubicBezTo>
                  <a:cubicBezTo>
                    <a:pt x="203" y="370"/>
                    <a:pt x="215" y="346"/>
                    <a:pt x="215" y="322"/>
                  </a:cubicBezTo>
                  <a:lnTo>
                    <a:pt x="226" y="322"/>
                  </a:lnTo>
                  <a:cubicBezTo>
                    <a:pt x="226" y="310"/>
                    <a:pt x="238" y="298"/>
                    <a:pt x="250" y="275"/>
                  </a:cubicBezTo>
                  <a:cubicBezTo>
                    <a:pt x="262" y="263"/>
                    <a:pt x="262" y="251"/>
                    <a:pt x="262" y="227"/>
                  </a:cubicBezTo>
                  <a:cubicBezTo>
                    <a:pt x="262" y="227"/>
                    <a:pt x="262" y="215"/>
                    <a:pt x="250" y="203"/>
                  </a:cubicBezTo>
                  <a:cubicBezTo>
                    <a:pt x="262" y="203"/>
                    <a:pt x="274" y="191"/>
                    <a:pt x="286" y="179"/>
                  </a:cubicBezTo>
                  <a:cubicBezTo>
                    <a:pt x="310" y="167"/>
                    <a:pt x="334" y="167"/>
                    <a:pt x="357" y="156"/>
                  </a:cubicBezTo>
                  <a:close/>
                  <a:moveTo>
                    <a:pt x="393" y="1"/>
                  </a:moveTo>
                  <a:cubicBezTo>
                    <a:pt x="369" y="1"/>
                    <a:pt x="334" y="13"/>
                    <a:pt x="298" y="13"/>
                  </a:cubicBezTo>
                  <a:cubicBezTo>
                    <a:pt x="250" y="25"/>
                    <a:pt x="203" y="48"/>
                    <a:pt x="167" y="84"/>
                  </a:cubicBezTo>
                  <a:cubicBezTo>
                    <a:pt x="119" y="108"/>
                    <a:pt x="84" y="156"/>
                    <a:pt x="48" y="215"/>
                  </a:cubicBezTo>
                  <a:cubicBezTo>
                    <a:pt x="24" y="251"/>
                    <a:pt x="12" y="310"/>
                    <a:pt x="12" y="358"/>
                  </a:cubicBezTo>
                  <a:cubicBezTo>
                    <a:pt x="0" y="418"/>
                    <a:pt x="12" y="477"/>
                    <a:pt x="24" y="537"/>
                  </a:cubicBezTo>
                  <a:cubicBezTo>
                    <a:pt x="48" y="644"/>
                    <a:pt x="84" y="739"/>
                    <a:pt x="143" y="822"/>
                  </a:cubicBezTo>
                  <a:cubicBezTo>
                    <a:pt x="143" y="822"/>
                    <a:pt x="143" y="834"/>
                    <a:pt x="155" y="834"/>
                  </a:cubicBezTo>
                  <a:cubicBezTo>
                    <a:pt x="191" y="941"/>
                    <a:pt x="250" y="1037"/>
                    <a:pt x="322" y="1120"/>
                  </a:cubicBezTo>
                  <a:cubicBezTo>
                    <a:pt x="393" y="1191"/>
                    <a:pt x="488" y="1251"/>
                    <a:pt x="596" y="1263"/>
                  </a:cubicBezTo>
                  <a:cubicBezTo>
                    <a:pt x="612" y="1266"/>
                    <a:pt x="627" y="1268"/>
                    <a:pt x="641" y="1268"/>
                  </a:cubicBezTo>
                  <a:cubicBezTo>
                    <a:pt x="681" y="1268"/>
                    <a:pt x="719" y="1256"/>
                    <a:pt x="762" y="1239"/>
                  </a:cubicBezTo>
                  <a:cubicBezTo>
                    <a:pt x="810" y="1215"/>
                    <a:pt x="858" y="1180"/>
                    <a:pt x="893" y="1144"/>
                  </a:cubicBezTo>
                  <a:cubicBezTo>
                    <a:pt x="977" y="1072"/>
                    <a:pt x="1024" y="965"/>
                    <a:pt x="1060" y="870"/>
                  </a:cubicBezTo>
                  <a:cubicBezTo>
                    <a:pt x="1072" y="834"/>
                    <a:pt x="1084" y="810"/>
                    <a:pt x="1084" y="787"/>
                  </a:cubicBezTo>
                  <a:cubicBezTo>
                    <a:pt x="1084" y="751"/>
                    <a:pt x="1096" y="727"/>
                    <a:pt x="1096" y="691"/>
                  </a:cubicBezTo>
                  <a:cubicBezTo>
                    <a:pt x="1096" y="632"/>
                    <a:pt x="1084" y="572"/>
                    <a:pt x="1072" y="513"/>
                  </a:cubicBezTo>
                  <a:cubicBezTo>
                    <a:pt x="1060" y="465"/>
                    <a:pt x="1036" y="418"/>
                    <a:pt x="1012" y="358"/>
                  </a:cubicBezTo>
                  <a:cubicBezTo>
                    <a:pt x="977" y="310"/>
                    <a:pt x="953" y="263"/>
                    <a:pt x="905" y="227"/>
                  </a:cubicBezTo>
                  <a:cubicBezTo>
                    <a:pt x="869" y="179"/>
                    <a:pt x="834" y="144"/>
                    <a:pt x="798" y="120"/>
                  </a:cubicBezTo>
                  <a:cubicBezTo>
                    <a:pt x="750" y="84"/>
                    <a:pt x="691" y="48"/>
                    <a:pt x="643" y="37"/>
                  </a:cubicBezTo>
                  <a:cubicBezTo>
                    <a:pt x="584" y="13"/>
                    <a:pt x="536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7" name="Google Shape;1357;p46"/>
            <p:cNvSpPr/>
            <p:nvPr/>
          </p:nvSpPr>
          <p:spPr>
            <a:xfrm>
              <a:off x="1009925" y="3737200"/>
              <a:ext cx="13725" cy="16700"/>
            </a:xfrm>
            <a:custGeom>
              <a:avLst/>
              <a:gdLst/>
              <a:ahLst/>
              <a:cxnLst/>
              <a:rect l="l" t="t" r="r" b="b"/>
              <a:pathLst>
                <a:path w="549" h="668" extrusionOk="0">
                  <a:moveTo>
                    <a:pt x="263" y="250"/>
                  </a:moveTo>
                  <a:cubicBezTo>
                    <a:pt x="263" y="262"/>
                    <a:pt x="263" y="262"/>
                    <a:pt x="251" y="262"/>
                  </a:cubicBezTo>
                  <a:cubicBezTo>
                    <a:pt x="263" y="262"/>
                    <a:pt x="263" y="251"/>
                    <a:pt x="263" y="250"/>
                  </a:cubicBezTo>
                  <a:close/>
                  <a:moveTo>
                    <a:pt x="227" y="346"/>
                  </a:moveTo>
                  <a:cubicBezTo>
                    <a:pt x="227" y="358"/>
                    <a:pt x="227" y="369"/>
                    <a:pt x="251" y="381"/>
                  </a:cubicBezTo>
                  <a:cubicBezTo>
                    <a:pt x="263" y="405"/>
                    <a:pt x="299" y="405"/>
                    <a:pt x="322" y="405"/>
                  </a:cubicBezTo>
                  <a:cubicBezTo>
                    <a:pt x="310" y="405"/>
                    <a:pt x="310" y="417"/>
                    <a:pt x="310" y="429"/>
                  </a:cubicBezTo>
                  <a:cubicBezTo>
                    <a:pt x="310" y="429"/>
                    <a:pt x="299" y="429"/>
                    <a:pt x="299" y="441"/>
                  </a:cubicBezTo>
                  <a:lnTo>
                    <a:pt x="239" y="441"/>
                  </a:lnTo>
                  <a:cubicBezTo>
                    <a:pt x="239" y="441"/>
                    <a:pt x="227" y="429"/>
                    <a:pt x="227" y="429"/>
                  </a:cubicBezTo>
                  <a:cubicBezTo>
                    <a:pt x="227" y="429"/>
                    <a:pt x="227" y="429"/>
                    <a:pt x="227" y="417"/>
                  </a:cubicBezTo>
                  <a:cubicBezTo>
                    <a:pt x="215" y="417"/>
                    <a:pt x="215" y="405"/>
                    <a:pt x="215" y="405"/>
                  </a:cubicBezTo>
                  <a:cubicBezTo>
                    <a:pt x="215" y="393"/>
                    <a:pt x="215" y="381"/>
                    <a:pt x="215" y="381"/>
                  </a:cubicBezTo>
                  <a:cubicBezTo>
                    <a:pt x="215" y="369"/>
                    <a:pt x="215" y="358"/>
                    <a:pt x="227" y="346"/>
                  </a:cubicBezTo>
                  <a:close/>
                  <a:moveTo>
                    <a:pt x="251" y="0"/>
                  </a:moveTo>
                  <a:cubicBezTo>
                    <a:pt x="227" y="0"/>
                    <a:pt x="203" y="12"/>
                    <a:pt x="180" y="24"/>
                  </a:cubicBezTo>
                  <a:cubicBezTo>
                    <a:pt x="156" y="36"/>
                    <a:pt x="120" y="48"/>
                    <a:pt x="108" y="72"/>
                  </a:cubicBezTo>
                  <a:cubicBezTo>
                    <a:pt x="25" y="155"/>
                    <a:pt x="1" y="262"/>
                    <a:pt x="1" y="369"/>
                  </a:cubicBezTo>
                  <a:cubicBezTo>
                    <a:pt x="1" y="405"/>
                    <a:pt x="13" y="429"/>
                    <a:pt x="13" y="453"/>
                  </a:cubicBezTo>
                  <a:cubicBezTo>
                    <a:pt x="25" y="489"/>
                    <a:pt x="37" y="512"/>
                    <a:pt x="49" y="536"/>
                  </a:cubicBezTo>
                  <a:cubicBezTo>
                    <a:pt x="60" y="560"/>
                    <a:pt x="60" y="584"/>
                    <a:pt x="84" y="596"/>
                  </a:cubicBezTo>
                  <a:cubicBezTo>
                    <a:pt x="96" y="631"/>
                    <a:pt x="132" y="655"/>
                    <a:pt x="168" y="655"/>
                  </a:cubicBezTo>
                  <a:cubicBezTo>
                    <a:pt x="191" y="667"/>
                    <a:pt x="227" y="667"/>
                    <a:pt x="251" y="667"/>
                  </a:cubicBezTo>
                  <a:cubicBezTo>
                    <a:pt x="275" y="655"/>
                    <a:pt x="299" y="655"/>
                    <a:pt x="322" y="643"/>
                  </a:cubicBezTo>
                  <a:cubicBezTo>
                    <a:pt x="334" y="643"/>
                    <a:pt x="334" y="631"/>
                    <a:pt x="346" y="631"/>
                  </a:cubicBezTo>
                  <a:cubicBezTo>
                    <a:pt x="453" y="596"/>
                    <a:pt x="525" y="477"/>
                    <a:pt x="537" y="369"/>
                  </a:cubicBezTo>
                  <a:cubicBezTo>
                    <a:pt x="549" y="310"/>
                    <a:pt x="537" y="250"/>
                    <a:pt x="525" y="203"/>
                  </a:cubicBezTo>
                  <a:cubicBezTo>
                    <a:pt x="513" y="179"/>
                    <a:pt x="501" y="143"/>
                    <a:pt x="489" y="131"/>
                  </a:cubicBezTo>
                  <a:cubicBezTo>
                    <a:pt x="465" y="96"/>
                    <a:pt x="441" y="72"/>
                    <a:pt x="418" y="60"/>
                  </a:cubicBezTo>
                  <a:cubicBezTo>
                    <a:pt x="394" y="36"/>
                    <a:pt x="370" y="24"/>
                    <a:pt x="334" y="12"/>
                  </a:cubicBezTo>
                  <a:cubicBezTo>
                    <a:pt x="310" y="12"/>
                    <a:pt x="287" y="12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8" name="Google Shape;1358;p46"/>
            <p:cNvSpPr/>
            <p:nvPr/>
          </p:nvSpPr>
          <p:spPr>
            <a:xfrm>
              <a:off x="971250" y="3753275"/>
              <a:ext cx="23225" cy="28600"/>
            </a:xfrm>
            <a:custGeom>
              <a:avLst/>
              <a:gdLst/>
              <a:ahLst/>
              <a:cxnLst/>
              <a:rect l="l" t="t" r="r" b="b"/>
              <a:pathLst>
                <a:path w="929" h="1144" extrusionOk="0">
                  <a:moveTo>
                    <a:pt x="560" y="143"/>
                  </a:moveTo>
                  <a:cubicBezTo>
                    <a:pt x="560" y="155"/>
                    <a:pt x="548" y="155"/>
                    <a:pt x="536" y="167"/>
                  </a:cubicBezTo>
                  <a:cubicBezTo>
                    <a:pt x="488" y="191"/>
                    <a:pt x="453" y="238"/>
                    <a:pt x="429" y="274"/>
                  </a:cubicBezTo>
                  <a:cubicBezTo>
                    <a:pt x="417" y="310"/>
                    <a:pt x="417" y="334"/>
                    <a:pt x="405" y="357"/>
                  </a:cubicBezTo>
                  <a:cubicBezTo>
                    <a:pt x="405" y="393"/>
                    <a:pt x="393" y="417"/>
                    <a:pt x="393" y="453"/>
                  </a:cubicBezTo>
                  <a:cubicBezTo>
                    <a:pt x="381" y="488"/>
                    <a:pt x="381" y="524"/>
                    <a:pt x="381" y="560"/>
                  </a:cubicBezTo>
                  <a:cubicBezTo>
                    <a:pt x="381" y="584"/>
                    <a:pt x="381" y="608"/>
                    <a:pt x="381" y="631"/>
                  </a:cubicBezTo>
                  <a:lnTo>
                    <a:pt x="381" y="691"/>
                  </a:lnTo>
                  <a:cubicBezTo>
                    <a:pt x="381" y="738"/>
                    <a:pt x="381" y="774"/>
                    <a:pt x="393" y="810"/>
                  </a:cubicBezTo>
                  <a:cubicBezTo>
                    <a:pt x="369" y="786"/>
                    <a:pt x="333" y="762"/>
                    <a:pt x="310" y="738"/>
                  </a:cubicBezTo>
                  <a:cubicBezTo>
                    <a:pt x="286" y="703"/>
                    <a:pt x="262" y="667"/>
                    <a:pt x="238" y="631"/>
                  </a:cubicBezTo>
                  <a:cubicBezTo>
                    <a:pt x="226" y="608"/>
                    <a:pt x="214" y="572"/>
                    <a:pt x="203" y="548"/>
                  </a:cubicBezTo>
                  <a:cubicBezTo>
                    <a:pt x="203" y="512"/>
                    <a:pt x="191" y="465"/>
                    <a:pt x="191" y="429"/>
                  </a:cubicBezTo>
                  <a:cubicBezTo>
                    <a:pt x="203" y="405"/>
                    <a:pt x="203" y="381"/>
                    <a:pt x="214" y="346"/>
                  </a:cubicBezTo>
                  <a:cubicBezTo>
                    <a:pt x="214" y="334"/>
                    <a:pt x="226" y="310"/>
                    <a:pt x="238" y="298"/>
                  </a:cubicBezTo>
                  <a:cubicBezTo>
                    <a:pt x="250" y="274"/>
                    <a:pt x="262" y="262"/>
                    <a:pt x="286" y="238"/>
                  </a:cubicBezTo>
                  <a:cubicBezTo>
                    <a:pt x="310" y="227"/>
                    <a:pt x="333" y="203"/>
                    <a:pt x="357" y="191"/>
                  </a:cubicBezTo>
                  <a:cubicBezTo>
                    <a:pt x="393" y="179"/>
                    <a:pt x="429" y="167"/>
                    <a:pt x="464" y="155"/>
                  </a:cubicBezTo>
                  <a:cubicBezTo>
                    <a:pt x="488" y="143"/>
                    <a:pt x="524" y="143"/>
                    <a:pt x="560" y="143"/>
                  </a:cubicBezTo>
                  <a:close/>
                  <a:moveTo>
                    <a:pt x="369" y="0"/>
                  </a:moveTo>
                  <a:cubicBezTo>
                    <a:pt x="310" y="12"/>
                    <a:pt x="274" y="36"/>
                    <a:pt x="226" y="60"/>
                  </a:cubicBezTo>
                  <a:cubicBezTo>
                    <a:pt x="155" y="107"/>
                    <a:pt x="95" y="179"/>
                    <a:pt x="60" y="262"/>
                  </a:cubicBezTo>
                  <a:cubicBezTo>
                    <a:pt x="24" y="346"/>
                    <a:pt x="0" y="441"/>
                    <a:pt x="0" y="536"/>
                  </a:cubicBezTo>
                  <a:cubicBezTo>
                    <a:pt x="0" y="584"/>
                    <a:pt x="0" y="631"/>
                    <a:pt x="12" y="679"/>
                  </a:cubicBezTo>
                  <a:cubicBezTo>
                    <a:pt x="24" y="727"/>
                    <a:pt x="36" y="774"/>
                    <a:pt x="48" y="822"/>
                  </a:cubicBezTo>
                  <a:cubicBezTo>
                    <a:pt x="95" y="905"/>
                    <a:pt x="155" y="965"/>
                    <a:pt x="226" y="1024"/>
                  </a:cubicBezTo>
                  <a:cubicBezTo>
                    <a:pt x="298" y="1072"/>
                    <a:pt x="381" y="1108"/>
                    <a:pt x="464" y="1131"/>
                  </a:cubicBezTo>
                  <a:cubicBezTo>
                    <a:pt x="512" y="1143"/>
                    <a:pt x="560" y="1143"/>
                    <a:pt x="607" y="1143"/>
                  </a:cubicBezTo>
                  <a:lnTo>
                    <a:pt x="703" y="1143"/>
                  </a:lnTo>
                  <a:cubicBezTo>
                    <a:pt x="726" y="1143"/>
                    <a:pt x="750" y="1131"/>
                    <a:pt x="774" y="1131"/>
                  </a:cubicBezTo>
                  <a:cubicBezTo>
                    <a:pt x="822" y="1119"/>
                    <a:pt x="869" y="1108"/>
                    <a:pt x="905" y="1072"/>
                  </a:cubicBezTo>
                  <a:cubicBezTo>
                    <a:pt x="917" y="1060"/>
                    <a:pt x="917" y="1036"/>
                    <a:pt x="917" y="1024"/>
                  </a:cubicBezTo>
                  <a:cubicBezTo>
                    <a:pt x="917" y="1000"/>
                    <a:pt x="905" y="977"/>
                    <a:pt x="893" y="977"/>
                  </a:cubicBezTo>
                  <a:cubicBezTo>
                    <a:pt x="881" y="965"/>
                    <a:pt x="869" y="953"/>
                    <a:pt x="845" y="953"/>
                  </a:cubicBezTo>
                  <a:cubicBezTo>
                    <a:pt x="834" y="941"/>
                    <a:pt x="822" y="941"/>
                    <a:pt x="810" y="941"/>
                  </a:cubicBezTo>
                  <a:lnTo>
                    <a:pt x="762" y="941"/>
                  </a:lnTo>
                  <a:cubicBezTo>
                    <a:pt x="703" y="941"/>
                    <a:pt x="631" y="929"/>
                    <a:pt x="572" y="905"/>
                  </a:cubicBezTo>
                  <a:cubicBezTo>
                    <a:pt x="548" y="893"/>
                    <a:pt x="536" y="893"/>
                    <a:pt x="512" y="881"/>
                  </a:cubicBezTo>
                  <a:cubicBezTo>
                    <a:pt x="524" y="869"/>
                    <a:pt x="524" y="869"/>
                    <a:pt x="536" y="858"/>
                  </a:cubicBezTo>
                  <a:cubicBezTo>
                    <a:pt x="548" y="834"/>
                    <a:pt x="548" y="810"/>
                    <a:pt x="536" y="798"/>
                  </a:cubicBezTo>
                  <a:cubicBezTo>
                    <a:pt x="536" y="786"/>
                    <a:pt x="536" y="786"/>
                    <a:pt x="536" y="786"/>
                  </a:cubicBezTo>
                  <a:cubicBezTo>
                    <a:pt x="524" y="750"/>
                    <a:pt x="524" y="715"/>
                    <a:pt x="524" y="679"/>
                  </a:cubicBezTo>
                  <a:cubicBezTo>
                    <a:pt x="524" y="655"/>
                    <a:pt x="524" y="643"/>
                    <a:pt x="524" y="619"/>
                  </a:cubicBezTo>
                  <a:cubicBezTo>
                    <a:pt x="524" y="596"/>
                    <a:pt x="536" y="572"/>
                    <a:pt x="536" y="536"/>
                  </a:cubicBezTo>
                  <a:cubicBezTo>
                    <a:pt x="536" y="477"/>
                    <a:pt x="548" y="417"/>
                    <a:pt x="560" y="357"/>
                  </a:cubicBezTo>
                  <a:cubicBezTo>
                    <a:pt x="572" y="346"/>
                    <a:pt x="572" y="334"/>
                    <a:pt x="584" y="310"/>
                  </a:cubicBezTo>
                  <a:cubicBezTo>
                    <a:pt x="584" y="310"/>
                    <a:pt x="595" y="298"/>
                    <a:pt x="595" y="298"/>
                  </a:cubicBezTo>
                  <a:cubicBezTo>
                    <a:pt x="607" y="298"/>
                    <a:pt x="607" y="298"/>
                    <a:pt x="607" y="286"/>
                  </a:cubicBezTo>
                  <a:lnTo>
                    <a:pt x="798" y="286"/>
                  </a:lnTo>
                  <a:cubicBezTo>
                    <a:pt x="834" y="286"/>
                    <a:pt x="857" y="286"/>
                    <a:pt x="881" y="262"/>
                  </a:cubicBezTo>
                  <a:cubicBezTo>
                    <a:pt x="905" y="250"/>
                    <a:pt x="929" y="215"/>
                    <a:pt x="929" y="191"/>
                  </a:cubicBezTo>
                  <a:cubicBezTo>
                    <a:pt x="917" y="167"/>
                    <a:pt x="917" y="143"/>
                    <a:pt x="893" y="119"/>
                  </a:cubicBezTo>
                  <a:cubicBezTo>
                    <a:pt x="857" y="84"/>
                    <a:pt x="810" y="60"/>
                    <a:pt x="762" y="48"/>
                  </a:cubicBezTo>
                  <a:cubicBezTo>
                    <a:pt x="714" y="24"/>
                    <a:pt x="655" y="12"/>
                    <a:pt x="607" y="12"/>
                  </a:cubicBezTo>
                  <a:cubicBezTo>
                    <a:pt x="572" y="0"/>
                    <a:pt x="536" y="0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9" name="Google Shape;1359;p46"/>
            <p:cNvSpPr/>
            <p:nvPr/>
          </p:nvSpPr>
          <p:spPr>
            <a:xfrm>
              <a:off x="988800" y="3755650"/>
              <a:ext cx="11925" cy="20975"/>
            </a:xfrm>
            <a:custGeom>
              <a:avLst/>
              <a:gdLst/>
              <a:ahLst/>
              <a:cxnLst/>
              <a:rect l="l" t="t" r="r" b="b"/>
              <a:pathLst>
                <a:path w="477" h="839" extrusionOk="0">
                  <a:moveTo>
                    <a:pt x="155" y="1"/>
                  </a:moveTo>
                  <a:cubicBezTo>
                    <a:pt x="143" y="1"/>
                    <a:pt x="132" y="1"/>
                    <a:pt x="120" y="12"/>
                  </a:cubicBezTo>
                  <a:cubicBezTo>
                    <a:pt x="96" y="12"/>
                    <a:pt x="72" y="24"/>
                    <a:pt x="48" y="48"/>
                  </a:cubicBezTo>
                  <a:cubicBezTo>
                    <a:pt x="12" y="72"/>
                    <a:pt x="1" y="108"/>
                    <a:pt x="24" y="143"/>
                  </a:cubicBezTo>
                  <a:cubicBezTo>
                    <a:pt x="40" y="166"/>
                    <a:pt x="65" y="180"/>
                    <a:pt x="91" y="180"/>
                  </a:cubicBezTo>
                  <a:cubicBezTo>
                    <a:pt x="105" y="180"/>
                    <a:pt x="119" y="176"/>
                    <a:pt x="132" y="167"/>
                  </a:cubicBezTo>
                  <a:cubicBezTo>
                    <a:pt x="132" y="167"/>
                    <a:pt x="132" y="155"/>
                    <a:pt x="132" y="155"/>
                  </a:cubicBezTo>
                  <a:lnTo>
                    <a:pt x="167" y="155"/>
                  </a:lnTo>
                  <a:cubicBezTo>
                    <a:pt x="179" y="155"/>
                    <a:pt x="203" y="167"/>
                    <a:pt x="215" y="179"/>
                  </a:cubicBezTo>
                  <a:cubicBezTo>
                    <a:pt x="239" y="191"/>
                    <a:pt x="251" y="203"/>
                    <a:pt x="274" y="227"/>
                  </a:cubicBezTo>
                  <a:cubicBezTo>
                    <a:pt x="286" y="239"/>
                    <a:pt x="298" y="262"/>
                    <a:pt x="310" y="274"/>
                  </a:cubicBezTo>
                  <a:cubicBezTo>
                    <a:pt x="322" y="298"/>
                    <a:pt x="322" y="322"/>
                    <a:pt x="334" y="346"/>
                  </a:cubicBezTo>
                  <a:cubicBezTo>
                    <a:pt x="334" y="358"/>
                    <a:pt x="334" y="382"/>
                    <a:pt x="334" y="405"/>
                  </a:cubicBezTo>
                  <a:cubicBezTo>
                    <a:pt x="334" y="441"/>
                    <a:pt x="322" y="477"/>
                    <a:pt x="310" y="501"/>
                  </a:cubicBezTo>
                  <a:cubicBezTo>
                    <a:pt x="286" y="572"/>
                    <a:pt x="251" y="632"/>
                    <a:pt x="215" y="691"/>
                  </a:cubicBezTo>
                  <a:cubicBezTo>
                    <a:pt x="215" y="703"/>
                    <a:pt x="203" y="715"/>
                    <a:pt x="203" y="715"/>
                  </a:cubicBezTo>
                  <a:cubicBezTo>
                    <a:pt x="191" y="739"/>
                    <a:pt x="179" y="751"/>
                    <a:pt x="179" y="774"/>
                  </a:cubicBezTo>
                  <a:cubicBezTo>
                    <a:pt x="179" y="786"/>
                    <a:pt x="191" y="810"/>
                    <a:pt x="203" y="822"/>
                  </a:cubicBezTo>
                  <a:cubicBezTo>
                    <a:pt x="220" y="830"/>
                    <a:pt x="231" y="839"/>
                    <a:pt x="244" y="839"/>
                  </a:cubicBezTo>
                  <a:cubicBezTo>
                    <a:pt x="250" y="839"/>
                    <a:pt x="256" y="837"/>
                    <a:pt x="263" y="834"/>
                  </a:cubicBezTo>
                  <a:cubicBezTo>
                    <a:pt x="274" y="834"/>
                    <a:pt x="298" y="834"/>
                    <a:pt x="310" y="810"/>
                  </a:cubicBezTo>
                  <a:cubicBezTo>
                    <a:pt x="346" y="774"/>
                    <a:pt x="370" y="727"/>
                    <a:pt x="393" y="679"/>
                  </a:cubicBezTo>
                  <a:cubicBezTo>
                    <a:pt x="417" y="643"/>
                    <a:pt x="429" y="596"/>
                    <a:pt x="453" y="560"/>
                  </a:cubicBezTo>
                  <a:cubicBezTo>
                    <a:pt x="453" y="524"/>
                    <a:pt x="465" y="501"/>
                    <a:pt x="465" y="477"/>
                  </a:cubicBezTo>
                  <a:cubicBezTo>
                    <a:pt x="477" y="441"/>
                    <a:pt x="477" y="417"/>
                    <a:pt x="477" y="382"/>
                  </a:cubicBezTo>
                  <a:cubicBezTo>
                    <a:pt x="477" y="334"/>
                    <a:pt x="465" y="274"/>
                    <a:pt x="441" y="227"/>
                  </a:cubicBezTo>
                  <a:cubicBezTo>
                    <a:pt x="417" y="179"/>
                    <a:pt x="382" y="143"/>
                    <a:pt x="346" y="96"/>
                  </a:cubicBezTo>
                  <a:cubicBezTo>
                    <a:pt x="310" y="60"/>
                    <a:pt x="263" y="24"/>
                    <a:pt x="203" y="12"/>
                  </a:cubicBezTo>
                  <a:cubicBezTo>
                    <a:pt x="191" y="1"/>
                    <a:pt x="179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0" name="Google Shape;1360;p46"/>
            <p:cNvSpPr/>
            <p:nvPr/>
          </p:nvSpPr>
          <p:spPr>
            <a:xfrm>
              <a:off x="970350" y="3747900"/>
              <a:ext cx="31575" cy="35150"/>
            </a:xfrm>
            <a:custGeom>
              <a:avLst/>
              <a:gdLst/>
              <a:ahLst/>
              <a:cxnLst/>
              <a:rect l="l" t="t" r="r" b="b"/>
              <a:pathLst>
                <a:path w="1263" h="1406" extrusionOk="0">
                  <a:moveTo>
                    <a:pt x="655" y="1"/>
                  </a:moveTo>
                  <a:cubicBezTo>
                    <a:pt x="596" y="1"/>
                    <a:pt x="536" y="25"/>
                    <a:pt x="489" y="37"/>
                  </a:cubicBezTo>
                  <a:cubicBezTo>
                    <a:pt x="429" y="49"/>
                    <a:pt x="381" y="72"/>
                    <a:pt x="334" y="108"/>
                  </a:cubicBezTo>
                  <a:cubicBezTo>
                    <a:pt x="262" y="156"/>
                    <a:pt x="203" y="215"/>
                    <a:pt x="155" y="275"/>
                  </a:cubicBezTo>
                  <a:cubicBezTo>
                    <a:pt x="131" y="299"/>
                    <a:pt x="119" y="311"/>
                    <a:pt x="108" y="322"/>
                  </a:cubicBezTo>
                  <a:cubicBezTo>
                    <a:pt x="72" y="358"/>
                    <a:pt x="48" y="406"/>
                    <a:pt x="24" y="465"/>
                  </a:cubicBezTo>
                  <a:cubicBezTo>
                    <a:pt x="12" y="489"/>
                    <a:pt x="0" y="513"/>
                    <a:pt x="0" y="537"/>
                  </a:cubicBezTo>
                  <a:cubicBezTo>
                    <a:pt x="0" y="572"/>
                    <a:pt x="0" y="608"/>
                    <a:pt x="0" y="644"/>
                  </a:cubicBezTo>
                  <a:cubicBezTo>
                    <a:pt x="12" y="668"/>
                    <a:pt x="12" y="692"/>
                    <a:pt x="24" y="727"/>
                  </a:cubicBezTo>
                  <a:cubicBezTo>
                    <a:pt x="24" y="739"/>
                    <a:pt x="36" y="763"/>
                    <a:pt x="48" y="787"/>
                  </a:cubicBezTo>
                  <a:cubicBezTo>
                    <a:pt x="60" y="823"/>
                    <a:pt x="72" y="870"/>
                    <a:pt x="84" y="906"/>
                  </a:cubicBezTo>
                  <a:cubicBezTo>
                    <a:pt x="96" y="930"/>
                    <a:pt x="108" y="942"/>
                    <a:pt x="108" y="965"/>
                  </a:cubicBezTo>
                  <a:cubicBezTo>
                    <a:pt x="119" y="977"/>
                    <a:pt x="131" y="1001"/>
                    <a:pt x="143" y="1013"/>
                  </a:cubicBezTo>
                  <a:cubicBezTo>
                    <a:pt x="155" y="1025"/>
                    <a:pt x="155" y="1025"/>
                    <a:pt x="167" y="1037"/>
                  </a:cubicBezTo>
                  <a:cubicBezTo>
                    <a:pt x="183" y="1037"/>
                    <a:pt x="199" y="1042"/>
                    <a:pt x="211" y="1042"/>
                  </a:cubicBezTo>
                  <a:cubicBezTo>
                    <a:pt x="217" y="1042"/>
                    <a:pt x="223" y="1041"/>
                    <a:pt x="227" y="1037"/>
                  </a:cubicBezTo>
                  <a:cubicBezTo>
                    <a:pt x="262" y="1025"/>
                    <a:pt x="286" y="977"/>
                    <a:pt x="274" y="942"/>
                  </a:cubicBezTo>
                  <a:cubicBezTo>
                    <a:pt x="262" y="906"/>
                    <a:pt x="239" y="870"/>
                    <a:pt x="227" y="834"/>
                  </a:cubicBezTo>
                  <a:cubicBezTo>
                    <a:pt x="215" y="799"/>
                    <a:pt x="203" y="775"/>
                    <a:pt x="191" y="751"/>
                  </a:cubicBezTo>
                  <a:cubicBezTo>
                    <a:pt x="191" y="739"/>
                    <a:pt x="179" y="727"/>
                    <a:pt x="179" y="715"/>
                  </a:cubicBezTo>
                  <a:cubicBezTo>
                    <a:pt x="167" y="680"/>
                    <a:pt x="167" y="656"/>
                    <a:pt x="167" y="632"/>
                  </a:cubicBezTo>
                  <a:cubicBezTo>
                    <a:pt x="179" y="584"/>
                    <a:pt x="191" y="537"/>
                    <a:pt x="203" y="489"/>
                  </a:cubicBezTo>
                  <a:cubicBezTo>
                    <a:pt x="215" y="453"/>
                    <a:pt x="227" y="418"/>
                    <a:pt x="250" y="382"/>
                  </a:cubicBezTo>
                  <a:cubicBezTo>
                    <a:pt x="274" y="370"/>
                    <a:pt x="298" y="346"/>
                    <a:pt x="322" y="334"/>
                  </a:cubicBezTo>
                  <a:cubicBezTo>
                    <a:pt x="346" y="322"/>
                    <a:pt x="369" y="311"/>
                    <a:pt x="405" y="311"/>
                  </a:cubicBezTo>
                  <a:cubicBezTo>
                    <a:pt x="429" y="299"/>
                    <a:pt x="441" y="299"/>
                    <a:pt x="465" y="299"/>
                  </a:cubicBezTo>
                  <a:cubicBezTo>
                    <a:pt x="489" y="299"/>
                    <a:pt x="512" y="311"/>
                    <a:pt x="536" y="311"/>
                  </a:cubicBezTo>
                  <a:lnTo>
                    <a:pt x="524" y="311"/>
                  </a:lnTo>
                  <a:cubicBezTo>
                    <a:pt x="540" y="311"/>
                    <a:pt x="551" y="316"/>
                    <a:pt x="563" y="316"/>
                  </a:cubicBezTo>
                  <a:cubicBezTo>
                    <a:pt x="569" y="316"/>
                    <a:pt x="576" y="315"/>
                    <a:pt x="584" y="311"/>
                  </a:cubicBezTo>
                  <a:cubicBezTo>
                    <a:pt x="596" y="311"/>
                    <a:pt x="620" y="287"/>
                    <a:pt x="620" y="275"/>
                  </a:cubicBezTo>
                  <a:cubicBezTo>
                    <a:pt x="631" y="263"/>
                    <a:pt x="631" y="239"/>
                    <a:pt x="620" y="215"/>
                  </a:cubicBezTo>
                  <a:cubicBezTo>
                    <a:pt x="620" y="203"/>
                    <a:pt x="608" y="180"/>
                    <a:pt x="584" y="180"/>
                  </a:cubicBezTo>
                  <a:cubicBezTo>
                    <a:pt x="572" y="180"/>
                    <a:pt x="560" y="168"/>
                    <a:pt x="548" y="168"/>
                  </a:cubicBezTo>
                  <a:cubicBezTo>
                    <a:pt x="560" y="168"/>
                    <a:pt x="560" y="168"/>
                    <a:pt x="572" y="156"/>
                  </a:cubicBezTo>
                  <a:cubicBezTo>
                    <a:pt x="596" y="156"/>
                    <a:pt x="625" y="150"/>
                    <a:pt x="652" y="150"/>
                  </a:cubicBezTo>
                  <a:cubicBezTo>
                    <a:pt x="666" y="150"/>
                    <a:pt x="679" y="152"/>
                    <a:pt x="691" y="156"/>
                  </a:cubicBezTo>
                  <a:cubicBezTo>
                    <a:pt x="750" y="156"/>
                    <a:pt x="798" y="168"/>
                    <a:pt x="846" y="180"/>
                  </a:cubicBezTo>
                  <a:cubicBezTo>
                    <a:pt x="881" y="191"/>
                    <a:pt x="917" y="215"/>
                    <a:pt x="953" y="227"/>
                  </a:cubicBezTo>
                  <a:cubicBezTo>
                    <a:pt x="977" y="251"/>
                    <a:pt x="1012" y="275"/>
                    <a:pt x="1036" y="299"/>
                  </a:cubicBezTo>
                  <a:cubicBezTo>
                    <a:pt x="1048" y="311"/>
                    <a:pt x="1060" y="334"/>
                    <a:pt x="1072" y="358"/>
                  </a:cubicBezTo>
                  <a:cubicBezTo>
                    <a:pt x="1084" y="382"/>
                    <a:pt x="1084" y="406"/>
                    <a:pt x="1096" y="430"/>
                  </a:cubicBezTo>
                  <a:cubicBezTo>
                    <a:pt x="1108" y="477"/>
                    <a:pt x="1108" y="525"/>
                    <a:pt x="1108" y="572"/>
                  </a:cubicBezTo>
                  <a:cubicBezTo>
                    <a:pt x="1096" y="644"/>
                    <a:pt x="1084" y="703"/>
                    <a:pt x="1072" y="775"/>
                  </a:cubicBezTo>
                  <a:cubicBezTo>
                    <a:pt x="1060" y="811"/>
                    <a:pt x="1048" y="846"/>
                    <a:pt x="1036" y="882"/>
                  </a:cubicBezTo>
                  <a:cubicBezTo>
                    <a:pt x="1012" y="942"/>
                    <a:pt x="1001" y="989"/>
                    <a:pt x="965" y="1037"/>
                  </a:cubicBezTo>
                  <a:cubicBezTo>
                    <a:pt x="953" y="1061"/>
                    <a:pt x="929" y="1084"/>
                    <a:pt x="905" y="1108"/>
                  </a:cubicBezTo>
                  <a:cubicBezTo>
                    <a:pt x="870" y="1144"/>
                    <a:pt x="834" y="1168"/>
                    <a:pt x="798" y="1180"/>
                  </a:cubicBezTo>
                  <a:cubicBezTo>
                    <a:pt x="750" y="1215"/>
                    <a:pt x="691" y="1227"/>
                    <a:pt x="643" y="1239"/>
                  </a:cubicBezTo>
                  <a:cubicBezTo>
                    <a:pt x="620" y="1251"/>
                    <a:pt x="596" y="1251"/>
                    <a:pt x="584" y="1251"/>
                  </a:cubicBezTo>
                  <a:lnTo>
                    <a:pt x="560" y="1251"/>
                  </a:lnTo>
                  <a:cubicBezTo>
                    <a:pt x="560" y="1239"/>
                    <a:pt x="560" y="1239"/>
                    <a:pt x="548" y="1239"/>
                  </a:cubicBezTo>
                  <a:cubicBezTo>
                    <a:pt x="540" y="1239"/>
                    <a:pt x="527" y="1234"/>
                    <a:pt x="512" y="1234"/>
                  </a:cubicBezTo>
                  <a:cubicBezTo>
                    <a:pt x="504" y="1234"/>
                    <a:pt x="496" y="1235"/>
                    <a:pt x="489" y="1239"/>
                  </a:cubicBezTo>
                  <a:cubicBezTo>
                    <a:pt x="477" y="1251"/>
                    <a:pt x="453" y="1263"/>
                    <a:pt x="453" y="1275"/>
                  </a:cubicBezTo>
                  <a:cubicBezTo>
                    <a:pt x="441" y="1299"/>
                    <a:pt x="441" y="1323"/>
                    <a:pt x="441" y="1334"/>
                  </a:cubicBezTo>
                  <a:cubicBezTo>
                    <a:pt x="453" y="1358"/>
                    <a:pt x="465" y="1370"/>
                    <a:pt x="489" y="1382"/>
                  </a:cubicBezTo>
                  <a:cubicBezTo>
                    <a:pt x="512" y="1394"/>
                    <a:pt x="536" y="1394"/>
                    <a:pt x="560" y="1406"/>
                  </a:cubicBezTo>
                  <a:cubicBezTo>
                    <a:pt x="584" y="1406"/>
                    <a:pt x="620" y="1406"/>
                    <a:pt x="643" y="1394"/>
                  </a:cubicBezTo>
                  <a:cubicBezTo>
                    <a:pt x="703" y="1394"/>
                    <a:pt x="762" y="1370"/>
                    <a:pt x="810" y="1346"/>
                  </a:cubicBezTo>
                  <a:cubicBezTo>
                    <a:pt x="917" y="1299"/>
                    <a:pt x="1012" y="1239"/>
                    <a:pt x="1072" y="1144"/>
                  </a:cubicBezTo>
                  <a:cubicBezTo>
                    <a:pt x="1108" y="1096"/>
                    <a:pt x="1131" y="1049"/>
                    <a:pt x="1155" y="1001"/>
                  </a:cubicBezTo>
                  <a:cubicBezTo>
                    <a:pt x="1167" y="965"/>
                    <a:pt x="1179" y="918"/>
                    <a:pt x="1191" y="870"/>
                  </a:cubicBezTo>
                  <a:cubicBezTo>
                    <a:pt x="1215" y="811"/>
                    <a:pt x="1239" y="739"/>
                    <a:pt x="1251" y="668"/>
                  </a:cubicBezTo>
                  <a:cubicBezTo>
                    <a:pt x="1262" y="549"/>
                    <a:pt x="1262" y="442"/>
                    <a:pt x="1227" y="334"/>
                  </a:cubicBezTo>
                  <a:cubicBezTo>
                    <a:pt x="1179" y="227"/>
                    <a:pt x="1096" y="144"/>
                    <a:pt x="989" y="84"/>
                  </a:cubicBezTo>
                  <a:cubicBezTo>
                    <a:pt x="941" y="61"/>
                    <a:pt x="893" y="37"/>
                    <a:pt x="834" y="25"/>
                  </a:cubicBezTo>
                  <a:cubicBezTo>
                    <a:pt x="774" y="13"/>
                    <a:pt x="727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1" name="Google Shape;1361;p46"/>
            <p:cNvSpPr/>
            <p:nvPr/>
          </p:nvSpPr>
          <p:spPr>
            <a:xfrm>
              <a:off x="1008450" y="3734825"/>
              <a:ext cx="20250" cy="21150"/>
            </a:xfrm>
            <a:custGeom>
              <a:avLst/>
              <a:gdLst/>
              <a:ahLst/>
              <a:cxnLst/>
              <a:rect l="l" t="t" r="r" b="b"/>
              <a:pathLst>
                <a:path w="810" h="846" extrusionOk="0">
                  <a:moveTo>
                    <a:pt x="429" y="155"/>
                  </a:moveTo>
                  <a:cubicBezTo>
                    <a:pt x="441" y="167"/>
                    <a:pt x="453" y="167"/>
                    <a:pt x="465" y="167"/>
                  </a:cubicBezTo>
                  <a:cubicBezTo>
                    <a:pt x="489" y="179"/>
                    <a:pt x="512" y="191"/>
                    <a:pt x="536" y="203"/>
                  </a:cubicBezTo>
                  <a:cubicBezTo>
                    <a:pt x="560" y="214"/>
                    <a:pt x="584" y="238"/>
                    <a:pt x="596" y="250"/>
                  </a:cubicBezTo>
                  <a:cubicBezTo>
                    <a:pt x="608" y="274"/>
                    <a:pt x="620" y="286"/>
                    <a:pt x="631" y="298"/>
                  </a:cubicBezTo>
                  <a:cubicBezTo>
                    <a:pt x="643" y="322"/>
                    <a:pt x="655" y="345"/>
                    <a:pt x="655" y="369"/>
                  </a:cubicBezTo>
                  <a:cubicBezTo>
                    <a:pt x="667" y="405"/>
                    <a:pt x="667" y="441"/>
                    <a:pt x="667" y="464"/>
                  </a:cubicBezTo>
                  <a:cubicBezTo>
                    <a:pt x="667" y="488"/>
                    <a:pt x="655" y="500"/>
                    <a:pt x="655" y="512"/>
                  </a:cubicBezTo>
                  <a:cubicBezTo>
                    <a:pt x="655" y="536"/>
                    <a:pt x="643" y="548"/>
                    <a:pt x="631" y="572"/>
                  </a:cubicBezTo>
                  <a:cubicBezTo>
                    <a:pt x="620" y="584"/>
                    <a:pt x="608" y="607"/>
                    <a:pt x="596" y="619"/>
                  </a:cubicBezTo>
                  <a:cubicBezTo>
                    <a:pt x="572" y="631"/>
                    <a:pt x="548" y="655"/>
                    <a:pt x="524" y="667"/>
                  </a:cubicBezTo>
                  <a:cubicBezTo>
                    <a:pt x="500" y="679"/>
                    <a:pt x="477" y="691"/>
                    <a:pt x="453" y="691"/>
                  </a:cubicBezTo>
                  <a:cubicBezTo>
                    <a:pt x="429" y="691"/>
                    <a:pt x="393" y="703"/>
                    <a:pt x="369" y="703"/>
                  </a:cubicBezTo>
                  <a:cubicBezTo>
                    <a:pt x="346" y="691"/>
                    <a:pt x="334" y="691"/>
                    <a:pt x="310" y="691"/>
                  </a:cubicBezTo>
                  <a:cubicBezTo>
                    <a:pt x="286" y="679"/>
                    <a:pt x="274" y="667"/>
                    <a:pt x="262" y="667"/>
                  </a:cubicBezTo>
                  <a:cubicBezTo>
                    <a:pt x="239" y="643"/>
                    <a:pt x="215" y="631"/>
                    <a:pt x="203" y="619"/>
                  </a:cubicBezTo>
                  <a:cubicBezTo>
                    <a:pt x="191" y="607"/>
                    <a:pt x="179" y="584"/>
                    <a:pt x="179" y="572"/>
                  </a:cubicBezTo>
                  <a:cubicBezTo>
                    <a:pt x="167" y="560"/>
                    <a:pt x="167" y="536"/>
                    <a:pt x="155" y="524"/>
                  </a:cubicBezTo>
                  <a:cubicBezTo>
                    <a:pt x="155" y="488"/>
                    <a:pt x="143" y="464"/>
                    <a:pt x="155" y="429"/>
                  </a:cubicBezTo>
                  <a:cubicBezTo>
                    <a:pt x="155" y="417"/>
                    <a:pt x="155" y="393"/>
                    <a:pt x="167" y="369"/>
                  </a:cubicBezTo>
                  <a:cubicBezTo>
                    <a:pt x="167" y="345"/>
                    <a:pt x="179" y="322"/>
                    <a:pt x="191" y="310"/>
                  </a:cubicBezTo>
                  <a:cubicBezTo>
                    <a:pt x="203" y="286"/>
                    <a:pt x="215" y="274"/>
                    <a:pt x="227" y="262"/>
                  </a:cubicBezTo>
                  <a:lnTo>
                    <a:pt x="239" y="262"/>
                  </a:lnTo>
                  <a:cubicBezTo>
                    <a:pt x="262" y="262"/>
                    <a:pt x="286" y="250"/>
                    <a:pt x="298" y="238"/>
                  </a:cubicBezTo>
                  <a:cubicBezTo>
                    <a:pt x="310" y="226"/>
                    <a:pt x="310" y="214"/>
                    <a:pt x="322" y="214"/>
                  </a:cubicBezTo>
                  <a:cubicBezTo>
                    <a:pt x="322" y="203"/>
                    <a:pt x="334" y="203"/>
                    <a:pt x="346" y="191"/>
                  </a:cubicBezTo>
                  <a:lnTo>
                    <a:pt x="358" y="191"/>
                  </a:lnTo>
                  <a:cubicBezTo>
                    <a:pt x="369" y="179"/>
                    <a:pt x="381" y="179"/>
                    <a:pt x="381" y="167"/>
                  </a:cubicBezTo>
                  <a:lnTo>
                    <a:pt x="405" y="167"/>
                  </a:lnTo>
                  <a:cubicBezTo>
                    <a:pt x="405" y="155"/>
                    <a:pt x="417" y="155"/>
                    <a:pt x="429" y="155"/>
                  </a:cubicBezTo>
                  <a:close/>
                  <a:moveTo>
                    <a:pt x="417" y="0"/>
                  </a:moveTo>
                  <a:cubicBezTo>
                    <a:pt x="405" y="0"/>
                    <a:pt x="393" y="12"/>
                    <a:pt x="369" y="12"/>
                  </a:cubicBezTo>
                  <a:cubicBezTo>
                    <a:pt x="358" y="12"/>
                    <a:pt x="346" y="12"/>
                    <a:pt x="334" y="24"/>
                  </a:cubicBezTo>
                  <a:cubicBezTo>
                    <a:pt x="310" y="24"/>
                    <a:pt x="298" y="36"/>
                    <a:pt x="286" y="48"/>
                  </a:cubicBezTo>
                  <a:cubicBezTo>
                    <a:pt x="262" y="60"/>
                    <a:pt x="239" y="83"/>
                    <a:pt x="215" y="95"/>
                  </a:cubicBezTo>
                  <a:cubicBezTo>
                    <a:pt x="203" y="107"/>
                    <a:pt x="191" y="119"/>
                    <a:pt x="179" y="119"/>
                  </a:cubicBezTo>
                  <a:cubicBezTo>
                    <a:pt x="131" y="155"/>
                    <a:pt x="84" y="203"/>
                    <a:pt x="60" y="262"/>
                  </a:cubicBezTo>
                  <a:cubicBezTo>
                    <a:pt x="36" y="298"/>
                    <a:pt x="12" y="357"/>
                    <a:pt x="12" y="405"/>
                  </a:cubicBezTo>
                  <a:cubicBezTo>
                    <a:pt x="0" y="464"/>
                    <a:pt x="12" y="524"/>
                    <a:pt x="24" y="584"/>
                  </a:cubicBezTo>
                  <a:cubicBezTo>
                    <a:pt x="48" y="679"/>
                    <a:pt x="131" y="762"/>
                    <a:pt x="227" y="810"/>
                  </a:cubicBezTo>
                  <a:cubicBezTo>
                    <a:pt x="274" y="834"/>
                    <a:pt x="334" y="845"/>
                    <a:pt x="381" y="845"/>
                  </a:cubicBezTo>
                  <a:cubicBezTo>
                    <a:pt x="441" y="845"/>
                    <a:pt x="500" y="834"/>
                    <a:pt x="560" y="810"/>
                  </a:cubicBezTo>
                  <a:cubicBezTo>
                    <a:pt x="608" y="786"/>
                    <a:pt x="655" y="762"/>
                    <a:pt x="691" y="726"/>
                  </a:cubicBezTo>
                  <a:cubicBezTo>
                    <a:pt x="739" y="691"/>
                    <a:pt x="762" y="643"/>
                    <a:pt x="786" y="595"/>
                  </a:cubicBezTo>
                  <a:cubicBezTo>
                    <a:pt x="810" y="536"/>
                    <a:pt x="810" y="488"/>
                    <a:pt x="810" y="429"/>
                  </a:cubicBezTo>
                  <a:cubicBezTo>
                    <a:pt x="810" y="405"/>
                    <a:pt x="810" y="381"/>
                    <a:pt x="810" y="345"/>
                  </a:cubicBezTo>
                  <a:cubicBezTo>
                    <a:pt x="798" y="322"/>
                    <a:pt x="786" y="286"/>
                    <a:pt x="774" y="250"/>
                  </a:cubicBezTo>
                  <a:cubicBezTo>
                    <a:pt x="727" y="155"/>
                    <a:pt x="631" y="72"/>
                    <a:pt x="536" y="24"/>
                  </a:cubicBezTo>
                  <a:cubicBezTo>
                    <a:pt x="500" y="12"/>
                    <a:pt x="465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2" name="Google Shape;1362;p46"/>
            <p:cNvSpPr/>
            <p:nvPr/>
          </p:nvSpPr>
          <p:spPr>
            <a:xfrm>
              <a:off x="1200425" y="3698800"/>
              <a:ext cx="17600" cy="18175"/>
            </a:xfrm>
            <a:custGeom>
              <a:avLst/>
              <a:gdLst/>
              <a:ahLst/>
              <a:cxnLst/>
              <a:rect l="l" t="t" r="r" b="b"/>
              <a:pathLst>
                <a:path w="704" h="727" extrusionOk="0">
                  <a:moveTo>
                    <a:pt x="346" y="239"/>
                  </a:moveTo>
                  <a:cubicBezTo>
                    <a:pt x="358" y="239"/>
                    <a:pt x="370" y="239"/>
                    <a:pt x="370" y="250"/>
                  </a:cubicBezTo>
                  <a:lnTo>
                    <a:pt x="382" y="250"/>
                  </a:lnTo>
                  <a:cubicBezTo>
                    <a:pt x="382" y="250"/>
                    <a:pt x="382" y="250"/>
                    <a:pt x="394" y="262"/>
                  </a:cubicBezTo>
                  <a:cubicBezTo>
                    <a:pt x="370" y="274"/>
                    <a:pt x="346" y="298"/>
                    <a:pt x="334" y="322"/>
                  </a:cubicBezTo>
                  <a:cubicBezTo>
                    <a:pt x="322" y="346"/>
                    <a:pt x="310" y="370"/>
                    <a:pt x="299" y="405"/>
                  </a:cubicBezTo>
                  <a:cubicBezTo>
                    <a:pt x="287" y="429"/>
                    <a:pt x="287" y="465"/>
                    <a:pt x="287" y="489"/>
                  </a:cubicBezTo>
                  <a:lnTo>
                    <a:pt x="287" y="501"/>
                  </a:lnTo>
                  <a:lnTo>
                    <a:pt x="275" y="501"/>
                  </a:lnTo>
                  <a:cubicBezTo>
                    <a:pt x="275" y="489"/>
                    <a:pt x="275" y="489"/>
                    <a:pt x="275" y="489"/>
                  </a:cubicBezTo>
                  <a:cubicBezTo>
                    <a:pt x="275" y="489"/>
                    <a:pt x="263" y="477"/>
                    <a:pt x="263" y="465"/>
                  </a:cubicBezTo>
                  <a:cubicBezTo>
                    <a:pt x="263" y="453"/>
                    <a:pt x="263" y="441"/>
                    <a:pt x="263" y="429"/>
                  </a:cubicBezTo>
                  <a:cubicBezTo>
                    <a:pt x="263" y="405"/>
                    <a:pt x="275" y="381"/>
                    <a:pt x="275" y="358"/>
                  </a:cubicBezTo>
                  <a:cubicBezTo>
                    <a:pt x="299" y="310"/>
                    <a:pt x="310" y="274"/>
                    <a:pt x="334" y="239"/>
                  </a:cubicBezTo>
                  <a:close/>
                  <a:moveTo>
                    <a:pt x="346" y="0"/>
                  </a:moveTo>
                  <a:cubicBezTo>
                    <a:pt x="334" y="0"/>
                    <a:pt x="310" y="0"/>
                    <a:pt x="287" y="12"/>
                  </a:cubicBezTo>
                  <a:cubicBezTo>
                    <a:pt x="251" y="12"/>
                    <a:pt x="227" y="24"/>
                    <a:pt x="203" y="36"/>
                  </a:cubicBezTo>
                  <a:cubicBezTo>
                    <a:pt x="168" y="60"/>
                    <a:pt x="144" y="72"/>
                    <a:pt x="132" y="96"/>
                  </a:cubicBezTo>
                  <a:cubicBezTo>
                    <a:pt x="108" y="120"/>
                    <a:pt x="84" y="143"/>
                    <a:pt x="60" y="179"/>
                  </a:cubicBezTo>
                  <a:cubicBezTo>
                    <a:pt x="49" y="203"/>
                    <a:pt x="37" y="227"/>
                    <a:pt x="25" y="262"/>
                  </a:cubicBezTo>
                  <a:cubicBezTo>
                    <a:pt x="25" y="286"/>
                    <a:pt x="13" y="310"/>
                    <a:pt x="13" y="334"/>
                  </a:cubicBezTo>
                  <a:cubicBezTo>
                    <a:pt x="1" y="405"/>
                    <a:pt x="13" y="465"/>
                    <a:pt x="37" y="524"/>
                  </a:cubicBezTo>
                  <a:cubicBezTo>
                    <a:pt x="49" y="584"/>
                    <a:pt x="96" y="631"/>
                    <a:pt x="132" y="667"/>
                  </a:cubicBezTo>
                  <a:cubicBezTo>
                    <a:pt x="156" y="691"/>
                    <a:pt x="191" y="703"/>
                    <a:pt x="215" y="715"/>
                  </a:cubicBezTo>
                  <a:cubicBezTo>
                    <a:pt x="227" y="715"/>
                    <a:pt x="251" y="727"/>
                    <a:pt x="263" y="727"/>
                  </a:cubicBezTo>
                  <a:lnTo>
                    <a:pt x="322" y="727"/>
                  </a:lnTo>
                  <a:cubicBezTo>
                    <a:pt x="358" y="727"/>
                    <a:pt x="394" y="727"/>
                    <a:pt x="418" y="715"/>
                  </a:cubicBezTo>
                  <a:cubicBezTo>
                    <a:pt x="453" y="703"/>
                    <a:pt x="477" y="691"/>
                    <a:pt x="501" y="679"/>
                  </a:cubicBezTo>
                  <a:cubicBezTo>
                    <a:pt x="525" y="655"/>
                    <a:pt x="549" y="643"/>
                    <a:pt x="572" y="620"/>
                  </a:cubicBezTo>
                  <a:cubicBezTo>
                    <a:pt x="584" y="608"/>
                    <a:pt x="584" y="596"/>
                    <a:pt x="596" y="584"/>
                  </a:cubicBezTo>
                  <a:cubicBezTo>
                    <a:pt x="608" y="572"/>
                    <a:pt x="620" y="560"/>
                    <a:pt x="620" y="548"/>
                  </a:cubicBezTo>
                  <a:cubicBezTo>
                    <a:pt x="620" y="548"/>
                    <a:pt x="620" y="536"/>
                    <a:pt x="620" y="536"/>
                  </a:cubicBezTo>
                  <a:cubicBezTo>
                    <a:pt x="644" y="512"/>
                    <a:pt x="656" y="489"/>
                    <a:pt x="668" y="465"/>
                  </a:cubicBezTo>
                  <a:cubicBezTo>
                    <a:pt x="691" y="441"/>
                    <a:pt x="691" y="405"/>
                    <a:pt x="703" y="381"/>
                  </a:cubicBezTo>
                  <a:cubicBezTo>
                    <a:pt x="703" y="358"/>
                    <a:pt x="703" y="322"/>
                    <a:pt x="703" y="298"/>
                  </a:cubicBezTo>
                  <a:cubicBezTo>
                    <a:pt x="691" y="262"/>
                    <a:pt x="680" y="227"/>
                    <a:pt x="668" y="191"/>
                  </a:cubicBezTo>
                  <a:cubicBezTo>
                    <a:pt x="644" y="143"/>
                    <a:pt x="596" y="96"/>
                    <a:pt x="549" y="60"/>
                  </a:cubicBezTo>
                  <a:cubicBezTo>
                    <a:pt x="489" y="24"/>
                    <a:pt x="441" y="12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3" name="Google Shape;1363;p46"/>
            <p:cNvSpPr/>
            <p:nvPr/>
          </p:nvSpPr>
          <p:spPr>
            <a:xfrm>
              <a:off x="1104900" y="3716350"/>
              <a:ext cx="17575" cy="19675"/>
            </a:xfrm>
            <a:custGeom>
              <a:avLst/>
              <a:gdLst/>
              <a:ahLst/>
              <a:cxnLst/>
              <a:rect l="l" t="t" r="r" b="b"/>
              <a:pathLst>
                <a:path w="703" h="787" extrusionOk="0">
                  <a:moveTo>
                    <a:pt x="464" y="358"/>
                  </a:moveTo>
                  <a:cubicBezTo>
                    <a:pt x="476" y="370"/>
                    <a:pt x="476" y="382"/>
                    <a:pt x="476" y="394"/>
                  </a:cubicBezTo>
                  <a:cubicBezTo>
                    <a:pt x="476" y="406"/>
                    <a:pt x="488" y="418"/>
                    <a:pt x="488" y="430"/>
                  </a:cubicBezTo>
                  <a:cubicBezTo>
                    <a:pt x="476" y="441"/>
                    <a:pt x="476" y="441"/>
                    <a:pt x="476" y="453"/>
                  </a:cubicBezTo>
                  <a:cubicBezTo>
                    <a:pt x="476" y="453"/>
                    <a:pt x="464" y="465"/>
                    <a:pt x="464" y="465"/>
                  </a:cubicBezTo>
                  <a:lnTo>
                    <a:pt x="452" y="465"/>
                  </a:lnTo>
                  <a:cubicBezTo>
                    <a:pt x="452" y="453"/>
                    <a:pt x="441" y="441"/>
                    <a:pt x="441" y="430"/>
                  </a:cubicBezTo>
                  <a:cubicBezTo>
                    <a:pt x="452" y="418"/>
                    <a:pt x="452" y="418"/>
                    <a:pt x="452" y="406"/>
                  </a:cubicBezTo>
                  <a:cubicBezTo>
                    <a:pt x="452" y="394"/>
                    <a:pt x="464" y="370"/>
                    <a:pt x="464" y="358"/>
                  </a:cubicBezTo>
                  <a:close/>
                  <a:moveTo>
                    <a:pt x="321" y="1"/>
                  </a:moveTo>
                  <a:cubicBezTo>
                    <a:pt x="286" y="13"/>
                    <a:pt x="262" y="25"/>
                    <a:pt x="238" y="37"/>
                  </a:cubicBezTo>
                  <a:cubicBezTo>
                    <a:pt x="179" y="72"/>
                    <a:pt x="131" y="108"/>
                    <a:pt x="95" y="156"/>
                  </a:cubicBezTo>
                  <a:cubicBezTo>
                    <a:pt x="24" y="263"/>
                    <a:pt x="0" y="394"/>
                    <a:pt x="12" y="513"/>
                  </a:cubicBezTo>
                  <a:cubicBezTo>
                    <a:pt x="24" y="572"/>
                    <a:pt x="48" y="632"/>
                    <a:pt x="83" y="680"/>
                  </a:cubicBezTo>
                  <a:cubicBezTo>
                    <a:pt x="131" y="727"/>
                    <a:pt x="191" y="763"/>
                    <a:pt x="250" y="775"/>
                  </a:cubicBezTo>
                  <a:cubicBezTo>
                    <a:pt x="274" y="787"/>
                    <a:pt x="310" y="787"/>
                    <a:pt x="345" y="787"/>
                  </a:cubicBezTo>
                  <a:cubicBezTo>
                    <a:pt x="369" y="787"/>
                    <a:pt x="405" y="775"/>
                    <a:pt x="429" y="763"/>
                  </a:cubicBezTo>
                  <a:cubicBezTo>
                    <a:pt x="488" y="739"/>
                    <a:pt x="548" y="715"/>
                    <a:pt x="607" y="668"/>
                  </a:cubicBezTo>
                  <a:cubicBezTo>
                    <a:pt x="643" y="644"/>
                    <a:pt x="679" y="596"/>
                    <a:pt x="691" y="537"/>
                  </a:cubicBezTo>
                  <a:cubicBezTo>
                    <a:pt x="702" y="513"/>
                    <a:pt x="702" y="489"/>
                    <a:pt x="702" y="465"/>
                  </a:cubicBezTo>
                  <a:cubicBezTo>
                    <a:pt x="702" y="441"/>
                    <a:pt x="702" y="418"/>
                    <a:pt x="702" y="394"/>
                  </a:cubicBezTo>
                  <a:cubicBezTo>
                    <a:pt x="702" y="370"/>
                    <a:pt x="702" y="358"/>
                    <a:pt x="702" y="334"/>
                  </a:cubicBezTo>
                  <a:cubicBezTo>
                    <a:pt x="702" y="299"/>
                    <a:pt x="691" y="263"/>
                    <a:pt x="679" y="227"/>
                  </a:cubicBezTo>
                  <a:cubicBezTo>
                    <a:pt x="667" y="168"/>
                    <a:pt x="631" y="132"/>
                    <a:pt x="595" y="84"/>
                  </a:cubicBezTo>
                  <a:cubicBezTo>
                    <a:pt x="572" y="72"/>
                    <a:pt x="548" y="49"/>
                    <a:pt x="524" y="37"/>
                  </a:cubicBezTo>
                  <a:cubicBezTo>
                    <a:pt x="488" y="13"/>
                    <a:pt x="452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64" name="Google Shape;1364;p46"/>
          <p:cNvGrpSpPr/>
          <p:nvPr/>
        </p:nvGrpSpPr>
        <p:grpSpPr>
          <a:xfrm rot="3742476">
            <a:off x="8130862" y="-151225"/>
            <a:ext cx="492765" cy="1789371"/>
            <a:chOff x="2496125" y="3367500"/>
            <a:chExt cx="160175" cy="581650"/>
          </a:xfrm>
        </p:grpSpPr>
        <p:sp>
          <p:nvSpPr>
            <p:cNvPr id="1365" name="Google Shape;1365;p46"/>
            <p:cNvSpPr/>
            <p:nvPr/>
          </p:nvSpPr>
          <p:spPr>
            <a:xfrm>
              <a:off x="2502675" y="3382900"/>
              <a:ext cx="141725" cy="552850"/>
            </a:xfrm>
            <a:custGeom>
              <a:avLst/>
              <a:gdLst/>
              <a:ahLst/>
              <a:cxnLst/>
              <a:rect l="l" t="t" r="r" b="b"/>
              <a:pathLst>
                <a:path w="5669" h="22114" extrusionOk="0">
                  <a:moveTo>
                    <a:pt x="1846" y="3790"/>
                  </a:moveTo>
                  <a:lnTo>
                    <a:pt x="1834" y="3802"/>
                  </a:lnTo>
                  <a:lnTo>
                    <a:pt x="1834" y="3814"/>
                  </a:lnTo>
                  <a:lnTo>
                    <a:pt x="1822" y="3814"/>
                  </a:lnTo>
                  <a:cubicBezTo>
                    <a:pt x="1822" y="3826"/>
                    <a:pt x="1811" y="3838"/>
                    <a:pt x="1811" y="3850"/>
                  </a:cubicBezTo>
                  <a:cubicBezTo>
                    <a:pt x="1799" y="3885"/>
                    <a:pt x="1799" y="3909"/>
                    <a:pt x="1811" y="3957"/>
                  </a:cubicBezTo>
                  <a:cubicBezTo>
                    <a:pt x="1822" y="3969"/>
                    <a:pt x="1822" y="3981"/>
                    <a:pt x="1822" y="3993"/>
                  </a:cubicBezTo>
                  <a:cubicBezTo>
                    <a:pt x="1811" y="4016"/>
                    <a:pt x="1799" y="4040"/>
                    <a:pt x="1799" y="4064"/>
                  </a:cubicBezTo>
                  <a:cubicBezTo>
                    <a:pt x="1799" y="4076"/>
                    <a:pt x="1787" y="4088"/>
                    <a:pt x="1787" y="4100"/>
                  </a:cubicBezTo>
                  <a:cubicBezTo>
                    <a:pt x="1787" y="4112"/>
                    <a:pt x="1775" y="4124"/>
                    <a:pt x="1775" y="4147"/>
                  </a:cubicBezTo>
                  <a:cubicBezTo>
                    <a:pt x="1763" y="4135"/>
                    <a:pt x="1751" y="4124"/>
                    <a:pt x="1739" y="4124"/>
                  </a:cubicBezTo>
                  <a:cubicBezTo>
                    <a:pt x="1727" y="4100"/>
                    <a:pt x="1727" y="4076"/>
                    <a:pt x="1715" y="4064"/>
                  </a:cubicBezTo>
                  <a:cubicBezTo>
                    <a:pt x="1715" y="4028"/>
                    <a:pt x="1715" y="4004"/>
                    <a:pt x="1715" y="3969"/>
                  </a:cubicBezTo>
                  <a:cubicBezTo>
                    <a:pt x="1715" y="3945"/>
                    <a:pt x="1727" y="3909"/>
                    <a:pt x="1739" y="3873"/>
                  </a:cubicBezTo>
                  <a:cubicBezTo>
                    <a:pt x="1751" y="3850"/>
                    <a:pt x="1751" y="3838"/>
                    <a:pt x="1763" y="3826"/>
                  </a:cubicBezTo>
                  <a:cubicBezTo>
                    <a:pt x="1787" y="3814"/>
                    <a:pt x="1811" y="3802"/>
                    <a:pt x="1834" y="3790"/>
                  </a:cubicBezTo>
                  <a:close/>
                  <a:moveTo>
                    <a:pt x="2108" y="4100"/>
                  </a:moveTo>
                  <a:cubicBezTo>
                    <a:pt x="2096" y="4112"/>
                    <a:pt x="2096" y="4124"/>
                    <a:pt x="2084" y="4124"/>
                  </a:cubicBezTo>
                  <a:cubicBezTo>
                    <a:pt x="2072" y="4147"/>
                    <a:pt x="2061" y="4159"/>
                    <a:pt x="2037" y="4183"/>
                  </a:cubicBezTo>
                  <a:cubicBezTo>
                    <a:pt x="2037" y="4183"/>
                    <a:pt x="2025" y="4183"/>
                    <a:pt x="2025" y="4195"/>
                  </a:cubicBezTo>
                  <a:lnTo>
                    <a:pt x="1989" y="4195"/>
                  </a:lnTo>
                  <a:cubicBezTo>
                    <a:pt x="1977" y="4207"/>
                    <a:pt x="1953" y="4207"/>
                    <a:pt x="1941" y="4207"/>
                  </a:cubicBezTo>
                  <a:cubicBezTo>
                    <a:pt x="1941" y="4171"/>
                    <a:pt x="1953" y="4147"/>
                    <a:pt x="1953" y="4124"/>
                  </a:cubicBezTo>
                  <a:lnTo>
                    <a:pt x="2037" y="4124"/>
                  </a:lnTo>
                  <a:cubicBezTo>
                    <a:pt x="2049" y="4124"/>
                    <a:pt x="2061" y="4112"/>
                    <a:pt x="2084" y="4112"/>
                  </a:cubicBezTo>
                  <a:cubicBezTo>
                    <a:pt x="2084" y="4100"/>
                    <a:pt x="2096" y="4100"/>
                    <a:pt x="2108" y="4100"/>
                  </a:cubicBezTo>
                  <a:close/>
                  <a:moveTo>
                    <a:pt x="5585" y="1"/>
                  </a:moveTo>
                  <a:cubicBezTo>
                    <a:pt x="5564" y="1"/>
                    <a:pt x="5543" y="10"/>
                    <a:pt x="5525" y="28"/>
                  </a:cubicBezTo>
                  <a:cubicBezTo>
                    <a:pt x="5406" y="159"/>
                    <a:pt x="5275" y="302"/>
                    <a:pt x="5156" y="421"/>
                  </a:cubicBezTo>
                  <a:lnTo>
                    <a:pt x="5073" y="516"/>
                  </a:lnTo>
                  <a:cubicBezTo>
                    <a:pt x="5037" y="540"/>
                    <a:pt x="5013" y="564"/>
                    <a:pt x="4989" y="599"/>
                  </a:cubicBezTo>
                  <a:lnTo>
                    <a:pt x="4954" y="635"/>
                  </a:lnTo>
                  <a:lnTo>
                    <a:pt x="4823" y="754"/>
                  </a:lnTo>
                  <a:lnTo>
                    <a:pt x="4692" y="885"/>
                  </a:lnTo>
                  <a:cubicBezTo>
                    <a:pt x="4406" y="1171"/>
                    <a:pt x="4097" y="1480"/>
                    <a:pt x="3787" y="1802"/>
                  </a:cubicBezTo>
                  <a:cubicBezTo>
                    <a:pt x="3454" y="2147"/>
                    <a:pt x="3168" y="2445"/>
                    <a:pt x="2918" y="2719"/>
                  </a:cubicBezTo>
                  <a:cubicBezTo>
                    <a:pt x="2608" y="3064"/>
                    <a:pt x="2346" y="3350"/>
                    <a:pt x="2132" y="3612"/>
                  </a:cubicBezTo>
                  <a:cubicBezTo>
                    <a:pt x="2108" y="3600"/>
                    <a:pt x="2096" y="3588"/>
                    <a:pt x="2072" y="3588"/>
                  </a:cubicBezTo>
                  <a:cubicBezTo>
                    <a:pt x="2025" y="3552"/>
                    <a:pt x="1965" y="3540"/>
                    <a:pt x="1906" y="3540"/>
                  </a:cubicBezTo>
                  <a:cubicBezTo>
                    <a:pt x="1888" y="3537"/>
                    <a:pt x="1871" y="3535"/>
                    <a:pt x="1854" y="3535"/>
                  </a:cubicBezTo>
                  <a:cubicBezTo>
                    <a:pt x="1812" y="3535"/>
                    <a:pt x="1773" y="3544"/>
                    <a:pt x="1739" y="3552"/>
                  </a:cubicBezTo>
                  <a:cubicBezTo>
                    <a:pt x="1668" y="3576"/>
                    <a:pt x="1620" y="3600"/>
                    <a:pt x="1584" y="3647"/>
                  </a:cubicBezTo>
                  <a:cubicBezTo>
                    <a:pt x="1560" y="3671"/>
                    <a:pt x="1537" y="3695"/>
                    <a:pt x="1525" y="3719"/>
                  </a:cubicBezTo>
                  <a:cubicBezTo>
                    <a:pt x="1525" y="3743"/>
                    <a:pt x="1513" y="3766"/>
                    <a:pt x="1501" y="3802"/>
                  </a:cubicBezTo>
                  <a:cubicBezTo>
                    <a:pt x="1501" y="3826"/>
                    <a:pt x="1501" y="3862"/>
                    <a:pt x="1501" y="3897"/>
                  </a:cubicBezTo>
                  <a:cubicBezTo>
                    <a:pt x="1501" y="3921"/>
                    <a:pt x="1501" y="3945"/>
                    <a:pt x="1501" y="3981"/>
                  </a:cubicBezTo>
                  <a:lnTo>
                    <a:pt x="1501" y="3993"/>
                  </a:lnTo>
                  <a:cubicBezTo>
                    <a:pt x="1513" y="4016"/>
                    <a:pt x="1513" y="4040"/>
                    <a:pt x="1525" y="4064"/>
                  </a:cubicBezTo>
                  <a:cubicBezTo>
                    <a:pt x="1537" y="4088"/>
                    <a:pt x="1549" y="4112"/>
                    <a:pt x="1560" y="4135"/>
                  </a:cubicBezTo>
                  <a:cubicBezTo>
                    <a:pt x="1572" y="4159"/>
                    <a:pt x="1584" y="4171"/>
                    <a:pt x="1596" y="4195"/>
                  </a:cubicBezTo>
                  <a:cubicBezTo>
                    <a:pt x="1608" y="4207"/>
                    <a:pt x="1608" y="4219"/>
                    <a:pt x="1620" y="4231"/>
                  </a:cubicBezTo>
                  <a:cubicBezTo>
                    <a:pt x="1632" y="4254"/>
                    <a:pt x="1656" y="4266"/>
                    <a:pt x="1668" y="4290"/>
                  </a:cubicBezTo>
                  <a:cubicBezTo>
                    <a:pt x="1691" y="4302"/>
                    <a:pt x="1715" y="4326"/>
                    <a:pt x="1751" y="4338"/>
                  </a:cubicBezTo>
                  <a:cubicBezTo>
                    <a:pt x="1739" y="4374"/>
                    <a:pt x="1739" y="4409"/>
                    <a:pt x="1739" y="4433"/>
                  </a:cubicBezTo>
                  <a:lnTo>
                    <a:pt x="1739" y="4481"/>
                  </a:lnTo>
                  <a:lnTo>
                    <a:pt x="1727" y="4552"/>
                  </a:lnTo>
                  <a:lnTo>
                    <a:pt x="1727" y="4612"/>
                  </a:lnTo>
                  <a:lnTo>
                    <a:pt x="1715" y="4671"/>
                  </a:lnTo>
                  <a:lnTo>
                    <a:pt x="1715" y="4719"/>
                  </a:lnTo>
                  <a:cubicBezTo>
                    <a:pt x="1703" y="4778"/>
                    <a:pt x="1703" y="4850"/>
                    <a:pt x="1691" y="4933"/>
                  </a:cubicBezTo>
                  <a:lnTo>
                    <a:pt x="1668" y="5124"/>
                  </a:lnTo>
                  <a:lnTo>
                    <a:pt x="1644" y="5326"/>
                  </a:lnTo>
                  <a:lnTo>
                    <a:pt x="1644" y="5386"/>
                  </a:lnTo>
                  <a:lnTo>
                    <a:pt x="1644" y="5409"/>
                  </a:lnTo>
                  <a:cubicBezTo>
                    <a:pt x="1632" y="5457"/>
                    <a:pt x="1632" y="5505"/>
                    <a:pt x="1620" y="5564"/>
                  </a:cubicBezTo>
                  <a:lnTo>
                    <a:pt x="1596" y="5755"/>
                  </a:lnTo>
                  <a:lnTo>
                    <a:pt x="1560" y="5957"/>
                  </a:lnTo>
                  <a:cubicBezTo>
                    <a:pt x="1537" y="6148"/>
                    <a:pt x="1513" y="6338"/>
                    <a:pt x="1489" y="6529"/>
                  </a:cubicBezTo>
                  <a:lnTo>
                    <a:pt x="1418" y="7005"/>
                  </a:lnTo>
                  <a:lnTo>
                    <a:pt x="1418" y="7076"/>
                  </a:lnTo>
                  <a:lnTo>
                    <a:pt x="1406" y="7088"/>
                  </a:lnTo>
                  <a:cubicBezTo>
                    <a:pt x="1406" y="7136"/>
                    <a:pt x="1394" y="7171"/>
                    <a:pt x="1394" y="7219"/>
                  </a:cubicBezTo>
                  <a:lnTo>
                    <a:pt x="1358" y="7588"/>
                  </a:lnTo>
                  <a:lnTo>
                    <a:pt x="1310" y="7957"/>
                  </a:lnTo>
                  <a:cubicBezTo>
                    <a:pt x="1299" y="8088"/>
                    <a:pt x="1287" y="8219"/>
                    <a:pt x="1263" y="8362"/>
                  </a:cubicBezTo>
                  <a:cubicBezTo>
                    <a:pt x="1263" y="8398"/>
                    <a:pt x="1263" y="8445"/>
                    <a:pt x="1251" y="8481"/>
                  </a:cubicBezTo>
                  <a:lnTo>
                    <a:pt x="1215" y="8874"/>
                  </a:lnTo>
                  <a:lnTo>
                    <a:pt x="1179" y="9267"/>
                  </a:lnTo>
                  <a:lnTo>
                    <a:pt x="1168" y="9457"/>
                  </a:lnTo>
                  <a:cubicBezTo>
                    <a:pt x="1144" y="9600"/>
                    <a:pt x="1132" y="9743"/>
                    <a:pt x="1120" y="9886"/>
                  </a:cubicBezTo>
                  <a:cubicBezTo>
                    <a:pt x="1108" y="9993"/>
                    <a:pt x="1108" y="10112"/>
                    <a:pt x="1096" y="10219"/>
                  </a:cubicBezTo>
                  <a:lnTo>
                    <a:pt x="1084" y="10291"/>
                  </a:lnTo>
                  <a:lnTo>
                    <a:pt x="1072" y="10481"/>
                  </a:lnTo>
                  <a:lnTo>
                    <a:pt x="1049" y="10708"/>
                  </a:lnTo>
                  <a:lnTo>
                    <a:pt x="1037" y="10946"/>
                  </a:lnTo>
                  <a:cubicBezTo>
                    <a:pt x="1013" y="11196"/>
                    <a:pt x="989" y="11458"/>
                    <a:pt x="965" y="11720"/>
                  </a:cubicBezTo>
                  <a:lnTo>
                    <a:pt x="918" y="12291"/>
                  </a:lnTo>
                  <a:lnTo>
                    <a:pt x="894" y="12625"/>
                  </a:lnTo>
                  <a:cubicBezTo>
                    <a:pt x="882" y="12684"/>
                    <a:pt x="882" y="12744"/>
                    <a:pt x="870" y="12803"/>
                  </a:cubicBezTo>
                  <a:lnTo>
                    <a:pt x="870" y="12815"/>
                  </a:lnTo>
                  <a:cubicBezTo>
                    <a:pt x="870" y="12922"/>
                    <a:pt x="858" y="13017"/>
                    <a:pt x="846" y="13113"/>
                  </a:cubicBezTo>
                  <a:lnTo>
                    <a:pt x="846" y="13172"/>
                  </a:lnTo>
                  <a:cubicBezTo>
                    <a:pt x="810" y="13553"/>
                    <a:pt x="787" y="13946"/>
                    <a:pt x="751" y="14327"/>
                  </a:cubicBezTo>
                  <a:lnTo>
                    <a:pt x="727" y="14696"/>
                  </a:lnTo>
                  <a:cubicBezTo>
                    <a:pt x="691" y="15053"/>
                    <a:pt x="644" y="15423"/>
                    <a:pt x="608" y="15792"/>
                  </a:cubicBezTo>
                  <a:lnTo>
                    <a:pt x="596" y="15851"/>
                  </a:lnTo>
                  <a:lnTo>
                    <a:pt x="572" y="16065"/>
                  </a:lnTo>
                  <a:cubicBezTo>
                    <a:pt x="572" y="16161"/>
                    <a:pt x="560" y="16268"/>
                    <a:pt x="548" y="16363"/>
                  </a:cubicBezTo>
                  <a:lnTo>
                    <a:pt x="548" y="16411"/>
                  </a:lnTo>
                  <a:lnTo>
                    <a:pt x="525" y="16566"/>
                  </a:lnTo>
                  <a:lnTo>
                    <a:pt x="513" y="16720"/>
                  </a:lnTo>
                  <a:lnTo>
                    <a:pt x="453" y="17363"/>
                  </a:lnTo>
                  <a:cubicBezTo>
                    <a:pt x="441" y="17399"/>
                    <a:pt x="441" y="17435"/>
                    <a:pt x="441" y="17470"/>
                  </a:cubicBezTo>
                  <a:lnTo>
                    <a:pt x="441" y="17482"/>
                  </a:lnTo>
                  <a:lnTo>
                    <a:pt x="441" y="17506"/>
                  </a:lnTo>
                  <a:lnTo>
                    <a:pt x="406" y="17839"/>
                  </a:lnTo>
                  <a:lnTo>
                    <a:pt x="406" y="17911"/>
                  </a:lnTo>
                  <a:lnTo>
                    <a:pt x="382" y="18220"/>
                  </a:lnTo>
                  <a:lnTo>
                    <a:pt x="358" y="18601"/>
                  </a:lnTo>
                  <a:lnTo>
                    <a:pt x="358" y="18590"/>
                  </a:lnTo>
                  <a:lnTo>
                    <a:pt x="287" y="19352"/>
                  </a:lnTo>
                  <a:lnTo>
                    <a:pt x="275" y="19530"/>
                  </a:lnTo>
                  <a:cubicBezTo>
                    <a:pt x="263" y="19590"/>
                    <a:pt x="263" y="19649"/>
                    <a:pt x="251" y="19709"/>
                  </a:cubicBezTo>
                  <a:lnTo>
                    <a:pt x="227" y="19935"/>
                  </a:lnTo>
                  <a:lnTo>
                    <a:pt x="203" y="20161"/>
                  </a:lnTo>
                  <a:cubicBezTo>
                    <a:pt x="179" y="20328"/>
                    <a:pt x="167" y="20506"/>
                    <a:pt x="144" y="20685"/>
                  </a:cubicBezTo>
                  <a:lnTo>
                    <a:pt x="132" y="20780"/>
                  </a:lnTo>
                  <a:cubicBezTo>
                    <a:pt x="108" y="21018"/>
                    <a:pt x="84" y="21197"/>
                    <a:pt x="60" y="21388"/>
                  </a:cubicBezTo>
                  <a:lnTo>
                    <a:pt x="48" y="21554"/>
                  </a:lnTo>
                  <a:lnTo>
                    <a:pt x="36" y="21709"/>
                  </a:lnTo>
                  <a:cubicBezTo>
                    <a:pt x="25" y="21757"/>
                    <a:pt x="25" y="21792"/>
                    <a:pt x="25" y="21840"/>
                  </a:cubicBezTo>
                  <a:lnTo>
                    <a:pt x="13" y="21864"/>
                  </a:lnTo>
                  <a:lnTo>
                    <a:pt x="13" y="21899"/>
                  </a:lnTo>
                  <a:lnTo>
                    <a:pt x="13" y="21935"/>
                  </a:lnTo>
                  <a:cubicBezTo>
                    <a:pt x="13" y="21947"/>
                    <a:pt x="13" y="21947"/>
                    <a:pt x="1" y="21947"/>
                  </a:cubicBezTo>
                  <a:lnTo>
                    <a:pt x="1" y="21959"/>
                  </a:lnTo>
                  <a:cubicBezTo>
                    <a:pt x="1" y="21983"/>
                    <a:pt x="1" y="22007"/>
                    <a:pt x="1" y="22030"/>
                  </a:cubicBezTo>
                  <a:cubicBezTo>
                    <a:pt x="1" y="22054"/>
                    <a:pt x="13" y="22078"/>
                    <a:pt x="36" y="22090"/>
                  </a:cubicBezTo>
                  <a:cubicBezTo>
                    <a:pt x="48" y="22114"/>
                    <a:pt x="72" y="22114"/>
                    <a:pt x="96" y="22114"/>
                  </a:cubicBezTo>
                  <a:cubicBezTo>
                    <a:pt x="120" y="22114"/>
                    <a:pt x="144" y="22102"/>
                    <a:pt x="156" y="22078"/>
                  </a:cubicBezTo>
                  <a:cubicBezTo>
                    <a:pt x="167" y="22066"/>
                    <a:pt x="179" y="22042"/>
                    <a:pt x="179" y="22019"/>
                  </a:cubicBezTo>
                  <a:cubicBezTo>
                    <a:pt x="179" y="21983"/>
                    <a:pt x="179" y="21947"/>
                    <a:pt x="191" y="21911"/>
                  </a:cubicBezTo>
                  <a:lnTo>
                    <a:pt x="191" y="21876"/>
                  </a:lnTo>
                  <a:lnTo>
                    <a:pt x="203" y="21769"/>
                  </a:lnTo>
                  <a:lnTo>
                    <a:pt x="203" y="21685"/>
                  </a:lnTo>
                  <a:cubicBezTo>
                    <a:pt x="215" y="21638"/>
                    <a:pt x="215" y="21590"/>
                    <a:pt x="227" y="21542"/>
                  </a:cubicBezTo>
                  <a:cubicBezTo>
                    <a:pt x="239" y="21388"/>
                    <a:pt x="251" y="21233"/>
                    <a:pt x="275" y="21078"/>
                  </a:cubicBezTo>
                  <a:cubicBezTo>
                    <a:pt x="287" y="20923"/>
                    <a:pt x="310" y="20780"/>
                    <a:pt x="322" y="20626"/>
                  </a:cubicBezTo>
                  <a:lnTo>
                    <a:pt x="334" y="20506"/>
                  </a:lnTo>
                  <a:cubicBezTo>
                    <a:pt x="358" y="20364"/>
                    <a:pt x="370" y="20233"/>
                    <a:pt x="382" y="20090"/>
                  </a:cubicBezTo>
                  <a:lnTo>
                    <a:pt x="406" y="19935"/>
                  </a:lnTo>
                  <a:cubicBezTo>
                    <a:pt x="417" y="19804"/>
                    <a:pt x="429" y="19649"/>
                    <a:pt x="441" y="19494"/>
                  </a:cubicBezTo>
                  <a:lnTo>
                    <a:pt x="513" y="18828"/>
                  </a:lnTo>
                  <a:lnTo>
                    <a:pt x="525" y="18661"/>
                  </a:lnTo>
                  <a:cubicBezTo>
                    <a:pt x="537" y="18530"/>
                    <a:pt x="548" y="18387"/>
                    <a:pt x="548" y="18268"/>
                  </a:cubicBezTo>
                  <a:cubicBezTo>
                    <a:pt x="560" y="18220"/>
                    <a:pt x="560" y="18161"/>
                    <a:pt x="560" y="18101"/>
                  </a:cubicBezTo>
                  <a:lnTo>
                    <a:pt x="620" y="17423"/>
                  </a:lnTo>
                  <a:lnTo>
                    <a:pt x="620" y="17411"/>
                  </a:lnTo>
                  <a:lnTo>
                    <a:pt x="691" y="16613"/>
                  </a:lnTo>
                  <a:lnTo>
                    <a:pt x="715" y="16470"/>
                  </a:lnTo>
                  <a:cubicBezTo>
                    <a:pt x="727" y="16351"/>
                    <a:pt x="739" y="16232"/>
                    <a:pt x="751" y="16101"/>
                  </a:cubicBezTo>
                  <a:lnTo>
                    <a:pt x="775" y="15875"/>
                  </a:lnTo>
                  <a:lnTo>
                    <a:pt x="834" y="15327"/>
                  </a:lnTo>
                  <a:lnTo>
                    <a:pt x="846" y="15232"/>
                  </a:lnTo>
                  <a:lnTo>
                    <a:pt x="882" y="14899"/>
                  </a:lnTo>
                  <a:lnTo>
                    <a:pt x="882" y="14839"/>
                  </a:lnTo>
                  <a:lnTo>
                    <a:pt x="882" y="14827"/>
                  </a:lnTo>
                  <a:cubicBezTo>
                    <a:pt x="894" y="14791"/>
                    <a:pt x="894" y="14756"/>
                    <a:pt x="894" y="14720"/>
                  </a:cubicBezTo>
                  <a:cubicBezTo>
                    <a:pt x="941" y="14208"/>
                    <a:pt x="977" y="13708"/>
                    <a:pt x="1013" y="13196"/>
                  </a:cubicBezTo>
                  <a:cubicBezTo>
                    <a:pt x="1037" y="12982"/>
                    <a:pt x="1049" y="12779"/>
                    <a:pt x="1072" y="12577"/>
                  </a:cubicBezTo>
                  <a:lnTo>
                    <a:pt x="1072" y="12529"/>
                  </a:lnTo>
                  <a:cubicBezTo>
                    <a:pt x="1084" y="12410"/>
                    <a:pt x="1096" y="12291"/>
                    <a:pt x="1108" y="12172"/>
                  </a:cubicBezTo>
                  <a:lnTo>
                    <a:pt x="1203" y="11005"/>
                  </a:lnTo>
                  <a:lnTo>
                    <a:pt x="1227" y="10672"/>
                  </a:lnTo>
                  <a:cubicBezTo>
                    <a:pt x="1251" y="10362"/>
                    <a:pt x="1287" y="10053"/>
                    <a:pt x="1310" y="9731"/>
                  </a:cubicBezTo>
                  <a:lnTo>
                    <a:pt x="1394" y="8826"/>
                  </a:lnTo>
                  <a:lnTo>
                    <a:pt x="1406" y="8719"/>
                  </a:lnTo>
                  <a:lnTo>
                    <a:pt x="1406" y="8707"/>
                  </a:lnTo>
                  <a:cubicBezTo>
                    <a:pt x="1418" y="8612"/>
                    <a:pt x="1430" y="8505"/>
                    <a:pt x="1441" y="8398"/>
                  </a:cubicBezTo>
                  <a:lnTo>
                    <a:pt x="1537" y="7517"/>
                  </a:lnTo>
                  <a:lnTo>
                    <a:pt x="1549" y="7386"/>
                  </a:lnTo>
                  <a:lnTo>
                    <a:pt x="1560" y="7255"/>
                  </a:lnTo>
                  <a:cubicBezTo>
                    <a:pt x="1572" y="7207"/>
                    <a:pt x="1572" y="7160"/>
                    <a:pt x="1584" y="7112"/>
                  </a:cubicBezTo>
                  <a:cubicBezTo>
                    <a:pt x="1584" y="7088"/>
                    <a:pt x="1584" y="7064"/>
                    <a:pt x="1596" y="7041"/>
                  </a:cubicBezTo>
                  <a:cubicBezTo>
                    <a:pt x="1656" y="6552"/>
                    <a:pt x="1727" y="6076"/>
                    <a:pt x="1787" y="5600"/>
                  </a:cubicBezTo>
                  <a:cubicBezTo>
                    <a:pt x="1799" y="5540"/>
                    <a:pt x="1799" y="5493"/>
                    <a:pt x="1811" y="5433"/>
                  </a:cubicBezTo>
                  <a:lnTo>
                    <a:pt x="1811" y="5421"/>
                  </a:lnTo>
                  <a:lnTo>
                    <a:pt x="1822" y="5362"/>
                  </a:lnTo>
                  <a:lnTo>
                    <a:pt x="1858" y="4957"/>
                  </a:lnTo>
                  <a:cubicBezTo>
                    <a:pt x="1870" y="4885"/>
                    <a:pt x="1882" y="4814"/>
                    <a:pt x="1882" y="4743"/>
                  </a:cubicBezTo>
                  <a:lnTo>
                    <a:pt x="1882" y="4707"/>
                  </a:lnTo>
                  <a:lnTo>
                    <a:pt x="1894" y="4647"/>
                  </a:lnTo>
                  <a:lnTo>
                    <a:pt x="1894" y="4564"/>
                  </a:lnTo>
                  <a:lnTo>
                    <a:pt x="1906" y="4481"/>
                  </a:lnTo>
                  <a:lnTo>
                    <a:pt x="1906" y="4457"/>
                  </a:lnTo>
                  <a:lnTo>
                    <a:pt x="1906" y="4421"/>
                  </a:lnTo>
                  <a:lnTo>
                    <a:pt x="1918" y="4374"/>
                  </a:lnTo>
                  <a:lnTo>
                    <a:pt x="1941" y="4374"/>
                  </a:lnTo>
                  <a:cubicBezTo>
                    <a:pt x="1977" y="4374"/>
                    <a:pt x="2013" y="4362"/>
                    <a:pt x="2037" y="4350"/>
                  </a:cubicBezTo>
                  <a:cubicBezTo>
                    <a:pt x="2072" y="4350"/>
                    <a:pt x="2096" y="4338"/>
                    <a:pt x="2120" y="4314"/>
                  </a:cubicBezTo>
                  <a:cubicBezTo>
                    <a:pt x="2132" y="4302"/>
                    <a:pt x="2156" y="4290"/>
                    <a:pt x="2168" y="4278"/>
                  </a:cubicBezTo>
                  <a:cubicBezTo>
                    <a:pt x="2192" y="4254"/>
                    <a:pt x="2215" y="4231"/>
                    <a:pt x="2227" y="4207"/>
                  </a:cubicBezTo>
                  <a:cubicBezTo>
                    <a:pt x="2227" y="4195"/>
                    <a:pt x="2239" y="4195"/>
                    <a:pt x="2239" y="4183"/>
                  </a:cubicBezTo>
                  <a:cubicBezTo>
                    <a:pt x="2275" y="4135"/>
                    <a:pt x="2287" y="4076"/>
                    <a:pt x="2299" y="4016"/>
                  </a:cubicBezTo>
                  <a:cubicBezTo>
                    <a:pt x="2299" y="3957"/>
                    <a:pt x="2299" y="3909"/>
                    <a:pt x="2287" y="3850"/>
                  </a:cubicBezTo>
                  <a:cubicBezTo>
                    <a:pt x="2287" y="3826"/>
                    <a:pt x="2275" y="3790"/>
                    <a:pt x="2251" y="3754"/>
                  </a:cubicBezTo>
                  <a:cubicBezTo>
                    <a:pt x="2251" y="3754"/>
                    <a:pt x="2251" y="3743"/>
                    <a:pt x="2239" y="3731"/>
                  </a:cubicBezTo>
                  <a:cubicBezTo>
                    <a:pt x="2311" y="3659"/>
                    <a:pt x="2370" y="3588"/>
                    <a:pt x="2430" y="3504"/>
                  </a:cubicBezTo>
                  <a:cubicBezTo>
                    <a:pt x="2561" y="3362"/>
                    <a:pt x="2692" y="3207"/>
                    <a:pt x="2834" y="3064"/>
                  </a:cubicBezTo>
                  <a:cubicBezTo>
                    <a:pt x="3013" y="2873"/>
                    <a:pt x="3168" y="2695"/>
                    <a:pt x="3311" y="2540"/>
                  </a:cubicBezTo>
                  <a:cubicBezTo>
                    <a:pt x="3418" y="2421"/>
                    <a:pt x="3525" y="2314"/>
                    <a:pt x="3644" y="2195"/>
                  </a:cubicBezTo>
                  <a:lnTo>
                    <a:pt x="3739" y="2088"/>
                  </a:lnTo>
                  <a:cubicBezTo>
                    <a:pt x="3787" y="2040"/>
                    <a:pt x="3846" y="1980"/>
                    <a:pt x="3894" y="1933"/>
                  </a:cubicBezTo>
                  <a:lnTo>
                    <a:pt x="3966" y="1849"/>
                  </a:lnTo>
                  <a:lnTo>
                    <a:pt x="4025" y="1790"/>
                  </a:lnTo>
                  <a:cubicBezTo>
                    <a:pt x="4073" y="1742"/>
                    <a:pt x="4120" y="1707"/>
                    <a:pt x="4156" y="1659"/>
                  </a:cubicBezTo>
                  <a:lnTo>
                    <a:pt x="4620" y="1195"/>
                  </a:lnTo>
                  <a:lnTo>
                    <a:pt x="4656" y="1159"/>
                  </a:lnTo>
                  <a:lnTo>
                    <a:pt x="4668" y="1135"/>
                  </a:lnTo>
                  <a:cubicBezTo>
                    <a:pt x="4775" y="1028"/>
                    <a:pt x="4894" y="921"/>
                    <a:pt x="5001" y="814"/>
                  </a:cubicBezTo>
                  <a:cubicBezTo>
                    <a:pt x="5049" y="766"/>
                    <a:pt x="5109" y="706"/>
                    <a:pt x="5156" y="647"/>
                  </a:cubicBezTo>
                  <a:cubicBezTo>
                    <a:pt x="5204" y="611"/>
                    <a:pt x="5240" y="575"/>
                    <a:pt x="5287" y="528"/>
                  </a:cubicBezTo>
                  <a:lnTo>
                    <a:pt x="5299" y="516"/>
                  </a:lnTo>
                  <a:lnTo>
                    <a:pt x="5347" y="456"/>
                  </a:lnTo>
                  <a:cubicBezTo>
                    <a:pt x="5478" y="325"/>
                    <a:pt x="5561" y="230"/>
                    <a:pt x="5656" y="135"/>
                  </a:cubicBezTo>
                  <a:cubicBezTo>
                    <a:pt x="5668" y="123"/>
                    <a:pt x="5668" y="99"/>
                    <a:pt x="5668" y="87"/>
                  </a:cubicBezTo>
                  <a:cubicBezTo>
                    <a:pt x="5668" y="63"/>
                    <a:pt x="5656" y="40"/>
                    <a:pt x="5644" y="28"/>
                  </a:cubicBezTo>
                  <a:cubicBezTo>
                    <a:pt x="5626" y="10"/>
                    <a:pt x="5606" y="1"/>
                    <a:pt x="55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6" name="Google Shape;1366;p46"/>
            <p:cNvSpPr/>
            <p:nvPr/>
          </p:nvSpPr>
          <p:spPr>
            <a:xfrm>
              <a:off x="2635425" y="3367500"/>
              <a:ext cx="20875" cy="23250"/>
            </a:xfrm>
            <a:custGeom>
              <a:avLst/>
              <a:gdLst/>
              <a:ahLst/>
              <a:cxnLst/>
              <a:rect l="l" t="t" r="r" b="b"/>
              <a:pathLst>
                <a:path w="835" h="930" extrusionOk="0">
                  <a:moveTo>
                    <a:pt x="561" y="203"/>
                  </a:moveTo>
                  <a:cubicBezTo>
                    <a:pt x="584" y="215"/>
                    <a:pt x="596" y="227"/>
                    <a:pt x="608" y="239"/>
                  </a:cubicBezTo>
                  <a:cubicBezTo>
                    <a:pt x="613" y="249"/>
                    <a:pt x="616" y="257"/>
                    <a:pt x="619" y="263"/>
                  </a:cubicBezTo>
                  <a:lnTo>
                    <a:pt x="619" y="263"/>
                  </a:lnTo>
                  <a:cubicBezTo>
                    <a:pt x="605" y="243"/>
                    <a:pt x="586" y="220"/>
                    <a:pt x="561" y="203"/>
                  </a:cubicBezTo>
                  <a:close/>
                  <a:moveTo>
                    <a:pt x="620" y="513"/>
                  </a:moveTo>
                  <a:cubicBezTo>
                    <a:pt x="620" y="523"/>
                    <a:pt x="620" y="524"/>
                    <a:pt x="613" y="531"/>
                  </a:cubicBezTo>
                  <a:lnTo>
                    <a:pt x="613" y="531"/>
                  </a:lnTo>
                  <a:cubicBezTo>
                    <a:pt x="616" y="525"/>
                    <a:pt x="618" y="519"/>
                    <a:pt x="620" y="513"/>
                  </a:cubicBezTo>
                  <a:close/>
                  <a:moveTo>
                    <a:pt x="608" y="544"/>
                  </a:moveTo>
                  <a:cubicBezTo>
                    <a:pt x="608" y="554"/>
                    <a:pt x="606" y="563"/>
                    <a:pt x="596" y="572"/>
                  </a:cubicBezTo>
                  <a:cubicBezTo>
                    <a:pt x="584" y="584"/>
                    <a:pt x="584" y="584"/>
                    <a:pt x="572" y="596"/>
                  </a:cubicBezTo>
                  <a:cubicBezTo>
                    <a:pt x="589" y="580"/>
                    <a:pt x="599" y="564"/>
                    <a:pt x="608" y="544"/>
                  </a:cubicBezTo>
                  <a:close/>
                  <a:moveTo>
                    <a:pt x="501" y="775"/>
                  </a:moveTo>
                  <a:cubicBezTo>
                    <a:pt x="501" y="782"/>
                    <a:pt x="496" y="785"/>
                    <a:pt x="489" y="786"/>
                  </a:cubicBezTo>
                  <a:lnTo>
                    <a:pt x="489" y="786"/>
                  </a:lnTo>
                  <a:cubicBezTo>
                    <a:pt x="489" y="775"/>
                    <a:pt x="501" y="775"/>
                    <a:pt x="501" y="775"/>
                  </a:cubicBezTo>
                  <a:close/>
                  <a:moveTo>
                    <a:pt x="441" y="144"/>
                  </a:moveTo>
                  <a:cubicBezTo>
                    <a:pt x="453" y="156"/>
                    <a:pt x="465" y="156"/>
                    <a:pt x="489" y="156"/>
                  </a:cubicBezTo>
                  <a:cubicBezTo>
                    <a:pt x="513" y="168"/>
                    <a:pt x="537" y="179"/>
                    <a:pt x="561" y="203"/>
                  </a:cubicBezTo>
                  <a:cubicBezTo>
                    <a:pt x="537" y="180"/>
                    <a:pt x="500" y="167"/>
                    <a:pt x="463" y="167"/>
                  </a:cubicBezTo>
                  <a:cubicBezTo>
                    <a:pt x="442" y="167"/>
                    <a:pt x="423" y="171"/>
                    <a:pt x="406" y="179"/>
                  </a:cubicBezTo>
                  <a:cubicBezTo>
                    <a:pt x="382" y="179"/>
                    <a:pt x="358" y="191"/>
                    <a:pt x="334" y="203"/>
                  </a:cubicBezTo>
                  <a:cubicBezTo>
                    <a:pt x="311" y="227"/>
                    <a:pt x="299" y="239"/>
                    <a:pt x="287" y="263"/>
                  </a:cubicBezTo>
                  <a:cubicBezTo>
                    <a:pt x="251" y="310"/>
                    <a:pt x="227" y="370"/>
                    <a:pt x="227" y="418"/>
                  </a:cubicBezTo>
                  <a:cubicBezTo>
                    <a:pt x="215" y="465"/>
                    <a:pt x="215" y="525"/>
                    <a:pt x="227" y="572"/>
                  </a:cubicBezTo>
                  <a:cubicBezTo>
                    <a:pt x="239" y="596"/>
                    <a:pt x="251" y="632"/>
                    <a:pt x="263" y="656"/>
                  </a:cubicBezTo>
                  <a:cubicBezTo>
                    <a:pt x="275" y="668"/>
                    <a:pt x="287" y="691"/>
                    <a:pt x="311" y="715"/>
                  </a:cubicBezTo>
                  <a:cubicBezTo>
                    <a:pt x="322" y="727"/>
                    <a:pt x="346" y="739"/>
                    <a:pt x="370" y="751"/>
                  </a:cubicBezTo>
                  <a:cubicBezTo>
                    <a:pt x="394" y="763"/>
                    <a:pt x="418" y="775"/>
                    <a:pt x="441" y="775"/>
                  </a:cubicBezTo>
                  <a:cubicBezTo>
                    <a:pt x="453" y="775"/>
                    <a:pt x="464" y="785"/>
                    <a:pt x="485" y="787"/>
                  </a:cubicBezTo>
                  <a:lnTo>
                    <a:pt x="485" y="787"/>
                  </a:lnTo>
                  <a:cubicBezTo>
                    <a:pt x="482" y="787"/>
                    <a:pt x="480" y="787"/>
                    <a:pt x="477" y="787"/>
                  </a:cubicBezTo>
                  <a:lnTo>
                    <a:pt x="441" y="787"/>
                  </a:lnTo>
                  <a:cubicBezTo>
                    <a:pt x="418" y="787"/>
                    <a:pt x="394" y="775"/>
                    <a:pt x="370" y="775"/>
                  </a:cubicBezTo>
                  <a:cubicBezTo>
                    <a:pt x="334" y="763"/>
                    <a:pt x="311" y="751"/>
                    <a:pt x="287" y="727"/>
                  </a:cubicBezTo>
                  <a:cubicBezTo>
                    <a:pt x="263" y="715"/>
                    <a:pt x="239" y="691"/>
                    <a:pt x="215" y="668"/>
                  </a:cubicBezTo>
                  <a:cubicBezTo>
                    <a:pt x="203" y="656"/>
                    <a:pt x="191" y="632"/>
                    <a:pt x="180" y="620"/>
                  </a:cubicBezTo>
                  <a:cubicBezTo>
                    <a:pt x="180" y="596"/>
                    <a:pt x="168" y="584"/>
                    <a:pt x="168" y="560"/>
                  </a:cubicBezTo>
                  <a:cubicBezTo>
                    <a:pt x="168" y="537"/>
                    <a:pt x="168" y="513"/>
                    <a:pt x="168" y="489"/>
                  </a:cubicBezTo>
                  <a:cubicBezTo>
                    <a:pt x="168" y="453"/>
                    <a:pt x="180" y="418"/>
                    <a:pt x="180" y="394"/>
                  </a:cubicBezTo>
                  <a:cubicBezTo>
                    <a:pt x="203" y="358"/>
                    <a:pt x="215" y="322"/>
                    <a:pt x="239" y="287"/>
                  </a:cubicBezTo>
                  <a:cubicBezTo>
                    <a:pt x="251" y="263"/>
                    <a:pt x="275" y="239"/>
                    <a:pt x="299" y="215"/>
                  </a:cubicBezTo>
                  <a:cubicBezTo>
                    <a:pt x="322" y="191"/>
                    <a:pt x="346" y="179"/>
                    <a:pt x="370" y="168"/>
                  </a:cubicBezTo>
                  <a:cubicBezTo>
                    <a:pt x="394" y="156"/>
                    <a:pt x="406" y="156"/>
                    <a:pt x="430" y="144"/>
                  </a:cubicBezTo>
                  <a:close/>
                  <a:moveTo>
                    <a:pt x="430" y="1"/>
                  </a:moveTo>
                  <a:cubicBezTo>
                    <a:pt x="346" y="1"/>
                    <a:pt x="275" y="13"/>
                    <a:pt x="203" y="37"/>
                  </a:cubicBezTo>
                  <a:cubicBezTo>
                    <a:pt x="156" y="60"/>
                    <a:pt x="108" y="96"/>
                    <a:pt x="72" y="144"/>
                  </a:cubicBezTo>
                  <a:cubicBezTo>
                    <a:pt x="60" y="168"/>
                    <a:pt x="49" y="191"/>
                    <a:pt x="37" y="215"/>
                  </a:cubicBezTo>
                  <a:cubicBezTo>
                    <a:pt x="25" y="239"/>
                    <a:pt x="13" y="263"/>
                    <a:pt x="13" y="287"/>
                  </a:cubicBezTo>
                  <a:cubicBezTo>
                    <a:pt x="1" y="334"/>
                    <a:pt x="1" y="394"/>
                    <a:pt x="1" y="441"/>
                  </a:cubicBezTo>
                  <a:cubicBezTo>
                    <a:pt x="1" y="489"/>
                    <a:pt x="1" y="537"/>
                    <a:pt x="13" y="584"/>
                  </a:cubicBezTo>
                  <a:cubicBezTo>
                    <a:pt x="13" y="644"/>
                    <a:pt x="37" y="703"/>
                    <a:pt x="60" y="751"/>
                  </a:cubicBezTo>
                  <a:cubicBezTo>
                    <a:pt x="84" y="799"/>
                    <a:pt x="120" y="834"/>
                    <a:pt x="156" y="858"/>
                  </a:cubicBezTo>
                  <a:cubicBezTo>
                    <a:pt x="170" y="872"/>
                    <a:pt x="188" y="878"/>
                    <a:pt x="205" y="878"/>
                  </a:cubicBezTo>
                  <a:cubicBezTo>
                    <a:pt x="217" y="878"/>
                    <a:pt x="229" y="875"/>
                    <a:pt x="239" y="870"/>
                  </a:cubicBezTo>
                  <a:cubicBezTo>
                    <a:pt x="299" y="894"/>
                    <a:pt x="358" y="918"/>
                    <a:pt x="418" y="930"/>
                  </a:cubicBezTo>
                  <a:cubicBezTo>
                    <a:pt x="477" y="930"/>
                    <a:pt x="525" y="930"/>
                    <a:pt x="572" y="906"/>
                  </a:cubicBezTo>
                  <a:cubicBezTo>
                    <a:pt x="620" y="882"/>
                    <a:pt x="668" y="846"/>
                    <a:pt x="703" y="810"/>
                  </a:cubicBezTo>
                  <a:cubicBezTo>
                    <a:pt x="739" y="763"/>
                    <a:pt x="763" y="715"/>
                    <a:pt x="787" y="668"/>
                  </a:cubicBezTo>
                  <a:cubicBezTo>
                    <a:pt x="799" y="620"/>
                    <a:pt x="811" y="572"/>
                    <a:pt x="822" y="525"/>
                  </a:cubicBezTo>
                  <a:cubicBezTo>
                    <a:pt x="834" y="418"/>
                    <a:pt x="822" y="310"/>
                    <a:pt x="763" y="215"/>
                  </a:cubicBezTo>
                  <a:cubicBezTo>
                    <a:pt x="751" y="203"/>
                    <a:pt x="751" y="191"/>
                    <a:pt x="739" y="179"/>
                  </a:cubicBezTo>
                  <a:cubicBezTo>
                    <a:pt x="715" y="144"/>
                    <a:pt x="692" y="108"/>
                    <a:pt x="668" y="72"/>
                  </a:cubicBezTo>
                  <a:cubicBezTo>
                    <a:pt x="620" y="37"/>
                    <a:pt x="572" y="13"/>
                    <a:pt x="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7" name="Google Shape;1367;p46"/>
            <p:cNvSpPr/>
            <p:nvPr/>
          </p:nvSpPr>
          <p:spPr>
            <a:xfrm>
              <a:off x="2496125" y="3924575"/>
              <a:ext cx="23850" cy="24575"/>
            </a:xfrm>
            <a:custGeom>
              <a:avLst/>
              <a:gdLst/>
              <a:ahLst/>
              <a:cxnLst/>
              <a:rect l="l" t="t" r="r" b="b"/>
              <a:pathLst>
                <a:path w="954" h="983" extrusionOk="0">
                  <a:moveTo>
                    <a:pt x="220" y="270"/>
                  </a:moveTo>
                  <a:cubicBezTo>
                    <a:pt x="215" y="274"/>
                    <a:pt x="215" y="283"/>
                    <a:pt x="215" y="292"/>
                  </a:cubicBezTo>
                  <a:cubicBezTo>
                    <a:pt x="215" y="292"/>
                    <a:pt x="215" y="304"/>
                    <a:pt x="203" y="304"/>
                  </a:cubicBezTo>
                  <a:cubicBezTo>
                    <a:pt x="207" y="296"/>
                    <a:pt x="211" y="288"/>
                    <a:pt x="215" y="280"/>
                  </a:cubicBezTo>
                  <a:cubicBezTo>
                    <a:pt x="215" y="275"/>
                    <a:pt x="218" y="272"/>
                    <a:pt x="220" y="270"/>
                  </a:cubicBezTo>
                  <a:close/>
                  <a:moveTo>
                    <a:pt x="203" y="304"/>
                  </a:moveTo>
                  <a:cubicBezTo>
                    <a:pt x="203" y="316"/>
                    <a:pt x="191" y="328"/>
                    <a:pt x="179" y="352"/>
                  </a:cubicBezTo>
                  <a:cubicBezTo>
                    <a:pt x="187" y="336"/>
                    <a:pt x="195" y="320"/>
                    <a:pt x="203" y="304"/>
                  </a:cubicBezTo>
                  <a:close/>
                  <a:moveTo>
                    <a:pt x="644" y="721"/>
                  </a:moveTo>
                  <a:cubicBezTo>
                    <a:pt x="620" y="733"/>
                    <a:pt x="608" y="744"/>
                    <a:pt x="596" y="744"/>
                  </a:cubicBezTo>
                  <a:cubicBezTo>
                    <a:pt x="584" y="756"/>
                    <a:pt x="572" y="756"/>
                    <a:pt x="560" y="756"/>
                  </a:cubicBezTo>
                  <a:cubicBezTo>
                    <a:pt x="596" y="744"/>
                    <a:pt x="620" y="733"/>
                    <a:pt x="644" y="721"/>
                  </a:cubicBezTo>
                  <a:close/>
                  <a:moveTo>
                    <a:pt x="310" y="435"/>
                  </a:moveTo>
                  <a:cubicBezTo>
                    <a:pt x="298" y="483"/>
                    <a:pt x="298" y="530"/>
                    <a:pt x="298" y="578"/>
                  </a:cubicBezTo>
                  <a:cubicBezTo>
                    <a:pt x="310" y="637"/>
                    <a:pt x="334" y="697"/>
                    <a:pt x="382" y="733"/>
                  </a:cubicBezTo>
                  <a:cubicBezTo>
                    <a:pt x="418" y="759"/>
                    <a:pt x="460" y="773"/>
                    <a:pt x="499" y="773"/>
                  </a:cubicBezTo>
                  <a:cubicBezTo>
                    <a:pt x="512" y="773"/>
                    <a:pt x="525" y="771"/>
                    <a:pt x="537" y="768"/>
                  </a:cubicBezTo>
                  <a:lnTo>
                    <a:pt x="549" y="768"/>
                  </a:lnTo>
                  <a:cubicBezTo>
                    <a:pt x="525" y="768"/>
                    <a:pt x="513" y="780"/>
                    <a:pt x="489" y="780"/>
                  </a:cubicBezTo>
                  <a:cubicBezTo>
                    <a:pt x="453" y="780"/>
                    <a:pt x="418" y="792"/>
                    <a:pt x="382" y="792"/>
                  </a:cubicBezTo>
                  <a:cubicBezTo>
                    <a:pt x="382" y="780"/>
                    <a:pt x="370" y="780"/>
                    <a:pt x="358" y="780"/>
                  </a:cubicBezTo>
                  <a:cubicBezTo>
                    <a:pt x="346" y="780"/>
                    <a:pt x="334" y="768"/>
                    <a:pt x="322" y="768"/>
                  </a:cubicBezTo>
                  <a:cubicBezTo>
                    <a:pt x="310" y="756"/>
                    <a:pt x="298" y="744"/>
                    <a:pt x="298" y="733"/>
                  </a:cubicBezTo>
                  <a:cubicBezTo>
                    <a:pt x="287" y="721"/>
                    <a:pt x="275" y="709"/>
                    <a:pt x="263" y="697"/>
                  </a:cubicBezTo>
                  <a:cubicBezTo>
                    <a:pt x="263" y="673"/>
                    <a:pt x="251" y="661"/>
                    <a:pt x="251" y="637"/>
                  </a:cubicBezTo>
                  <a:cubicBezTo>
                    <a:pt x="251" y="613"/>
                    <a:pt x="251" y="602"/>
                    <a:pt x="251" y="578"/>
                  </a:cubicBezTo>
                  <a:cubicBezTo>
                    <a:pt x="251" y="554"/>
                    <a:pt x="251" y="530"/>
                    <a:pt x="263" y="506"/>
                  </a:cubicBezTo>
                  <a:cubicBezTo>
                    <a:pt x="275" y="483"/>
                    <a:pt x="275" y="471"/>
                    <a:pt x="287" y="447"/>
                  </a:cubicBezTo>
                  <a:lnTo>
                    <a:pt x="298" y="447"/>
                  </a:lnTo>
                  <a:cubicBezTo>
                    <a:pt x="298" y="447"/>
                    <a:pt x="298" y="435"/>
                    <a:pt x="310" y="435"/>
                  </a:cubicBezTo>
                  <a:close/>
                  <a:moveTo>
                    <a:pt x="444" y="1"/>
                  </a:moveTo>
                  <a:cubicBezTo>
                    <a:pt x="424" y="1"/>
                    <a:pt x="406" y="6"/>
                    <a:pt x="382" y="6"/>
                  </a:cubicBezTo>
                  <a:cubicBezTo>
                    <a:pt x="358" y="6"/>
                    <a:pt x="334" y="18"/>
                    <a:pt x="310" y="30"/>
                  </a:cubicBezTo>
                  <a:cubicBezTo>
                    <a:pt x="251" y="42"/>
                    <a:pt x="215" y="66"/>
                    <a:pt x="168" y="102"/>
                  </a:cubicBezTo>
                  <a:cubicBezTo>
                    <a:pt x="144" y="125"/>
                    <a:pt x="132" y="149"/>
                    <a:pt x="108" y="173"/>
                  </a:cubicBezTo>
                  <a:cubicBezTo>
                    <a:pt x="96" y="197"/>
                    <a:pt x="72" y="221"/>
                    <a:pt x="60" y="244"/>
                  </a:cubicBezTo>
                  <a:cubicBezTo>
                    <a:pt x="37" y="292"/>
                    <a:pt x="25" y="340"/>
                    <a:pt x="13" y="387"/>
                  </a:cubicBezTo>
                  <a:cubicBezTo>
                    <a:pt x="1" y="447"/>
                    <a:pt x="1" y="506"/>
                    <a:pt x="13" y="554"/>
                  </a:cubicBezTo>
                  <a:cubicBezTo>
                    <a:pt x="13" y="590"/>
                    <a:pt x="13" y="613"/>
                    <a:pt x="25" y="637"/>
                  </a:cubicBezTo>
                  <a:cubicBezTo>
                    <a:pt x="37" y="661"/>
                    <a:pt x="37" y="685"/>
                    <a:pt x="48" y="709"/>
                  </a:cubicBezTo>
                  <a:cubicBezTo>
                    <a:pt x="84" y="768"/>
                    <a:pt x="108" y="816"/>
                    <a:pt x="156" y="852"/>
                  </a:cubicBezTo>
                  <a:cubicBezTo>
                    <a:pt x="156" y="852"/>
                    <a:pt x="168" y="864"/>
                    <a:pt x="168" y="864"/>
                  </a:cubicBezTo>
                  <a:cubicBezTo>
                    <a:pt x="203" y="899"/>
                    <a:pt x="239" y="923"/>
                    <a:pt x="287" y="947"/>
                  </a:cubicBezTo>
                  <a:cubicBezTo>
                    <a:pt x="334" y="971"/>
                    <a:pt x="394" y="983"/>
                    <a:pt x="453" y="983"/>
                  </a:cubicBezTo>
                  <a:cubicBezTo>
                    <a:pt x="501" y="983"/>
                    <a:pt x="549" y="971"/>
                    <a:pt x="596" y="947"/>
                  </a:cubicBezTo>
                  <a:cubicBezTo>
                    <a:pt x="620" y="935"/>
                    <a:pt x="644" y="923"/>
                    <a:pt x="668" y="911"/>
                  </a:cubicBezTo>
                  <a:cubicBezTo>
                    <a:pt x="691" y="887"/>
                    <a:pt x="703" y="875"/>
                    <a:pt x="727" y="852"/>
                  </a:cubicBezTo>
                  <a:cubicBezTo>
                    <a:pt x="727" y="840"/>
                    <a:pt x="739" y="828"/>
                    <a:pt x="739" y="828"/>
                  </a:cubicBezTo>
                  <a:cubicBezTo>
                    <a:pt x="787" y="792"/>
                    <a:pt x="822" y="756"/>
                    <a:pt x="846" y="721"/>
                  </a:cubicBezTo>
                  <a:cubicBezTo>
                    <a:pt x="882" y="673"/>
                    <a:pt x="918" y="625"/>
                    <a:pt x="930" y="566"/>
                  </a:cubicBezTo>
                  <a:cubicBezTo>
                    <a:pt x="941" y="518"/>
                    <a:pt x="953" y="459"/>
                    <a:pt x="941" y="411"/>
                  </a:cubicBezTo>
                  <a:cubicBezTo>
                    <a:pt x="930" y="352"/>
                    <a:pt x="918" y="292"/>
                    <a:pt x="894" y="244"/>
                  </a:cubicBezTo>
                  <a:cubicBezTo>
                    <a:pt x="870" y="197"/>
                    <a:pt x="834" y="161"/>
                    <a:pt x="787" y="125"/>
                  </a:cubicBezTo>
                  <a:cubicBezTo>
                    <a:pt x="739" y="90"/>
                    <a:pt x="691" y="54"/>
                    <a:pt x="632" y="30"/>
                  </a:cubicBezTo>
                  <a:cubicBezTo>
                    <a:pt x="584" y="18"/>
                    <a:pt x="525" y="6"/>
                    <a:pt x="477" y="6"/>
                  </a:cubicBezTo>
                  <a:cubicBezTo>
                    <a:pt x="465" y="2"/>
                    <a:pt x="455" y="1"/>
                    <a:pt x="4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2070857" y="1325061"/>
            <a:ext cx="3886598" cy="3544812"/>
          </a:xfrm>
          <a:prstGeom prst="rect">
            <a:avLst/>
          </a:prstGeom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860" y="1409896"/>
            <a:ext cx="3648592" cy="3392715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47"/>
          <p:cNvSpPr txBox="1">
            <a:spLocks noGrp="1"/>
          </p:cNvSpPr>
          <p:nvPr>
            <p:ph type="title"/>
          </p:nvPr>
        </p:nvSpPr>
        <p:spPr>
          <a:xfrm>
            <a:off x="1198905" y="14004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Разпределение на работата между екипа</a:t>
            </a:r>
            <a:endParaRPr dirty="0"/>
          </a:p>
        </p:txBody>
      </p:sp>
      <p:sp>
        <p:nvSpPr>
          <p:cNvPr id="1380" name="Google Shape;1380;p47"/>
          <p:cNvSpPr txBox="1">
            <a:spLocks noGrp="1"/>
          </p:cNvSpPr>
          <p:nvPr>
            <p:ph type="subTitle" idx="4294967295"/>
          </p:nvPr>
        </p:nvSpPr>
        <p:spPr>
          <a:xfrm>
            <a:off x="791047" y="1530223"/>
            <a:ext cx="1343100" cy="5536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 smtClean="0">
                <a:solidFill>
                  <a:schemeClr val="accent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rPr>
              <a:t>Адриан Стоев</a:t>
            </a:r>
            <a:endParaRPr sz="2000" b="1" dirty="0">
              <a:solidFill>
                <a:schemeClr val="accent2"/>
              </a:solidFill>
              <a:latin typeface="Space Mono" panose="02000509040000020004"/>
              <a:ea typeface="Space Mono" panose="02000509040000020004"/>
              <a:cs typeface="Space Mono" panose="02000509040000020004"/>
              <a:sym typeface="Space Mono" panose="02000509040000020004"/>
            </a:endParaRPr>
          </a:p>
        </p:txBody>
      </p:sp>
      <p:sp>
        <p:nvSpPr>
          <p:cNvPr id="1381" name="Google Shape;1381;p47"/>
          <p:cNvSpPr txBox="1">
            <a:spLocks noGrp="1"/>
          </p:cNvSpPr>
          <p:nvPr>
            <p:ph type="subTitle" idx="4294967295"/>
          </p:nvPr>
        </p:nvSpPr>
        <p:spPr>
          <a:xfrm>
            <a:off x="3881718" y="1530223"/>
            <a:ext cx="1341446" cy="5536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 smtClean="0">
                <a:solidFill>
                  <a:schemeClr val="dk2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rPr>
              <a:t>Борис Кисьов</a:t>
            </a:r>
            <a:endParaRPr sz="2000" b="1" dirty="0">
              <a:solidFill>
                <a:schemeClr val="dk2"/>
              </a:solidFill>
              <a:latin typeface="Space Mono" panose="02000509040000020004"/>
              <a:ea typeface="Space Mono" panose="02000509040000020004"/>
              <a:cs typeface="Space Mono" panose="02000509040000020004"/>
              <a:sym typeface="Space Mono" panose="02000509040000020004"/>
            </a:endParaRPr>
          </a:p>
        </p:txBody>
      </p:sp>
      <p:sp>
        <p:nvSpPr>
          <p:cNvPr id="1382" name="Google Shape;1382;p47"/>
          <p:cNvSpPr txBox="1">
            <a:spLocks noGrp="1"/>
          </p:cNvSpPr>
          <p:nvPr>
            <p:ph type="subTitle" idx="4294967295"/>
          </p:nvPr>
        </p:nvSpPr>
        <p:spPr>
          <a:xfrm>
            <a:off x="6972389" y="1530223"/>
            <a:ext cx="1347266" cy="5536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 smtClean="0">
                <a:solidFill>
                  <a:schemeClr val="dk1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rPr>
              <a:t>Иво Иванов</a:t>
            </a:r>
            <a:endParaRPr sz="2000" b="1" dirty="0">
              <a:solidFill>
                <a:schemeClr val="dk1"/>
              </a:solidFill>
              <a:latin typeface="Space Mono" panose="02000509040000020004"/>
              <a:ea typeface="Space Mono" panose="02000509040000020004"/>
              <a:cs typeface="Space Mono" panose="02000509040000020004"/>
              <a:sym typeface="Space Mono" panose="02000509040000020004"/>
            </a:endParaRPr>
          </a:p>
        </p:txBody>
      </p:sp>
      <p:sp>
        <p:nvSpPr>
          <p:cNvPr id="1383" name="Google Shape;1383;p47"/>
          <p:cNvSpPr txBox="1">
            <a:spLocks noGrp="1"/>
          </p:cNvSpPr>
          <p:nvPr>
            <p:ph type="subTitle" idx="4294967295"/>
          </p:nvPr>
        </p:nvSpPr>
        <p:spPr>
          <a:xfrm>
            <a:off x="2239645" y="2797175"/>
            <a:ext cx="1537970" cy="6273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 smtClean="0">
                <a:solidFill>
                  <a:schemeClr val="accent1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rPr>
              <a:t>Любомир Начев</a:t>
            </a:r>
            <a:endParaRPr sz="2000" b="1" dirty="0">
              <a:solidFill>
                <a:schemeClr val="accent1"/>
              </a:solidFill>
              <a:latin typeface="Space Mono" panose="02000509040000020004"/>
              <a:ea typeface="Space Mono" panose="02000509040000020004"/>
              <a:cs typeface="Space Mono" panose="02000509040000020004"/>
              <a:sym typeface="Space Mono" panose="02000509040000020004"/>
            </a:endParaRPr>
          </a:p>
        </p:txBody>
      </p:sp>
      <p:sp>
        <p:nvSpPr>
          <p:cNvPr id="1384" name="Google Shape;1384;p47"/>
          <p:cNvSpPr txBox="1">
            <a:spLocks noGrp="1"/>
          </p:cNvSpPr>
          <p:nvPr>
            <p:ph type="subTitle" idx="4294967295"/>
          </p:nvPr>
        </p:nvSpPr>
        <p:spPr>
          <a:xfrm>
            <a:off x="722497" y="2039780"/>
            <a:ext cx="14826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bg-BG" sz="1400" dirty="0"/>
              <a:t>Установяване на </a:t>
            </a:r>
            <a:r>
              <a:rPr lang="en-US" sz="1400" dirty="0"/>
              <a:t>Bluetooth </a:t>
            </a:r>
            <a:r>
              <a:rPr lang="bg-BG" sz="1400" dirty="0"/>
              <a:t>връзка; </a:t>
            </a:r>
            <a:r>
              <a:rPr lang="en-US" sz="1400" dirty="0"/>
              <a:t>Backend; Firmware; </a:t>
            </a:r>
            <a:r>
              <a:rPr lang="bg-BG" sz="1400" dirty="0"/>
              <a:t>Презентация</a:t>
            </a:r>
            <a:endParaRPr sz="1400" dirty="0"/>
          </a:p>
        </p:txBody>
      </p:sp>
      <p:sp>
        <p:nvSpPr>
          <p:cNvPr id="1385" name="Google Shape;1385;p47"/>
          <p:cNvSpPr txBox="1">
            <a:spLocks noGrp="1"/>
          </p:cNvSpPr>
          <p:nvPr>
            <p:ph type="subTitle" idx="4294967295"/>
          </p:nvPr>
        </p:nvSpPr>
        <p:spPr>
          <a:xfrm>
            <a:off x="3811980" y="2039780"/>
            <a:ext cx="14826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-US" sz="1400" dirty="0"/>
              <a:t>Frontend; Backend; Hardware; </a:t>
            </a:r>
            <a:r>
              <a:rPr lang="bg-BG" sz="1400" dirty="0"/>
              <a:t>Презентация</a:t>
            </a:r>
            <a:endParaRPr sz="1400" dirty="0"/>
          </a:p>
        </p:txBody>
      </p:sp>
      <p:sp>
        <p:nvSpPr>
          <p:cNvPr id="1386" name="Google Shape;1386;p47"/>
          <p:cNvSpPr txBox="1">
            <a:spLocks noGrp="1"/>
          </p:cNvSpPr>
          <p:nvPr>
            <p:ph type="subTitle" idx="4294967295"/>
          </p:nvPr>
        </p:nvSpPr>
        <p:spPr>
          <a:xfrm>
            <a:off x="6902639" y="2039780"/>
            <a:ext cx="14826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ru-RU" sz="1400" dirty="0"/>
              <a:t>Frontend; Backend; Презентация; Електрическа схема</a:t>
            </a:r>
            <a:endParaRPr sz="1400" dirty="0"/>
          </a:p>
        </p:txBody>
      </p:sp>
      <p:sp>
        <p:nvSpPr>
          <p:cNvPr id="1387" name="Google Shape;1387;p47"/>
          <p:cNvSpPr txBox="1">
            <a:spLocks noGrp="1"/>
          </p:cNvSpPr>
          <p:nvPr>
            <p:ph type="subTitle" idx="4294967295"/>
          </p:nvPr>
        </p:nvSpPr>
        <p:spPr>
          <a:xfrm>
            <a:off x="2274991" y="3380125"/>
            <a:ext cx="14826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-US" sz="1400" dirty="0"/>
              <a:t>Hardware; Firmware; </a:t>
            </a:r>
            <a:r>
              <a:rPr lang="bg-BG" sz="1400" dirty="0"/>
              <a:t>Електрическа схема; </a:t>
            </a:r>
            <a:r>
              <a:rPr lang="en-US" sz="1400" dirty="0"/>
              <a:t>Bluetooth </a:t>
            </a:r>
            <a:r>
              <a:rPr lang="bg-BG" sz="1400" dirty="0"/>
              <a:t>комуникация</a:t>
            </a:r>
            <a:endParaRPr sz="1400" dirty="0"/>
          </a:p>
        </p:txBody>
      </p:sp>
      <p:grpSp>
        <p:nvGrpSpPr>
          <p:cNvPr id="1397" name="Google Shape;1397;p47"/>
          <p:cNvGrpSpPr/>
          <p:nvPr/>
        </p:nvGrpSpPr>
        <p:grpSpPr>
          <a:xfrm rot="-1664962">
            <a:off x="475123" y="-383581"/>
            <a:ext cx="915732" cy="1828492"/>
            <a:chOff x="5984375" y="3480025"/>
            <a:chExt cx="469725" cy="937925"/>
          </a:xfrm>
        </p:grpSpPr>
        <p:sp>
          <p:nvSpPr>
            <p:cNvPr id="1398" name="Google Shape;1398;p47"/>
            <p:cNvSpPr/>
            <p:nvPr/>
          </p:nvSpPr>
          <p:spPr>
            <a:xfrm>
              <a:off x="6177250" y="3491925"/>
              <a:ext cx="5975" cy="333100"/>
            </a:xfrm>
            <a:custGeom>
              <a:avLst/>
              <a:gdLst/>
              <a:ahLst/>
              <a:cxnLst/>
              <a:rect l="l" t="t" r="r" b="b"/>
              <a:pathLst>
                <a:path w="239" h="13324" extrusionOk="0">
                  <a:moveTo>
                    <a:pt x="84" y="1"/>
                  </a:moveTo>
                  <a:cubicBezTo>
                    <a:pt x="36" y="1"/>
                    <a:pt x="12" y="24"/>
                    <a:pt x="0" y="72"/>
                  </a:cubicBezTo>
                  <a:cubicBezTo>
                    <a:pt x="0" y="846"/>
                    <a:pt x="0" y="1620"/>
                    <a:pt x="0" y="2394"/>
                  </a:cubicBezTo>
                  <a:cubicBezTo>
                    <a:pt x="0" y="2941"/>
                    <a:pt x="0" y="3477"/>
                    <a:pt x="0" y="4025"/>
                  </a:cubicBezTo>
                  <a:cubicBezTo>
                    <a:pt x="0" y="4537"/>
                    <a:pt x="0" y="5061"/>
                    <a:pt x="0" y="5573"/>
                  </a:cubicBezTo>
                  <a:cubicBezTo>
                    <a:pt x="0" y="6192"/>
                    <a:pt x="0" y="6799"/>
                    <a:pt x="0" y="7418"/>
                  </a:cubicBezTo>
                  <a:cubicBezTo>
                    <a:pt x="0" y="7621"/>
                    <a:pt x="0" y="7823"/>
                    <a:pt x="0" y="8025"/>
                  </a:cubicBezTo>
                  <a:cubicBezTo>
                    <a:pt x="0" y="8109"/>
                    <a:pt x="0" y="8180"/>
                    <a:pt x="0" y="8264"/>
                  </a:cubicBezTo>
                  <a:cubicBezTo>
                    <a:pt x="12" y="8454"/>
                    <a:pt x="12" y="8645"/>
                    <a:pt x="12" y="8835"/>
                  </a:cubicBezTo>
                  <a:cubicBezTo>
                    <a:pt x="12" y="8954"/>
                    <a:pt x="12" y="9073"/>
                    <a:pt x="24" y="9192"/>
                  </a:cubicBezTo>
                  <a:cubicBezTo>
                    <a:pt x="24" y="9478"/>
                    <a:pt x="36" y="9752"/>
                    <a:pt x="36" y="10038"/>
                  </a:cubicBezTo>
                  <a:cubicBezTo>
                    <a:pt x="48" y="10335"/>
                    <a:pt x="60" y="10633"/>
                    <a:pt x="60" y="10942"/>
                  </a:cubicBezTo>
                  <a:cubicBezTo>
                    <a:pt x="72" y="11228"/>
                    <a:pt x="84" y="11526"/>
                    <a:pt x="84" y="11824"/>
                  </a:cubicBezTo>
                  <a:cubicBezTo>
                    <a:pt x="84" y="12121"/>
                    <a:pt x="96" y="12419"/>
                    <a:pt x="84" y="12716"/>
                  </a:cubicBezTo>
                  <a:cubicBezTo>
                    <a:pt x="84" y="12776"/>
                    <a:pt x="84" y="12847"/>
                    <a:pt x="72" y="12919"/>
                  </a:cubicBezTo>
                  <a:cubicBezTo>
                    <a:pt x="72" y="12990"/>
                    <a:pt x="60" y="13062"/>
                    <a:pt x="60" y="13133"/>
                  </a:cubicBezTo>
                  <a:cubicBezTo>
                    <a:pt x="48" y="13133"/>
                    <a:pt x="36" y="13145"/>
                    <a:pt x="24" y="13157"/>
                  </a:cubicBezTo>
                  <a:cubicBezTo>
                    <a:pt x="12" y="13181"/>
                    <a:pt x="12" y="13193"/>
                    <a:pt x="12" y="13217"/>
                  </a:cubicBezTo>
                  <a:cubicBezTo>
                    <a:pt x="24" y="13228"/>
                    <a:pt x="24" y="13240"/>
                    <a:pt x="24" y="13252"/>
                  </a:cubicBezTo>
                  <a:cubicBezTo>
                    <a:pt x="24" y="13264"/>
                    <a:pt x="36" y="13276"/>
                    <a:pt x="36" y="13288"/>
                  </a:cubicBezTo>
                  <a:cubicBezTo>
                    <a:pt x="48" y="13300"/>
                    <a:pt x="72" y="13312"/>
                    <a:pt x="84" y="13324"/>
                  </a:cubicBezTo>
                  <a:cubicBezTo>
                    <a:pt x="108" y="13324"/>
                    <a:pt x="143" y="13324"/>
                    <a:pt x="155" y="13300"/>
                  </a:cubicBezTo>
                  <a:cubicBezTo>
                    <a:pt x="167" y="13288"/>
                    <a:pt x="179" y="13276"/>
                    <a:pt x="191" y="13264"/>
                  </a:cubicBezTo>
                  <a:cubicBezTo>
                    <a:pt x="191" y="13240"/>
                    <a:pt x="191" y="13228"/>
                    <a:pt x="191" y="13217"/>
                  </a:cubicBezTo>
                  <a:cubicBezTo>
                    <a:pt x="203" y="13193"/>
                    <a:pt x="203" y="13169"/>
                    <a:pt x="203" y="13145"/>
                  </a:cubicBezTo>
                  <a:cubicBezTo>
                    <a:pt x="203" y="13121"/>
                    <a:pt x="215" y="13086"/>
                    <a:pt x="215" y="13050"/>
                  </a:cubicBezTo>
                  <a:cubicBezTo>
                    <a:pt x="215" y="12978"/>
                    <a:pt x="227" y="12907"/>
                    <a:pt x="227" y="12836"/>
                  </a:cubicBezTo>
                  <a:cubicBezTo>
                    <a:pt x="227" y="12693"/>
                    <a:pt x="239" y="12562"/>
                    <a:pt x="239" y="12419"/>
                  </a:cubicBezTo>
                  <a:cubicBezTo>
                    <a:pt x="239" y="12133"/>
                    <a:pt x="227" y="11835"/>
                    <a:pt x="227" y="11538"/>
                  </a:cubicBezTo>
                  <a:cubicBezTo>
                    <a:pt x="215" y="10990"/>
                    <a:pt x="203" y="10430"/>
                    <a:pt x="179" y="9883"/>
                  </a:cubicBezTo>
                  <a:cubicBezTo>
                    <a:pt x="179" y="9597"/>
                    <a:pt x="167" y="9311"/>
                    <a:pt x="167" y="9026"/>
                  </a:cubicBezTo>
                  <a:cubicBezTo>
                    <a:pt x="155" y="8811"/>
                    <a:pt x="155" y="8609"/>
                    <a:pt x="155" y="8406"/>
                  </a:cubicBezTo>
                  <a:cubicBezTo>
                    <a:pt x="155" y="8323"/>
                    <a:pt x="155" y="8240"/>
                    <a:pt x="155" y="8156"/>
                  </a:cubicBezTo>
                  <a:cubicBezTo>
                    <a:pt x="155" y="7573"/>
                    <a:pt x="143" y="6990"/>
                    <a:pt x="155" y="6406"/>
                  </a:cubicBezTo>
                  <a:cubicBezTo>
                    <a:pt x="155" y="5870"/>
                    <a:pt x="155" y="5335"/>
                    <a:pt x="155" y="4787"/>
                  </a:cubicBezTo>
                  <a:cubicBezTo>
                    <a:pt x="155" y="4073"/>
                    <a:pt x="143" y="3346"/>
                    <a:pt x="143" y="2632"/>
                  </a:cubicBezTo>
                  <a:cubicBezTo>
                    <a:pt x="143" y="2037"/>
                    <a:pt x="143" y="1441"/>
                    <a:pt x="143" y="858"/>
                  </a:cubicBezTo>
                  <a:cubicBezTo>
                    <a:pt x="143" y="596"/>
                    <a:pt x="155" y="334"/>
                    <a:pt x="155" y="72"/>
                  </a:cubicBezTo>
                  <a:cubicBezTo>
                    <a:pt x="155" y="24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9" name="Google Shape;1399;p47"/>
            <p:cNvSpPr/>
            <p:nvPr/>
          </p:nvSpPr>
          <p:spPr>
            <a:xfrm>
              <a:off x="6138550" y="3819350"/>
              <a:ext cx="40800" cy="149000"/>
            </a:xfrm>
            <a:custGeom>
              <a:avLst/>
              <a:gdLst/>
              <a:ahLst/>
              <a:cxnLst/>
              <a:rect l="l" t="t" r="r" b="b"/>
              <a:pathLst>
                <a:path w="1632" h="5960" extrusionOk="0">
                  <a:moveTo>
                    <a:pt x="1560" y="0"/>
                  </a:moveTo>
                  <a:cubicBezTo>
                    <a:pt x="1525" y="0"/>
                    <a:pt x="1489" y="24"/>
                    <a:pt x="1477" y="60"/>
                  </a:cubicBezTo>
                  <a:cubicBezTo>
                    <a:pt x="1441" y="251"/>
                    <a:pt x="1394" y="453"/>
                    <a:pt x="1358" y="643"/>
                  </a:cubicBezTo>
                  <a:cubicBezTo>
                    <a:pt x="1322" y="822"/>
                    <a:pt x="1286" y="1001"/>
                    <a:pt x="1239" y="1167"/>
                  </a:cubicBezTo>
                  <a:cubicBezTo>
                    <a:pt x="1227" y="1251"/>
                    <a:pt x="1203" y="1322"/>
                    <a:pt x="1191" y="1405"/>
                  </a:cubicBezTo>
                  <a:cubicBezTo>
                    <a:pt x="1167" y="1477"/>
                    <a:pt x="1156" y="1548"/>
                    <a:pt x="1132" y="1620"/>
                  </a:cubicBezTo>
                  <a:cubicBezTo>
                    <a:pt x="1096" y="1786"/>
                    <a:pt x="1048" y="1953"/>
                    <a:pt x="1013" y="2108"/>
                  </a:cubicBezTo>
                  <a:cubicBezTo>
                    <a:pt x="917" y="2465"/>
                    <a:pt x="822" y="2822"/>
                    <a:pt x="739" y="3179"/>
                  </a:cubicBezTo>
                  <a:cubicBezTo>
                    <a:pt x="655" y="3489"/>
                    <a:pt x="584" y="3810"/>
                    <a:pt x="501" y="4120"/>
                  </a:cubicBezTo>
                  <a:cubicBezTo>
                    <a:pt x="417" y="4453"/>
                    <a:pt x="322" y="4799"/>
                    <a:pt x="239" y="5132"/>
                  </a:cubicBezTo>
                  <a:cubicBezTo>
                    <a:pt x="203" y="5239"/>
                    <a:pt x="179" y="5358"/>
                    <a:pt x="143" y="5465"/>
                  </a:cubicBezTo>
                  <a:cubicBezTo>
                    <a:pt x="120" y="5573"/>
                    <a:pt x="84" y="5680"/>
                    <a:pt x="48" y="5787"/>
                  </a:cubicBezTo>
                  <a:cubicBezTo>
                    <a:pt x="36" y="5799"/>
                    <a:pt x="36" y="5799"/>
                    <a:pt x="36" y="5811"/>
                  </a:cubicBezTo>
                  <a:cubicBezTo>
                    <a:pt x="24" y="5823"/>
                    <a:pt x="24" y="5835"/>
                    <a:pt x="13" y="5846"/>
                  </a:cubicBezTo>
                  <a:cubicBezTo>
                    <a:pt x="1" y="5858"/>
                    <a:pt x="1" y="5870"/>
                    <a:pt x="1" y="5882"/>
                  </a:cubicBezTo>
                  <a:cubicBezTo>
                    <a:pt x="1" y="5906"/>
                    <a:pt x="13" y="5930"/>
                    <a:pt x="24" y="5942"/>
                  </a:cubicBezTo>
                  <a:cubicBezTo>
                    <a:pt x="36" y="5954"/>
                    <a:pt x="57" y="5960"/>
                    <a:pt x="78" y="5960"/>
                  </a:cubicBezTo>
                  <a:cubicBezTo>
                    <a:pt x="99" y="5960"/>
                    <a:pt x="120" y="5954"/>
                    <a:pt x="132" y="5942"/>
                  </a:cubicBezTo>
                  <a:cubicBezTo>
                    <a:pt x="155" y="5918"/>
                    <a:pt x="167" y="5894"/>
                    <a:pt x="179" y="5858"/>
                  </a:cubicBezTo>
                  <a:cubicBezTo>
                    <a:pt x="179" y="5858"/>
                    <a:pt x="179" y="5846"/>
                    <a:pt x="191" y="5835"/>
                  </a:cubicBezTo>
                  <a:lnTo>
                    <a:pt x="191" y="5835"/>
                  </a:lnTo>
                  <a:cubicBezTo>
                    <a:pt x="190" y="5835"/>
                    <a:pt x="179" y="5846"/>
                    <a:pt x="179" y="5846"/>
                  </a:cubicBezTo>
                  <a:cubicBezTo>
                    <a:pt x="215" y="5775"/>
                    <a:pt x="239" y="5692"/>
                    <a:pt x="263" y="5608"/>
                  </a:cubicBezTo>
                  <a:cubicBezTo>
                    <a:pt x="286" y="5525"/>
                    <a:pt x="310" y="5442"/>
                    <a:pt x="334" y="5358"/>
                  </a:cubicBezTo>
                  <a:cubicBezTo>
                    <a:pt x="382" y="5192"/>
                    <a:pt x="429" y="5037"/>
                    <a:pt x="465" y="4882"/>
                  </a:cubicBezTo>
                  <a:cubicBezTo>
                    <a:pt x="548" y="4549"/>
                    <a:pt x="644" y="4227"/>
                    <a:pt x="715" y="3894"/>
                  </a:cubicBezTo>
                  <a:cubicBezTo>
                    <a:pt x="763" y="3715"/>
                    <a:pt x="810" y="3537"/>
                    <a:pt x="846" y="3358"/>
                  </a:cubicBezTo>
                  <a:cubicBezTo>
                    <a:pt x="894" y="3203"/>
                    <a:pt x="929" y="3048"/>
                    <a:pt x="965" y="2906"/>
                  </a:cubicBezTo>
                  <a:cubicBezTo>
                    <a:pt x="1001" y="2739"/>
                    <a:pt x="1048" y="2584"/>
                    <a:pt x="1084" y="2429"/>
                  </a:cubicBezTo>
                  <a:cubicBezTo>
                    <a:pt x="1132" y="2263"/>
                    <a:pt x="1179" y="2084"/>
                    <a:pt x="1227" y="1917"/>
                  </a:cubicBezTo>
                  <a:cubicBezTo>
                    <a:pt x="1251" y="1822"/>
                    <a:pt x="1275" y="1739"/>
                    <a:pt x="1286" y="1655"/>
                  </a:cubicBezTo>
                  <a:cubicBezTo>
                    <a:pt x="1310" y="1560"/>
                    <a:pt x="1334" y="1465"/>
                    <a:pt x="1358" y="1382"/>
                  </a:cubicBezTo>
                  <a:cubicBezTo>
                    <a:pt x="1370" y="1322"/>
                    <a:pt x="1382" y="1251"/>
                    <a:pt x="1406" y="1191"/>
                  </a:cubicBezTo>
                  <a:cubicBezTo>
                    <a:pt x="1417" y="1084"/>
                    <a:pt x="1441" y="977"/>
                    <a:pt x="1465" y="870"/>
                  </a:cubicBezTo>
                  <a:cubicBezTo>
                    <a:pt x="1525" y="608"/>
                    <a:pt x="1584" y="358"/>
                    <a:pt x="1632" y="96"/>
                  </a:cubicBezTo>
                  <a:cubicBezTo>
                    <a:pt x="1632" y="72"/>
                    <a:pt x="1632" y="60"/>
                    <a:pt x="1620" y="36"/>
                  </a:cubicBezTo>
                  <a:cubicBezTo>
                    <a:pt x="1608" y="24"/>
                    <a:pt x="1596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0" name="Google Shape;1400;p47"/>
            <p:cNvSpPr/>
            <p:nvPr/>
          </p:nvSpPr>
          <p:spPr>
            <a:xfrm>
              <a:off x="5994475" y="3976225"/>
              <a:ext cx="141725" cy="183975"/>
            </a:xfrm>
            <a:custGeom>
              <a:avLst/>
              <a:gdLst/>
              <a:ahLst/>
              <a:cxnLst/>
              <a:rect l="l" t="t" r="r" b="b"/>
              <a:pathLst>
                <a:path w="5669" h="7359" extrusionOk="0">
                  <a:moveTo>
                    <a:pt x="5573" y="0"/>
                  </a:moveTo>
                  <a:cubicBezTo>
                    <a:pt x="5549" y="0"/>
                    <a:pt x="5525" y="0"/>
                    <a:pt x="5514" y="24"/>
                  </a:cubicBezTo>
                  <a:cubicBezTo>
                    <a:pt x="5383" y="155"/>
                    <a:pt x="5252" y="286"/>
                    <a:pt x="5133" y="429"/>
                  </a:cubicBezTo>
                  <a:cubicBezTo>
                    <a:pt x="5073" y="488"/>
                    <a:pt x="5025" y="548"/>
                    <a:pt x="4978" y="595"/>
                  </a:cubicBezTo>
                  <a:cubicBezTo>
                    <a:pt x="4799" y="798"/>
                    <a:pt x="4621" y="988"/>
                    <a:pt x="4442" y="1191"/>
                  </a:cubicBezTo>
                  <a:cubicBezTo>
                    <a:pt x="4382" y="1262"/>
                    <a:pt x="4311" y="1322"/>
                    <a:pt x="4252" y="1393"/>
                  </a:cubicBezTo>
                  <a:cubicBezTo>
                    <a:pt x="4240" y="1417"/>
                    <a:pt x="4216" y="1441"/>
                    <a:pt x="4204" y="1453"/>
                  </a:cubicBezTo>
                  <a:cubicBezTo>
                    <a:pt x="4085" y="1595"/>
                    <a:pt x="3966" y="1738"/>
                    <a:pt x="3859" y="1881"/>
                  </a:cubicBezTo>
                  <a:cubicBezTo>
                    <a:pt x="3692" y="2096"/>
                    <a:pt x="3513" y="2298"/>
                    <a:pt x="3347" y="2512"/>
                  </a:cubicBezTo>
                  <a:cubicBezTo>
                    <a:pt x="3287" y="2584"/>
                    <a:pt x="3228" y="2667"/>
                    <a:pt x="3168" y="2738"/>
                  </a:cubicBezTo>
                  <a:cubicBezTo>
                    <a:pt x="3144" y="2774"/>
                    <a:pt x="3109" y="2798"/>
                    <a:pt x="3085" y="2834"/>
                  </a:cubicBezTo>
                  <a:cubicBezTo>
                    <a:pt x="2835" y="3167"/>
                    <a:pt x="2597" y="3500"/>
                    <a:pt x="2347" y="3846"/>
                  </a:cubicBezTo>
                  <a:cubicBezTo>
                    <a:pt x="2156" y="4108"/>
                    <a:pt x="1954" y="4370"/>
                    <a:pt x="1763" y="4632"/>
                  </a:cubicBezTo>
                  <a:cubicBezTo>
                    <a:pt x="1632" y="4810"/>
                    <a:pt x="1501" y="4977"/>
                    <a:pt x="1370" y="5155"/>
                  </a:cubicBezTo>
                  <a:cubicBezTo>
                    <a:pt x="1346" y="5203"/>
                    <a:pt x="1311" y="5239"/>
                    <a:pt x="1287" y="5286"/>
                  </a:cubicBezTo>
                  <a:cubicBezTo>
                    <a:pt x="1215" y="5382"/>
                    <a:pt x="1144" y="5477"/>
                    <a:pt x="1084" y="5572"/>
                  </a:cubicBezTo>
                  <a:cubicBezTo>
                    <a:pt x="1049" y="5620"/>
                    <a:pt x="1013" y="5667"/>
                    <a:pt x="977" y="5715"/>
                  </a:cubicBezTo>
                  <a:cubicBezTo>
                    <a:pt x="965" y="5739"/>
                    <a:pt x="953" y="5751"/>
                    <a:pt x="942" y="5775"/>
                  </a:cubicBezTo>
                  <a:cubicBezTo>
                    <a:pt x="882" y="5858"/>
                    <a:pt x="823" y="5953"/>
                    <a:pt x="775" y="6037"/>
                  </a:cubicBezTo>
                  <a:cubicBezTo>
                    <a:pt x="668" y="6179"/>
                    <a:pt x="572" y="6334"/>
                    <a:pt x="477" y="6489"/>
                  </a:cubicBezTo>
                  <a:cubicBezTo>
                    <a:pt x="406" y="6608"/>
                    <a:pt x="322" y="6739"/>
                    <a:pt x="251" y="6858"/>
                  </a:cubicBezTo>
                  <a:cubicBezTo>
                    <a:pt x="215" y="6929"/>
                    <a:pt x="168" y="6989"/>
                    <a:pt x="132" y="7049"/>
                  </a:cubicBezTo>
                  <a:cubicBezTo>
                    <a:pt x="96" y="7108"/>
                    <a:pt x="61" y="7168"/>
                    <a:pt x="13" y="7227"/>
                  </a:cubicBezTo>
                  <a:cubicBezTo>
                    <a:pt x="1" y="7251"/>
                    <a:pt x="1" y="7275"/>
                    <a:pt x="1" y="7299"/>
                  </a:cubicBezTo>
                  <a:cubicBezTo>
                    <a:pt x="13" y="7310"/>
                    <a:pt x="25" y="7334"/>
                    <a:pt x="49" y="7346"/>
                  </a:cubicBezTo>
                  <a:cubicBezTo>
                    <a:pt x="61" y="7358"/>
                    <a:pt x="84" y="7358"/>
                    <a:pt x="108" y="7358"/>
                  </a:cubicBezTo>
                  <a:cubicBezTo>
                    <a:pt x="132" y="7346"/>
                    <a:pt x="144" y="7334"/>
                    <a:pt x="156" y="7310"/>
                  </a:cubicBezTo>
                  <a:cubicBezTo>
                    <a:pt x="215" y="7239"/>
                    <a:pt x="263" y="7156"/>
                    <a:pt x="311" y="7072"/>
                  </a:cubicBezTo>
                  <a:cubicBezTo>
                    <a:pt x="370" y="6989"/>
                    <a:pt x="418" y="6918"/>
                    <a:pt x="465" y="6834"/>
                  </a:cubicBezTo>
                  <a:cubicBezTo>
                    <a:pt x="561" y="6668"/>
                    <a:pt x="668" y="6513"/>
                    <a:pt x="763" y="6346"/>
                  </a:cubicBezTo>
                  <a:cubicBezTo>
                    <a:pt x="870" y="6191"/>
                    <a:pt x="965" y="6037"/>
                    <a:pt x="1073" y="5870"/>
                  </a:cubicBezTo>
                  <a:cubicBezTo>
                    <a:pt x="1108" y="5822"/>
                    <a:pt x="1156" y="5763"/>
                    <a:pt x="1192" y="5703"/>
                  </a:cubicBezTo>
                  <a:cubicBezTo>
                    <a:pt x="1263" y="5608"/>
                    <a:pt x="1334" y="5501"/>
                    <a:pt x="1406" y="5394"/>
                  </a:cubicBezTo>
                  <a:cubicBezTo>
                    <a:pt x="1430" y="5358"/>
                    <a:pt x="1465" y="5322"/>
                    <a:pt x="1489" y="5286"/>
                  </a:cubicBezTo>
                  <a:cubicBezTo>
                    <a:pt x="1573" y="5179"/>
                    <a:pt x="1644" y="5084"/>
                    <a:pt x="1715" y="4977"/>
                  </a:cubicBezTo>
                  <a:cubicBezTo>
                    <a:pt x="1811" y="4858"/>
                    <a:pt x="1894" y="4739"/>
                    <a:pt x="1989" y="4620"/>
                  </a:cubicBezTo>
                  <a:cubicBezTo>
                    <a:pt x="2204" y="4322"/>
                    <a:pt x="2418" y="4024"/>
                    <a:pt x="2632" y="3727"/>
                  </a:cubicBezTo>
                  <a:cubicBezTo>
                    <a:pt x="2835" y="3465"/>
                    <a:pt x="3025" y="3191"/>
                    <a:pt x="3228" y="2929"/>
                  </a:cubicBezTo>
                  <a:cubicBezTo>
                    <a:pt x="3478" y="2619"/>
                    <a:pt x="3740" y="2298"/>
                    <a:pt x="3990" y="1976"/>
                  </a:cubicBezTo>
                  <a:cubicBezTo>
                    <a:pt x="4109" y="1846"/>
                    <a:pt x="4216" y="1703"/>
                    <a:pt x="4323" y="1572"/>
                  </a:cubicBezTo>
                  <a:cubicBezTo>
                    <a:pt x="4347" y="1548"/>
                    <a:pt x="4359" y="1524"/>
                    <a:pt x="4382" y="1512"/>
                  </a:cubicBezTo>
                  <a:cubicBezTo>
                    <a:pt x="4454" y="1429"/>
                    <a:pt x="4513" y="1357"/>
                    <a:pt x="4585" y="1286"/>
                  </a:cubicBezTo>
                  <a:cubicBezTo>
                    <a:pt x="4752" y="1095"/>
                    <a:pt x="4930" y="905"/>
                    <a:pt x="5109" y="714"/>
                  </a:cubicBezTo>
                  <a:cubicBezTo>
                    <a:pt x="5275" y="524"/>
                    <a:pt x="5454" y="333"/>
                    <a:pt x="5633" y="143"/>
                  </a:cubicBezTo>
                  <a:cubicBezTo>
                    <a:pt x="5656" y="107"/>
                    <a:pt x="5668" y="60"/>
                    <a:pt x="5633" y="24"/>
                  </a:cubicBezTo>
                  <a:cubicBezTo>
                    <a:pt x="5609" y="0"/>
                    <a:pt x="5597" y="0"/>
                    <a:pt x="5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401;p47"/>
            <p:cNvSpPr/>
            <p:nvPr/>
          </p:nvSpPr>
          <p:spPr>
            <a:xfrm>
              <a:off x="6144500" y="3984550"/>
              <a:ext cx="299775" cy="420550"/>
            </a:xfrm>
            <a:custGeom>
              <a:avLst/>
              <a:gdLst/>
              <a:ahLst/>
              <a:cxnLst/>
              <a:rect l="l" t="t" r="r" b="b"/>
              <a:pathLst>
                <a:path w="11991" h="16822" extrusionOk="0">
                  <a:moveTo>
                    <a:pt x="96" y="0"/>
                  </a:moveTo>
                  <a:cubicBezTo>
                    <a:pt x="72" y="0"/>
                    <a:pt x="60" y="0"/>
                    <a:pt x="48" y="12"/>
                  </a:cubicBezTo>
                  <a:cubicBezTo>
                    <a:pt x="25" y="24"/>
                    <a:pt x="13" y="48"/>
                    <a:pt x="1" y="72"/>
                  </a:cubicBezTo>
                  <a:cubicBezTo>
                    <a:pt x="1" y="84"/>
                    <a:pt x="1" y="119"/>
                    <a:pt x="13" y="131"/>
                  </a:cubicBezTo>
                  <a:cubicBezTo>
                    <a:pt x="596" y="941"/>
                    <a:pt x="1179" y="1739"/>
                    <a:pt x="1763" y="2548"/>
                  </a:cubicBezTo>
                  <a:cubicBezTo>
                    <a:pt x="2334" y="3346"/>
                    <a:pt x="2906" y="4132"/>
                    <a:pt x="3477" y="4930"/>
                  </a:cubicBezTo>
                  <a:cubicBezTo>
                    <a:pt x="3751" y="5311"/>
                    <a:pt x="4025" y="5680"/>
                    <a:pt x="4287" y="6061"/>
                  </a:cubicBezTo>
                  <a:cubicBezTo>
                    <a:pt x="4882" y="6894"/>
                    <a:pt x="5478" y="7739"/>
                    <a:pt x="6073" y="8573"/>
                  </a:cubicBezTo>
                  <a:cubicBezTo>
                    <a:pt x="6204" y="8763"/>
                    <a:pt x="6335" y="8954"/>
                    <a:pt x="6478" y="9144"/>
                  </a:cubicBezTo>
                  <a:cubicBezTo>
                    <a:pt x="6513" y="9204"/>
                    <a:pt x="6549" y="9263"/>
                    <a:pt x="6597" y="9323"/>
                  </a:cubicBezTo>
                  <a:cubicBezTo>
                    <a:pt x="6704" y="9490"/>
                    <a:pt x="6823" y="9656"/>
                    <a:pt x="6942" y="9823"/>
                  </a:cubicBezTo>
                  <a:cubicBezTo>
                    <a:pt x="7240" y="10264"/>
                    <a:pt x="7537" y="10692"/>
                    <a:pt x="7835" y="11133"/>
                  </a:cubicBezTo>
                  <a:cubicBezTo>
                    <a:pt x="7978" y="11347"/>
                    <a:pt x="8121" y="11549"/>
                    <a:pt x="8264" y="11752"/>
                  </a:cubicBezTo>
                  <a:cubicBezTo>
                    <a:pt x="8680" y="12359"/>
                    <a:pt x="9085" y="12954"/>
                    <a:pt x="9490" y="13562"/>
                  </a:cubicBezTo>
                  <a:cubicBezTo>
                    <a:pt x="9645" y="13776"/>
                    <a:pt x="9788" y="13990"/>
                    <a:pt x="9931" y="14205"/>
                  </a:cubicBezTo>
                  <a:cubicBezTo>
                    <a:pt x="10002" y="14312"/>
                    <a:pt x="10073" y="14419"/>
                    <a:pt x="10157" y="14526"/>
                  </a:cubicBezTo>
                  <a:cubicBezTo>
                    <a:pt x="10288" y="14717"/>
                    <a:pt x="10419" y="14895"/>
                    <a:pt x="10550" y="15086"/>
                  </a:cubicBezTo>
                  <a:cubicBezTo>
                    <a:pt x="10585" y="15145"/>
                    <a:pt x="10633" y="15205"/>
                    <a:pt x="10681" y="15264"/>
                  </a:cubicBezTo>
                  <a:cubicBezTo>
                    <a:pt x="10681" y="15288"/>
                    <a:pt x="10693" y="15300"/>
                    <a:pt x="10704" y="15312"/>
                  </a:cubicBezTo>
                  <a:cubicBezTo>
                    <a:pt x="10740" y="15359"/>
                    <a:pt x="10776" y="15407"/>
                    <a:pt x="10812" y="15455"/>
                  </a:cubicBezTo>
                  <a:cubicBezTo>
                    <a:pt x="10859" y="15514"/>
                    <a:pt x="10919" y="15586"/>
                    <a:pt x="10966" y="15645"/>
                  </a:cubicBezTo>
                  <a:cubicBezTo>
                    <a:pt x="10990" y="15693"/>
                    <a:pt x="11026" y="15729"/>
                    <a:pt x="11050" y="15764"/>
                  </a:cubicBezTo>
                  <a:cubicBezTo>
                    <a:pt x="11133" y="15871"/>
                    <a:pt x="11216" y="15967"/>
                    <a:pt x="11300" y="16074"/>
                  </a:cubicBezTo>
                  <a:cubicBezTo>
                    <a:pt x="11443" y="16252"/>
                    <a:pt x="11597" y="16431"/>
                    <a:pt x="11740" y="16622"/>
                  </a:cubicBezTo>
                  <a:cubicBezTo>
                    <a:pt x="11740" y="16633"/>
                    <a:pt x="11752" y="16645"/>
                    <a:pt x="11764" y="16645"/>
                  </a:cubicBezTo>
                  <a:cubicBezTo>
                    <a:pt x="11752" y="16657"/>
                    <a:pt x="11752" y="16669"/>
                    <a:pt x="11740" y="16669"/>
                  </a:cubicBezTo>
                  <a:cubicBezTo>
                    <a:pt x="11716" y="16705"/>
                    <a:pt x="11728" y="16764"/>
                    <a:pt x="11776" y="16788"/>
                  </a:cubicBezTo>
                  <a:cubicBezTo>
                    <a:pt x="11810" y="16805"/>
                    <a:pt x="11843" y="16822"/>
                    <a:pt x="11881" y="16822"/>
                  </a:cubicBezTo>
                  <a:cubicBezTo>
                    <a:pt x="11897" y="16822"/>
                    <a:pt x="11913" y="16819"/>
                    <a:pt x="11931" y="16812"/>
                  </a:cubicBezTo>
                  <a:cubicBezTo>
                    <a:pt x="11955" y="16800"/>
                    <a:pt x="11967" y="16776"/>
                    <a:pt x="11978" y="16752"/>
                  </a:cubicBezTo>
                  <a:cubicBezTo>
                    <a:pt x="11990" y="16717"/>
                    <a:pt x="11978" y="16693"/>
                    <a:pt x="11967" y="16669"/>
                  </a:cubicBezTo>
                  <a:cubicBezTo>
                    <a:pt x="11955" y="16622"/>
                    <a:pt x="11931" y="16586"/>
                    <a:pt x="11895" y="16550"/>
                  </a:cubicBezTo>
                  <a:cubicBezTo>
                    <a:pt x="11883" y="16526"/>
                    <a:pt x="11871" y="16502"/>
                    <a:pt x="11847" y="16479"/>
                  </a:cubicBezTo>
                  <a:cubicBezTo>
                    <a:pt x="11776" y="16383"/>
                    <a:pt x="11693" y="16288"/>
                    <a:pt x="11609" y="16181"/>
                  </a:cubicBezTo>
                  <a:cubicBezTo>
                    <a:pt x="11466" y="16002"/>
                    <a:pt x="11324" y="15824"/>
                    <a:pt x="11181" y="15645"/>
                  </a:cubicBezTo>
                  <a:cubicBezTo>
                    <a:pt x="11074" y="15502"/>
                    <a:pt x="10954" y="15348"/>
                    <a:pt x="10835" y="15193"/>
                  </a:cubicBezTo>
                  <a:cubicBezTo>
                    <a:pt x="10812" y="15157"/>
                    <a:pt x="10788" y="15109"/>
                    <a:pt x="10752" y="15074"/>
                  </a:cubicBezTo>
                  <a:cubicBezTo>
                    <a:pt x="10681" y="14967"/>
                    <a:pt x="10609" y="14859"/>
                    <a:pt x="10538" y="14764"/>
                  </a:cubicBezTo>
                  <a:cubicBezTo>
                    <a:pt x="10454" y="14645"/>
                    <a:pt x="10359" y="14526"/>
                    <a:pt x="10276" y="14395"/>
                  </a:cubicBezTo>
                  <a:cubicBezTo>
                    <a:pt x="10157" y="14228"/>
                    <a:pt x="10038" y="14050"/>
                    <a:pt x="9931" y="13871"/>
                  </a:cubicBezTo>
                  <a:cubicBezTo>
                    <a:pt x="9478" y="13216"/>
                    <a:pt x="9026" y="12550"/>
                    <a:pt x="8573" y="11883"/>
                  </a:cubicBezTo>
                  <a:cubicBezTo>
                    <a:pt x="8180" y="11311"/>
                    <a:pt x="7776" y="10728"/>
                    <a:pt x="7383" y="10145"/>
                  </a:cubicBezTo>
                  <a:cubicBezTo>
                    <a:pt x="7144" y="9811"/>
                    <a:pt x="6906" y="9466"/>
                    <a:pt x="6680" y="9121"/>
                  </a:cubicBezTo>
                  <a:cubicBezTo>
                    <a:pt x="6597" y="9002"/>
                    <a:pt x="6502" y="8882"/>
                    <a:pt x="6418" y="8763"/>
                  </a:cubicBezTo>
                  <a:cubicBezTo>
                    <a:pt x="5859" y="7966"/>
                    <a:pt x="5287" y="7156"/>
                    <a:pt x="4716" y="6358"/>
                  </a:cubicBezTo>
                  <a:cubicBezTo>
                    <a:pt x="4477" y="6013"/>
                    <a:pt x="4239" y="5680"/>
                    <a:pt x="3989" y="5334"/>
                  </a:cubicBezTo>
                  <a:cubicBezTo>
                    <a:pt x="3918" y="5227"/>
                    <a:pt x="3846" y="5132"/>
                    <a:pt x="3775" y="5025"/>
                  </a:cubicBezTo>
                  <a:cubicBezTo>
                    <a:pt x="3251" y="4310"/>
                    <a:pt x="2727" y="3584"/>
                    <a:pt x="2215" y="2870"/>
                  </a:cubicBezTo>
                  <a:cubicBezTo>
                    <a:pt x="1739" y="2215"/>
                    <a:pt x="1263" y="1548"/>
                    <a:pt x="787" y="893"/>
                  </a:cubicBezTo>
                  <a:cubicBezTo>
                    <a:pt x="572" y="608"/>
                    <a:pt x="370" y="322"/>
                    <a:pt x="167" y="48"/>
                  </a:cubicBezTo>
                  <a:cubicBezTo>
                    <a:pt x="156" y="24"/>
                    <a:pt x="144" y="12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2" name="Google Shape;1402;p47"/>
            <p:cNvSpPr/>
            <p:nvPr/>
          </p:nvSpPr>
          <p:spPr>
            <a:xfrm>
              <a:off x="6169200" y="3812200"/>
              <a:ext cx="19975" cy="18775"/>
            </a:xfrm>
            <a:custGeom>
              <a:avLst/>
              <a:gdLst/>
              <a:ahLst/>
              <a:cxnLst/>
              <a:rect l="l" t="t" r="r" b="b"/>
              <a:pathLst>
                <a:path w="799" h="751" extrusionOk="0">
                  <a:moveTo>
                    <a:pt x="501" y="263"/>
                  </a:moveTo>
                  <a:cubicBezTo>
                    <a:pt x="513" y="263"/>
                    <a:pt x="525" y="263"/>
                    <a:pt x="537" y="275"/>
                  </a:cubicBezTo>
                  <a:cubicBezTo>
                    <a:pt x="549" y="275"/>
                    <a:pt x="561" y="286"/>
                    <a:pt x="572" y="298"/>
                  </a:cubicBezTo>
                  <a:cubicBezTo>
                    <a:pt x="584" y="298"/>
                    <a:pt x="584" y="310"/>
                    <a:pt x="596" y="310"/>
                  </a:cubicBezTo>
                  <a:cubicBezTo>
                    <a:pt x="596" y="310"/>
                    <a:pt x="596" y="310"/>
                    <a:pt x="596" y="322"/>
                  </a:cubicBezTo>
                  <a:cubicBezTo>
                    <a:pt x="596" y="322"/>
                    <a:pt x="596" y="334"/>
                    <a:pt x="584" y="346"/>
                  </a:cubicBezTo>
                  <a:cubicBezTo>
                    <a:pt x="561" y="310"/>
                    <a:pt x="537" y="298"/>
                    <a:pt x="501" y="286"/>
                  </a:cubicBezTo>
                  <a:lnTo>
                    <a:pt x="406" y="286"/>
                  </a:lnTo>
                  <a:cubicBezTo>
                    <a:pt x="418" y="275"/>
                    <a:pt x="430" y="275"/>
                    <a:pt x="441" y="275"/>
                  </a:cubicBezTo>
                  <a:cubicBezTo>
                    <a:pt x="441" y="263"/>
                    <a:pt x="453" y="263"/>
                    <a:pt x="465" y="263"/>
                  </a:cubicBezTo>
                  <a:close/>
                  <a:moveTo>
                    <a:pt x="441" y="441"/>
                  </a:moveTo>
                  <a:cubicBezTo>
                    <a:pt x="441" y="441"/>
                    <a:pt x="441" y="441"/>
                    <a:pt x="441" y="453"/>
                  </a:cubicBezTo>
                  <a:lnTo>
                    <a:pt x="430" y="453"/>
                  </a:lnTo>
                  <a:cubicBezTo>
                    <a:pt x="418" y="453"/>
                    <a:pt x="418" y="441"/>
                    <a:pt x="418" y="441"/>
                  </a:cubicBezTo>
                  <a:close/>
                  <a:moveTo>
                    <a:pt x="239" y="239"/>
                  </a:moveTo>
                  <a:lnTo>
                    <a:pt x="239" y="239"/>
                  </a:lnTo>
                  <a:cubicBezTo>
                    <a:pt x="227" y="263"/>
                    <a:pt x="227" y="275"/>
                    <a:pt x="215" y="298"/>
                  </a:cubicBezTo>
                  <a:cubicBezTo>
                    <a:pt x="203" y="322"/>
                    <a:pt x="191" y="346"/>
                    <a:pt x="191" y="370"/>
                  </a:cubicBezTo>
                  <a:cubicBezTo>
                    <a:pt x="180" y="394"/>
                    <a:pt x="180" y="406"/>
                    <a:pt x="180" y="417"/>
                  </a:cubicBezTo>
                  <a:cubicBezTo>
                    <a:pt x="180" y="441"/>
                    <a:pt x="180" y="453"/>
                    <a:pt x="191" y="477"/>
                  </a:cubicBezTo>
                  <a:cubicBezTo>
                    <a:pt x="191" y="477"/>
                    <a:pt x="191" y="477"/>
                    <a:pt x="191" y="489"/>
                  </a:cubicBezTo>
                  <a:cubicBezTo>
                    <a:pt x="180" y="477"/>
                    <a:pt x="180" y="477"/>
                    <a:pt x="180" y="465"/>
                  </a:cubicBezTo>
                  <a:cubicBezTo>
                    <a:pt x="168" y="453"/>
                    <a:pt x="168" y="429"/>
                    <a:pt x="168" y="417"/>
                  </a:cubicBezTo>
                  <a:cubicBezTo>
                    <a:pt x="168" y="394"/>
                    <a:pt x="168" y="382"/>
                    <a:pt x="168" y="370"/>
                  </a:cubicBezTo>
                  <a:cubicBezTo>
                    <a:pt x="168" y="358"/>
                    <a:pt x="168" y="346"/>
                    <a:pt x="180" y="334"/>
                  </a:cubicBezTo>
                  <a:cubicBezTo>
                    <a:pt x="180" y="310"/>
                    <a:pt x="191" y="298"/>
                    <a:pt x="203" y="275"/>
                  </a:cubicBezTo>
                  <a:cubicBezTo>
                    <a:pt x="215" y="263"/>
                    <a:pt x="227" y="251"/>
                    <a:pt x="239" y="239"/>
                  </a:cubicBezTo>
                  <a:close/>
                  <a:moveTo>
                    <a:pt x="418" y="1"/>
                  </a:moveTo>
                  <a:cubicBezTo>
                    <a:pt x="299" y="13"/>
                    <a:pt x="191" y="84"/>
                    <a:pt x="108" y="167"/>
                  </a:cubicBezTo>
                  <a:cubicBezTo>
                    <a:pt x="72" y="203"/>
                    <a:pt x="49" y="251"/>
                    <a:pt x="25" y="298"/>
                  </a:cubicBezTo>
                  <a:cubicBezTo>
                    <a:pt x="1" y="358"/>
                    <a:pt x="13" y="429"/>
                    <a:pt x="25" y="477"/>
                  </a:cubicBezTo>
                  <a:cubicBezTo>
                    <a:pt x="37" y="537"/>
                    <a:pt x="60" y="584"/>
                    <a:pt x="96" y="620"/>
                  </a:cubicBezTo>
                  <a:cubicBezTo>
                    <a:pt x="132" y="667"/>
                    <a:pt x="191" y="691"/>
                    <a:pt x="239" y="715"/>
                  </a:cubicBezTo>
                  <a:cubicBezTo>
                    <a:pt x="299" y="739"/>
                    <a:pt x="358" y="751"/>
                    <a:pt x="418" y="751"/>
                  </a:cubicBezTo>
                  <a:cubicBezTo>
                    <a:pt x="441" y="751"/>
                    <a:pt x="477" y="739"/>
                    <a:pt x="501" y="739"/>
                  </a:cubicBezTo>
                  <a:cubicBezTo>
                    <a:pt x="537" y="727"/>
                    <a:pt x="561" y="715"/>
                    <a:pt x="596" y="703"/>
                  </a:cubicBezTo>
                  <a:cubicBezTo>
                    <a:pt x="644" y="679"/>
                    <a:pt x="680" y="656"/>
                    <a:pt x="715" y="608"/>
                  </a:cubicBezTo>
                  <a:cubicBezTo>
                    <a:pt x="739" y="596"/>
                    <a:pt x="751" y="572"/>
                    <a:pt x="763" y="537"/>
                  </a:cubicBezTo>
                  <a:cubicBezTo>
                    <a:pt x="787" y="513"/>
                    <a:pt x="787" y="477"/>
                    <a:pt x="799" y="441"/>
                  </a:cubicBezTo>
                  <a:cubicBezTo>
                    <a:pt x="799" y="417"/>
                    <a:pt x="787" y="394"/>
                    <a:pt x="787" y="370"/>
                  </a:cubicBezTo>
                  <a:cubicBezTo>
                    <a:pt x="787" y="334"/>
                    <a:pt x="775" y="310"/>
                    <a:pt x="763" y="286"/>
                  </a:cubicBezTo>
                  <a:cubicBezTo>
                    <a:pt x="763" y="275"/>
                    <a:pt x="751" y="263"/>
                    <a:pt x="751" y="263"/>
                  </a:cubicBezTo>
                  <a:cubicBezTo>
                    <a:pt x="739" y="215"/>
                    <a:pt x="727" y="179"/>
                    <a:pt x="703" y="144"/>
                  </a:cubicBezTo>
                  <a:cubicBezTo>
                    <a:pt x="680" y="96"/>
                    <a:pt x="632" y="48"/>
                    <a:pt x="584" y="25"/>
                  </a:cubicBezTo>
                  <a:cubicBezTo>
                    <a:pt x="549" y="13"/>
                    <a:pt x="501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3" name="Google Shape;1403;p47"/>
            <p:cNvSpPr/>
            <p:nvPr/>
          </p:nvSpPr>
          <p:spPr>
            <a:xfrm>
              <a:off x="6126950" y="3964000"/>
              <a:ext cx="25325" cy="23550"/>
            </a:xfrm>
            <a:custGeom>
              <a:avLst/>
              <a:gdLst/>
              <a:ahLst/>
              <a:cxnLst/>
              <a:rect l="l" t="t" r="r" b="b"/>
              <a:pathLst>
                <a:path w="1013" h="942" extrusionOk="0">
                  <a:moveTo>
                    <a:pt x="596" y="191"/>
                  </a:moveTo>
                  <a:cubicBezTo>
                    <a:pt x="619" y="203"/>
                    <a:pt x="643" y="203"/>
                    <a:pt x="667" y="215"/>
                  </a:cubicBezTo>
                  <a:cubicBezTo>
                    <a:pt x="679" y="227"/>
                    <a:pt x="691" y="227"/>
                    <a:pt x="703" y="239"/>
                  </a:cubicBezTo>
                  <a:cubicBezTo>
                    <a:pt x="727" y="251"/>
                    <a:pt x="750" y="275"/>
                    <a:pt x="774" y="299"/>
                  </a:cubicBezTo>
                  <a:cubicBezTo>
                    <a:pt x="786" y="322"/>
                    <a:pt x="798" y="346"/>
                    <a:pt x="810" y="370"/>
                  </a:cubicBezTo>
                  <a:cubicBezTo>
                    <a:pt x="822" y="382"/>
                    <a:pt x="822" y="406"/>
                    <a:pt x="822" y="418"/>
                  </a:cubicBezTo>
                  <a:cubicBezTo>
                    <a:pt x="834" y="453"/>
                    <a:pt x="834" y="477"/>
                    <a:pt x="822" y="513"/>
                  </a:cubicBezTo>
                  <a:cubicBezTo>
                    <a:pt x="810" y="549"/>
                    <a:pt x="786" y="572"/>
                    <a:pt x="762" y="608"/>
                  </a:cubicBezTo>
                  <a:cubicBezTo>
                    <a:pt x="750" y="620"/>
                    <a:pt x="738" y="632"/>
                    <a:pt x="727" y="644"/>
                  </a:cubicBezTo>
                  <a:cubicBezTo>
                    <a:pt x="738" y="620"/>
                    <a:pt x="750" y="596"/>
                    <a:pt x="762" y="572"/>
                  </a:cubicBezTo>
                  <a:cubicBezTo>
                    <a:pt x="762" y="549"/>
                    <a:pt x="762" y="513"/>
                    <a:pt x="762" y="489"/>
                  </a:cubicBezTo>
                  <a:cubicBezTo>
                    <a:pt x="762" y="465"/>
                    <a:pt x="762" y="430"/>
                    <a:pt x="750" y="406"/>
                  </a:cubicBezTo>
                  <a:cubicBezTo>
                    <a:pt x="738" y="346"/>
                    <a:pt x="703" y="299"/>
                    <a:pt x="655" y="275"/>
                  </a:cubicBezTo>
                  <a:cubicBezTo>
                    <a:pt x="631" y="263"/>
                    <a:pt x="607" y="257"/>
                    <a:pt x="584" y="257"/>
                  </a:cubicBezTo>
                  <a:cubicBezTo>
                    <a:pt x="560" y="257"/>
                    <a:pt x="536" y="263"/>
                    <a:pt x="512" y="275"/>
                  </a:cubicBezTo>
                  <a:cubicBezTo>
                    <a:pt x="524" y="263"/>
                    <a:pt x="524" y="251"/>
                    <a:pt x="524" y="239"/>
                  </a:cubicBezTo>
                  <a:cubicBezTo>
                    <a:pt x="524" y="227"/>
                    <a:pt x="524" y="215"/>
                    <a:pt x="512" y="203"/>
                  </a:cubicBezTo>
                  <a:cubicBezTo>
                    <a:pt x="512" y="203"/>
                    <a:pt x="524" y="203"/>
                    <a:pt x="524" y="191"/>
                  </a:cubicBezTo>
                  <a:close/>
                  <a:moveTo>
                    <a:pt x="453" y="1"/>
                  </a:moveTo>
                  <a:cubicBezTo>
                    <a:pt x="393" y="13"/>
                    <a:pt x="322" y="25"/>
                    <a:pt x="262" y="60"/>
                  </a:cubicBezTo>
                  <a:cubicBezTo>
                    <a:pt x="238" y="72"/>
                    <a:pt x="215" y="96"/>
                    <a:pt x="191" y="108"/>
                  </a:cubicBezTo>
                  <a:cubicBezTo>
                    <a:pt x="179" y="132"/>
                    <a:pt x="155" y="144"/>
                    <a:pt x="131" y="168"/>
                  </a:cubicBezTo>
                  <a:cubicBezTo>
                    <a:pt x="96" y="215"/>
                    <a:pt x="60" y="263"/>
                    <a:pt x="36" y="322"/>
                  </a:cubicBezTo>
                  <a:cubicBezTo>
                    <a:pt x="24" y="346"/>
                    <a:pt x="12" y="382"/>
                    <a:pt x="12" y="406"/>
                  </a:cubicBezTo>
                  <a:cubicBezTo>
                    <a:pt x="0" y="441"/>
                    <a:pt x="0" y="477"/>
                    <a:pt x="0" y="501"/>
                  </a:cubicBezTo>
                  <a:cubicBezTo>
                    <a:pt x="0" y="572"/>
                    <a:pt x="24" y="644"/>
                    <a:pt x="48" y="703"/>
                  </a:cubicBezTo>
                  <a:cubicBezTo>
                    <a:pt x="72" y="751"/>
                    <a:pt x="107" y="799"/>
                    <a:pt x="155" y="834"/>
                  </a:cubicBezTo>
                  <a:cubicBezTo>
                    <a:pt x="191" y="882"/>
                    <a:pt x="250" y="906"/>
                    <a:pt x="310" y="930"/>
                  </a:cubicBezTo>
                  <a:cubicBezTo>
                    <a:pt x="346" y="941"/>
                    <a:pt x="369" y="941"/>
                    <a:pt x="405" y="941"/>
                  </a:cubicBezTo>
                  <a:lnTo>
                    <a:pt x="488" y="941"/>
                  </a:lnTo>
                  <a:cubicBezTo>
                    <a:pt x="524" y="930"/>
                    <a:pt x="548" y="930"/>
                    <a:pt x="584" y="918"/>
                  </a:cubicBezTo>
                  <a:cubicBezTo>
                    <a:pt x="619" y="906"/>
                    <a:pt x="655" y="894"/>
                    <a:pt x="679" y="882"/>
                  </a:cubicBezTo>
                  <a:cubicBezTo>
                    <a:pt x="738" y="858"/>
                    <a:pt x="786" y="822"/>
                    <a:pt x="822" y="787"/>
                  </a:cubicBezTo>
                  <a:lnTo>
                    <a:pt x="834" y="787"/>
                  </a:lnTo>
                  <a:cubicBezTo>
                    <a:pt x="846" y="775"/>
                    <a:pt x="858" y="763"/>
                    <a:pt x="869" y="751"/>
                  </a:cubicBezTo>
                  <a:cubicBezTo>
                    <a:pt x="917" y="715"/>
                    <a:pt x="941" y="668"/>
                    <a:pt x="965" y="608"/>
                  </a:cubicBezTo>
                  <a:cubicBezTo>
                    <a:pt x="988" y="560"/>
                    <a:pt x="1000" y="525"/>
                    <a:pt x="1000" y="477"/>
                  </a:cubicBezTo>
                  <a:cubicBezTo>
                    <a:pt x="1012" y="418"/>
                    <a:pt x="1000" y="346"/>
                    <a:pt x="965" y="287"/>
                  </a:cubicBezTo>
                  <a:cubicBezTo>
                    <a:pt x="941" y="239"/>
                    <a:pt x="905" y="191"/>
                    <a:pt x="869" y="144"/>
                  </a:cubicBezTo>
                  <a:cubicBezTo>
                    <a:pt x="822" y="108"/>
                    <a:pt x="774" y="84"/>
                    <a:pt x="727" y="60"/>
                  </a:cubicBezTo>
                  <a:cubicBezTo>
                    <a:pt x="703" y="49"/>
                    <a:pt x="667" y="25"/>
                    <a:pt x="631" y="13"/>
                  </a:cubicBezTo>
                  <a:cubicBezTo>
                    <a:pt x="584" y="1"/>
                    <a:pt x="548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4" name="Google Shape;1404;p47"/>
            <p:cNvSpPr/>
            <p:nvPr/>
          </p:nvSpPr>
          <p:spPr>
            <a:xfrm>
              <a:off x="5984375" y="415212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310" y="179"/>
                  </a:moveTo>
                  <a:cubicBezTo>
                    <a:pt x="274" y="191"/>
                    <a:pt x="262" y="215"/>
                    <a:pt x="238" y="251"/>
                  </a:cubicBezTo>
                  <a:cubicBezTo>
                    <a:pt x="226" y="251"/>
                    <a:pt x="226" y="263"/>
                    <a:pt x="214" y="274"/>
                  </a:cubicBezTo>
                  <a:cubicBezTo>
                    <a:pt x="214" y="274"/>
                    <a:pt x="214" y="286"/>
                    <a:pt x="214" y="286"/>
                  </a:cubicBezTo>
                  <a:cubicBezTo>
                    <a:pt x="203" y="286"/>
                    <a:pt x="191" y="286"/>
                    <a:pt x="191" y="298"/>
                  </a:cubicBezTo>
                  <a:cubicBezTo>
                    <a:pt x="191" y="286"/>
                    <a:pt x="191" y="286"/>
                    <a:pt x="191" y="286"/>
                  </a:cubicBezTo>
                  <a:cubicBezTo>
                    <a:pt x="203" y="274"/>
                    <a:pt x="214" y="251"/>
                    <a:pt x="226" y="227"/>
                  </a:cubicBezTo>
                  <a:cubicBezTo>
                    <a:pt x="238" y="227"/>
                    <a:pt x="238" y="215"/>
                    <a:pt x="250" y="203"/>
                  </a:cubicBezTo>
                  <a:cubicBezTo>
                    <a:pt x="262" y="191"/>
                    <a:pt x="274" y="191"/>
                    <a:pt x="286" y="179"/>
                  </a:cubicBezTo>
                  <a:close/>
                  <a:moveTo>
                    <a:pt x="417" y="310"/>
                  </a:moveTo>
                  <a:cubicBezTo>
                    <a:pt x="405" y="322"/>
                    <a:pt x="393" y="322"/>
                    <a:pt x="393" y="334"/>
                  </a:cubicBezTo>
                  <a:cubicBezTo>
                    <a:pt x="393" y="334"/>
                    <a:pt x="393" y="322"/>
                    <a:pt x="393" y="322"/>
                  </a:cubicBezTo>
                  <a:cubicBezTo>
                    <a:pt x="405" y="322"/>
                    <a:pt x="405" y="310"/>
                    <a:pt x="417" y="310"/>
                  </a:cubicBezTo>
                  <a:close/>
                  <a:moveTo>
                    <a:pt x="393" y="1"/>
                  </a:moveTo>
                  <a:cubicBezTo>
                    <a:pt x="357" y="1"/>
                    <a:pt x="310" y="1"/>
                    <a:pt x="274" y="13"/>
                  </a:cubicBezTo>
                  <a:cubicBezTo>
                    <a:pt x="214" y="24"/>
                    <a:pt x="167" y="60"/>
                    <a:pt x="119" y="96"/>
                  </a:cubicBezTo>
                  <a:cubicBezTo>
                    <a:pt x="95" y="120"/>
                    <a:pt x="84" y="144"/>
                    <a:pt x="72" y="167"/>
                  </a:cubicBezTo>
                  <a:cubicBezTo>
                    <a:pt x="48" y="191"/>
                    <a:pt x="36" y="227"/>
                    <a:pt x="24" y="263"/>
                  </a:cubicBezTo>
                  <a:cubicBezTo>
                    <a:pt x="0" y="310"/>
                    <a:pt x="0" y="370"/>
                    <a:pt x="0" y="429"/>
                  </a:cubicBezTo>
                  <a:cubicBezTo>
                    <a:pt x="0" y="501"/>
                    <a:pt x="12" y="560"/>
                    <a:pt x="36" y="620"/>
                  </a:cubicBezTo>
                  <a:cubicBezTo>
                    <a:pt x="60" y="667"/>
                    <a:pt x="95" y="715"/>
                    <a:pt x="143" y="751"/>
                  </a:cubicBezTo>
                  <a:cubicBezTo>
                    <a:pt x="167" y="775"/>
                    <a:pt x="191" y="786"/>
                    <a:pt x="214" y="798"/>
                  </a:cubicBezTo>
                  <a:cubicBezTo>
                    <a:pt x="250" y="822"/>
                    <a:pt x="286" y="822"/>
                    <a:pt x="322" y="834"/>
                  </a:cubicBezTo>
                  <a:cubicBezTo>
                    <a:pt x="345" y="834"/>
                    <a:pt x="381" y="834"/>
                    <a:pt x="405" y="822"/>
                  </a:cubicBezTo>
                  <a:cubicBezTo>
                    <a:pt x="441" y="822"/>
                    <a:pt x="465" y="810"/>
                    <a:pt x="500" y="798"/>
                  </a:cubicBezTo>
                  <a:cubicBezTo>
                    <a:pt x="512" y="786"/>
                    <a:pt x="536" y="775"/>
                    <a:pt x="548" y="763"/>
                  </a:cubicBezTo>
                  <a:cubicBezTo>
                    <a:pt x="607" y="751"/>
                    <a:pt x="643" y="715"/>
                    <a:pt x="691" y="691"/>
                  </a:cubicBezTo>
                  <a:cubicBezTo>
                    <a:pt x="786" y="608"/>
                    <a:pt x="834" y="489"/>
                    <a:pt x="822" y="370"/>
                  </a:cubicBezTo>
                  <a:cubicBezTo>
                    <a:pt x="822" y="334"/>
                    <a:pt x="810" y="310"/>
                    <a:pt x="798" y="274"/>
                  </a:cubicBezTo>
                  <a:cubicBezTo>
                    <a:pt x="798" y="251"/>
                    <a:pt x="786" y="227"/>
                    <a:pt x="762" y="203"/>
                  </a:cubicBezTo>
                  <a:cubicBezTo>
                    <a:pt x="738" y="144"/>
                    <a:pt x="691" y="96"/>
                    <a:pt x="631" y="60"/>
                  </a:cubicBezTo>
                  <a:cubicBezTo>
                    <a:pt x="607" y="48"/>
                    <a:pt x="584" y="36"/>
                    <a:pt x="548" y="24"/>
                  </a:cubicBezTo>
                  <a:cubicBezTo>
                    <a:pt x="524" y="13"/>
                    <a:pt x="500" y="13"/>
                    <a:pt x="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5" name="Google Shape;1405;p47"/>
            <p:cNvSpPr/>
            <p:nvPr/>
          </p:nvSpPr>
          <p:spPr>
            <a:xfrm>
              <a:off x="6431750" y="4393525"/>
              <a:ext cx="20850" cy="24425"/>
            </a:xfrm>
            <a:custGeom>
              <a:avLst/>
              <a:gdLst/>
              <a:ahLst/>
              <a:cxnLst/>
              <a:rect l="l" t="t" r="r" b="b"/>
              <a:pathLst>
                <a:path w="834" h="977" extrusionOk="0">
                  <a:moveTo>
                    <a:pt x="572" y="239"/>
                  </a:moveTo>
                  <a:lnTo>
                    <a:pt x="572" y="239"/>
                  </a:lnTo>
                  <a:cubicBezTo>
                    <a:pt x="584" y="251"/>
                    <a:pt x="584" y="251"/>
                    <a:pt x="584" y="251"/>
                  </a:cubicBezTo>
                  <a:cubicBezTo>
                    <a:pt x="596" y="263"/>
                    <a:pt x="596" y="274"/>
                    <a:pt x="607" y="286"/>
                  </a:cubicBezTo>
                  <a:cubicBezTo>
                    <a:pt x="607" y="298"/>
                    <a:pt x="596" y="310"/>
                    <a:pt x="596" y="322"/>
                  </a:cubicBezTo>
                  <a:cubicBezTo>
                    <a:pt x="596" y="310"/>
                    <a:pt x="596" y="310"/>
                    <a:pt x="584" y="310"/>
                  </a:cubicBezTo>
                  <a:cubicBezTo>
                    <a:pt x="584" y="286"/>
                    <a:pt x="584" y="263"/>
                    <a:pt x="572" y="239"/>
                  </a:cubicBezTo>
                  <a:close/>
                  <a:moveTo>
                    <a:pt x="417" y="227"/>
                  </a:moveTo>
                  <a:cubicBezTo>
                    <a:pt x="417" y="227"/>
                    <a:pt x="429" y="227"/>
                    <a:pt x="429" y="239"/>
                  </a:cubicBezTo>
                  <a:lnTo>
                    <a:pt x="441" y="239"/>
                  </a:lnTo>
                  <a:cubicBezTo>
                    <a:pt x="441" y="239"/>
                    <a:pt x="441" y="239"/>
                    <a:pt x="441" y="251"/>
                  </a:cubicBezTo>
                  <a:cubicBezTo>
                    <a:pt x="453" y="251"/>
                    <a:pt x="453" y="263"/>
                    <a:pt x="453" y="274"/>
                  </a:cubicBezTo>
                  <a:cubicBezTo>
                    <a:pt x="465" y="274"/>
                    <a:pt x="465" y="274"/>
                    <a:pt x="465" y="286"/>
                  </a:cubicBezTo>
                  <a:cubicBezTo>
                    <a:pt x="441" y="286"/>
                    <a:pt x="429" y="286"/>
                    <a:pt x="417" y="298"/>
                  </a:cubicBezTo>
                  <a:cubicBezTo>
                    <a:pt x="405" y="298"/>
                    <a:pt x="393" y="310"/>
                    <a:pt x="381" y="322"/>
                  </a:cubicBezTo>
                  <a:cubicBezTo>
                    <a:pt x="357" y="334"/>
                    <a:pt x="346" y="358"/>
                    <a:pt x="322" y="370"/>
                  </a:cubicBezTo>
                  <a:cubicBezTo>
                    <a:pt x="334" y="358"/>
                    <a:pt x="334" y="346"/>
                    <a:pt x="334" y="334"/>
                  </a:cubicBezTo>
                  <a:cubicBezTo>
                    <a:pt x="357" y="298"/>
                    <a:pt x="369" y="263"/>
                    <a:pt x="393" y="239"/>
                  </a:cubicBezTo>
                  <a:cubicBezTo>
                    <a:pt x="393" y="239"/>
                    <a:pt x="393" y="239"/>
                    <a:pt x="393" y="227"/>
                  </a:cubicBezTo>
                  <a:close/>
                  <a:moveTo>
                    <a:pt x="441" y="465"/>
                  </a:moveTo>
                  <a:lnTo>
                    <a:pt x="441" y="465"/>
                  </a:lnTo>
                  <a:cubicBezTo>
                    <a:pt x="441" y="501"/>
                    <a:pt x="429" y="548"/>
                    <a:pt x="417" y="584"/>
                  </a:cubicBezTo>
                  <a:cubicBezTo>
                    <a:pt x="405" y="584"/>
                    <a:pt x="393" y="596"/>
                    <a:pt x="381" y="596"/>
                  </a:cubicBezTo>
                  <a:cubicBezTo>
                    <a:pt x="381" y="584"/>
                    <a:pt x="393" y="572"/>
                    <a:pt x="393" y="560"/>
                  </a:cubicBezTo>
                  <a:cubicBezTo>
                    <a:pt x="405" y="524"/>
                    <a:pt x="429" y="501"/>
                    <a:pt x="441" y="465"/>
                  </a:cubicBezTo>
                  <a:close/>
                  <a:moveTo>
                    <a:pt x="655" y="620"/>
                  </a:moveTo>
                  <a:lnTo>
                    <a:pt x="655" y="620"/>
                  </a:lnTo>
                  <a:cubicBezTo>
                    <a:pt x="643" y="644"/>
                    <a:pt x="643" y="655"/>
                    <a:pt x="631" y="679"/>
                  </a:cubicBezTo>
                  <a:cubicBezTo>
                    <a:pt x="619" y="703"/>
                    <a:pt x="607" y="727"/>
                    <a:pt x="596" y="739"/>
                  </a:cubicBezTo>
                  <a:cubicBezTo>
                    <a:pt x="584" y="751"/>
                    <a:pt x="572" y="763"/>
                    <a:pt x="560" y="774"/>
                  </a:cubicBezTo>
                  <a:cubicBezTo>
                    <a:pt x="548" y="786"/>
                    <a:pt x="536" y="798"/>
                    <a:pt x="524" y="798"/>
                  </a:cubicBezTo>
                  <a:cubicBezTo>
                    <a:pt x="512" y="810"/>
                    <a:pt x="500" y="810"/>
                    <a:pt x="488" y="810"/>
                  </a:cubicBezTo>
                  <a:lnTo>
                    <a:pt x="477" y="810"/>
                  </a:lnTo>
                  <a:cubicBezTo>
                    <a:pt x="488" y="798"/>
                    <a:pt x="488" y="786"/>
                    <a:pt x="488" y="774"/>
                  </a:cubicBezTo>
                  <a:cubicBezTo>
                    <a:pt x="500" y="763"/>
                    <a:pt x="500" y="763"/>
                    <a:pt x="500" y="763"/>
                  </a:cubicBezTo>
                  <a:cubicBezTo>
                    <a:pt x="536" y="739"/>
                    <a:pt x="560" y="715"/>
                    <a:pt x="584" y="679"/>
                  </a:cubicBezTo>
                  <a:cubicBezTo>
                    <a:pt x="584" y="679"/>
                    <a:pt x="596" y="679"/>
                    <a:pt x="596" y="667"/>
                  </a:cubicBezTo>
                  <a:cubicBezTo>
                    <a:pt x="619" y="655"/>
                    <a:pt x="631" y="632"/>
                    <a:pt x="655" y="620"/>
                  </a:cubicBezTo>
                  <a:close/>
                  <a:moveTo>
                    <a:pt x="369" y="1"/>
                  </a:moveTo>
                  <a:cubicBezTo>
                    <a:pt x="346" y="1"/>
                    <a:pt x="322" y="12"/>
                    <a:pt x="298" y="24"/>
                  </a:cubicBezTo>
                  <a:cubicBezTo>
                    <a:pt x="262" y="24"/>
                    <a:pt x="226" y="48"/>
                    <a:pt x="203" y="72"/>
                  </a:cubicBezTo>
                  <a:cubicBezTo>
                    <a:pt x="131" y="132"/>
                    <a:pt x="96" y="215"/>
                    <a:pt x="72" y="310"/>
                  </a:cubicBezTo>
                  <a:cubicBezTo>
                    <a:pt x="36" y="370"/>
                    <a:pt x="24" y="417"/>
                    <a:pt x="12" y="477"/>
                  </a:cubicBezTo>
                  <a:cubicBezTo>
                    <a:pt x="0" y="501"/>
                    <a:pt x="0" y="536"/>
                    <a:pt x="0" y="560"/>
                  </a:cubicBezTo>
                  <a:cubicBezTo>
                    <a:pt x="0" y="596"/>
                    <a:pt x="0" y="620"/>
                    <a:pt x="12" y="644"/>
                  </a:cubicBezTo>
                  <a:cubicBezTo>
                    <a:pt x="12" y="679"/>
                    <a:pt x="24" y="703"/>
                    <a:pt x="36" y="727"/>
                  </a:cubicBezTo>
                  <a:cubicBezTo>
                    <a:pt x="48" y="751"/>
                    <a:pt x="72" y="774"/>
                    <a:pt x="84" y="810"/>
                  </a:cubicBezTo>
                  <a:cubicBezTo>
                    <a:pt x="107" y="822"/>
                    <a:pt x="119" y="834"/>
                    <a:pt x="143" y="858"/>
                  </a:cubicBezTo>
                  <a:cubicBezTo>
                    <a:pt x="167" y="870"/>
                    <a:pt x="179" y="894"/>
                    <a:pt x="203" y="905"/>
                  </a:cubicBezTo>
                  <a:cubicBezTo>
                    <a:pt x="250" y="929"/>
                    <a:pt x="310" y="953"/>
                    <a:pt x="369" y="965"/>
                  </a:cubicBezTo>
                  <a:cubicBezTo>
                    <a:pt x="393" y="977"/>
                    <a:pt x="417" y="977"/>
                    <a:pt x="453" y="977"/>
                  </a:cubicBezTo>
                  <a:cubicBezTo>
                    <a:pt x="477" y="977"/>
                    <a:pt x="500" y="977"/>
                    <a:pt x="536" y="965"/>
                  </a:cubicBezTo>
                  <a:cubicBezTo>
                    <a:pt x="560" y="965"/>
                    <a:pt x="584" y="953"/>
                    <a:pt x="607" y="941"/>
                  </a:cubicBezTo>
                  <a:cubicBezTo>
                    <a:pt x="643" y="929"/>
                    <a:pt x="667" y="905"/>
                    <a:pt x="691" y="882"/>
                  </a:cubicBezTo>
                  <a:cubicBezTo>
                    <a:pt x="715" y="870"/>
                    <a:pt x="727" y="846"/>
                    <a:pt x="738" y="822"/>
                  </a:cubicBezTo>
                  <a:cubicBezTo>
                    <a:pt x="750" y="798"/>
                    <a:pt x="762" y="774"/>
                    <a:pt x="774" y="751"/>
                  </a:cubicBezTo>
                  <a:cubicBezTo>
                    <a:pt x="786" y="727"/>
                    <a:pt x="798" y="703"/>
                    <a:pt x="810" y="679"/>
                  </a:cubicBezTo>
                  <a:cubicBezTo>
                    <a:pt x="822" y="644"/>
                    <a:pt x="822" y="608"/>
                    <a:pt x="822" y="572"/>
                  </a:cubicBezTo>
                  <a:cubicBezTo>
                    <a:pt x="834" y="513"/>
                    <a:pt x="822" y="465"/>
                    <a:pt x="810" y="405"/>
                  </a:cubicBezTo>
                  <a:cubicBezTo>
                    <a:pt x="810" y="358"/>
                    <a:pt x="798" y="298"/>
                    <a:pt x="774" y="251"/>
                  </a:cubicBezTo>
                  <a:cubicBezTo>
                    <a:pt x="774" y="203"/>
                    <a:pt x="762" y="143"/>
                    <a:pt x="738" y="108"/>
                  </a:cubicBezTo>
                  <a:cubicBezTo>
                    <a:pt x="703" y="60"/>
                    <a:pt x="655" y="36"/>
                    <a:pt x="607" y="12"/>
                  </a:cubicBezTo>
                  <a:lnTo>
                    <a:pt x="584" y="12"/>
                  </a:lnTo>
                  <a:cubicBezTo>
                    <a:pt x="572" y="1"/>
                    <a:pt x="54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6" name="Google Shape;1406;p47"/>
            <p:cNvSpPr/>
            <p:nvPr/>
          </p:nvSpPr>
          <p:spPr>
            <a:xfrm>
              <a:off x="6433225" y="4393525"/>
              <a:ext cx="20875" cy="23025"/>
            </a:xfrm>
            <a:custGeom>
              <a:avLst/>
              <a:gdLst/>
              <a:ahLst/>
              <a:cxnLst/>
              <a:rect l="l" t="t" r="r" b="b"/>
              <a:pathLst>
                <a:path w="835" h="921" extrusionOk="0">
                  <a:moveTo>
                    <a:pt x="492" y="155"/>
                  </a:moveTo>
                  <a:cubicBezTo>
                    <a:pt x="495" y="155"/>
                    <a:pt x="498" y="155"/>
                    <a:pt x="501" y="155"/>
                  </a:cubicBezTo>
                  <a:cubicBezTo>
                    <a:pt x="513" y="167"/>
                    <a:pt x="537" y="179"/>
                    <a:pt x="548" y="191"/>
                  </a:cubicBezTo>
                  <a:cubicBezTo>
                    <a:pt x="572" y="203"/>
                    <a:pt x="584" y="215"/>
                    <a:pt x="596" y="239"/>
                  </a:cubicBezTo>
                  <a:cubicBezTo>
                    <a:pt x="620" y="274"/>
                    <a:pt x="644" y="310"/>
                    <a:pt x="656" y="346"/>
                  </a:cubicBezTo>
                  <a:cubicBezTo>
                    <a:pt x="679" y="382"/>
                    <a:pt x="679" y="417"/>
                    <a:pt x="691" y="453"/>
                  </a:cubicBezTo>
                  <a:cubicBezTo>
                    <a:pt x="691" y="477"/>
                    <a:pt x="691" y="501"/>
                    <a:pt x="691" y="536"/>
                  </a:cubicBezTo>
                  <a:cubicBezTo>
                    <a:pt x="691" y="560"/>
                    <a:pt x="679" y="584"/>
                    <a:pt x="668" y="608"/>
                  </a:cubicBezTo>
                  <a:cubicBezTo>
                    <a:pt x="656" y="632"/>
                    <a:pt x="656" y="644"/>
                    <a:pt x="644" y="667"/>
                  </a:cubicBezTo>
                  <a:cubicBezTo>
                    <a:pt x="632" y="679"/>
                    <a:pt x="620" y="691"/>
                    <a:pt x="608" y="703"/>
                  </a:cubicBezTo>
                  <a:cubicBezTo>
                    <a:pt x="620" y="667"/>
                    <a:pt x="620" y="632"/>
                    <a:pt x="620" y="608"/>
                  </a:cubicBezTo>
                  <a:cubicBezTo>
                    <a:pt x="632" y="584"/>
                    <a:pt x="632" y="560"/>
                    <a:pt x="632" y="536"/>
                  </a:cubicBezTo>
                  <a:cubicBezTo>
                    <a:pt x="632" y="513"/>
                    <a:pt x="644" y="489"/>
                    <a:pt x="644" y="465"/>
                  </a:cubicBezTo>
                  <a:cubicBezTo>
                    <a:pt x="644" y="417"/>
                    <a:pt x="632" y="382"/>
                    <a:pt x="632" y="334"/>
                  </a:cubicBezTo>
                  <a:cubicBezTo>
                    <a:pt x="620" y="286"/>
                    <a:pt x="596" y="251"/>
                    <a:pt x="560" y="215"/>
                  </a:cubicBezTo>
                  <a:cubicBezTo>
                    <a:pt x="543" y="188"/>
                    <a:pt x="518" y="168"/>
                    <a:pt x="492" y="155"/>
                  </a:cubicBezTo>
                  <a:close/>
                  <a:moveTo>
                    <a:pt x="418" y="1"/>
                  </a:moveTo>
                  <a:cubicBezTo>
                    <a:pt x="346" y="1"/>
                    <a:pt x="263" y="24"/>
                    <a:pt x="203" y="60"/>
                  </a:cubicBezTo>
                  <a:cubicBezTo>
                    <a:pt x="179" y="72"/>
                    <a:pt x="167" y="84"/>
                    <a:pt x="156" y="96"/>
                  </a:cubicBezTo>
                  <a:cubicBezTo>
                    <a:pt x="132" y="108"/>
                    <a:pt x="108" y="120"/>
                    <a:pt x="96" y="143"/>
                  </a:cubicBezTo>
                  <a:cubicBezTo>
                    <a:pt x="60" y="179"/>
                    <a:pt x="37" y="227"/>
                    <a:pt x="25" y="274"/>
                  </a:cubicBezTo>
                  <a:cubicBezTo>
                    <a:pt x="13" y="310"/>
                    <a:pt x="13" y="358"/>
                    <a:pt x="1" y="405"/>
                  </a:cubicBezTo>
                  <a:cubicBezTo>
                    <a:pt x="1" y="453"/>
                    <a:pt x="1" y="501"/>
                    <a:pt x="13" y="548"/>
                  </a:cubicBezTo>
                  <a:cubicBezTo>
                    <a:pt x="13" y="596"/>
                    <a:pt x="25" y="632"/>
                    <a:pt x="37" y="679"/>
                  </a:cubicBezTo>
                  <a:cubicBezTo>
                    <a:pt x="48" y="703"/>
                    <a:pt x="60" y="727"/>
                    <a:pt x="72" y="739"/>
                  </a:cubicBezTo>
                  <a:cubicBezTo>
                    <a:pt x="72" y="751"/>
                    <a:pt x="84" y="763"/>
                    <a:pt x="96" y="763"/>
                  </a:cubicBezTo>
                  <a:cubicBezTo>
                    <a:pt x="108" y="774"/>
                    <a:pt x="120" y="786"/>
                    <a:pt x="132" y="786"/>
                  </a:cubicBezTo>
                  <a:cubicBezTo>
                    <a:pt x="144" y="786"/>
                    <a:pt x="167" y="786"/>
                    <a:pt x="179" y="774"/>
                  </a:cubicBezTo>
                  <a:cubicBezTo>
                    <a:pt x="191" y="774"/>
                    <a:pt x="203" y="763"/>
                    <a:pt x="215" y="739"/>
                  </a:cubicBezTo>
                  <a:cubicBezTo>
                    <a:pt x="227" y="715"/>
                    <a:pt x="215" y="679"/>
                    <a:pt x="203" y="655"/>
                  </a:cubicBezTo>
                  <a:cubicBezTo>
                    <a:pt x="203" y="644"/>
                    <a:pt x="203" y="620"/>
                    <a:pt x="203" y="608"/>
                  </a:cubicBezTo>
                  <a:cubicBezTo>
                    <a:pt x="191" y="572"/>
                    <a:pt x="191" y="524"/>
                    <a:pt x="203" y="477"/>
                  </a:cubicBezTo>
                  <a:cubicBezTo>
                    <a:pt x="203" y="453"/>
                    <a:pt x="215" y="417"/>
                    <a:pt x="227" y="382"/>
                  </a:cubicBezTo>
                  <a:cubicBezTo>
                    <a:pt x="239" y="370"/>
                    <a:pt x="239" y="358"/>
                    <a:pt x="251" y="346"/>
                  </a:cubicBezTo>
                  <a:cubicBezTo>
                    <a:pt x="263" y="334"/>
                    <a:pt x="275" y="322"/>
                    <a:pt x="275" y="310"/>
                  </a:cubicBezTo>
                  <a:cubicBezTo>
                    <a:pt x="298" y="298"/>
                    <a:pt x="310" y="298"/>
                    <a:pt x="322" y="286"/>
                  </a:cubicBezTo>
                  <a:cubicBezTo>
                    <a:pt x="334" y="286"/>
                    <a:pt x="346" y="274"/>
                    <a:pt x="370" y="274"/>
                  </a:cubicBezTo>
                  <a:lnTo>
                    <a:pt x="418" y="274"/>
                  </a:lnTo>
                  <a:cubicBezTo>
                    <a:pt x="394" y="286"/>
                    <a:pt x="382" y="310"/>
                    <a:pt x="382" y="334"/>
                  </a:cubicBezTo>
                  <a:cubicBezTo>
                    <a:pt x="382" y="417"/>
                    <a:pt x="370" y="501"/>
                    <a:pt x="370" y="584"/>
                  </a:cubicBezTo>
                  <a:cubicBezTo>
                    <a:pt x="370" y="620"/>
                    <a:pt x="370" y="655"/>
                    <a:pt x="370" y="691"/>
                  </a:cubicBezTo>
                  <a:cubicBezTo>
                    <a:pt x="370" y="703"/>
                    <a:pt x="370" y="727"/>
                    <a:pt x="370" y="751"/>
                  </a:cubicBezTo>
                  <a:cubicBezTo>
                    <a:pt x="370" y="774"/>
                    <a:pt x="370" y="798"/>
                    <a:pt x="370" y="810"/>
                  </a:cubicBezTo>
                  <a:cubicBezTo>
                    <a:pt x="370" y="822"/>
                    <a:pt x="370" y="846"/>
                    <a:pt x="382" y="858"/>
                  </a:cubicBezTo>
                  <a:cubicBezTo>
                    <a:pt x="382" y="870"/>
                    <a:pt x="382" y="882"/>
                    <a:pt x="394" y="882"/>
                  </a:cubicBezTo>
                  <a:cubicBezTo>
                    <a:pt x="413" y="901"/>
                    <a:pt x="433" y="921"/>
                    <a:pt x="459" y="921"/>
                  </a:cubicBezTo>
                  <a:cubicBezTo>
                    <a:pt x="464" y="921"/>
                    <a:pt x="470" y="920"/>
                    <a:pt x="477" y="917"/>
                  </a:cubicBezTo>
                  <a:cubicBezTo>
                    <a:pt x="477" y="917"/>
                    <a:pt x="489" y="917"/>
                    <a:pt x="501" y="905"/>
                  </a:cubicBezTo>
                  <a:cubicBezTo>
                    <a:pt x="513" y="905"/>
                    <a:pt x="525" y="894"/>
                    <a:pt x="525" y="882"/>
                  </a:cubicBezTo>
                  <a:cubicBezTo>
                    <a:pt x="537" y="870"/>
                    <a:pt x="548" y="858"/>
                    <a:pt x="560" y="846"/>
                  </a:cubicBezTo>
                  <a:cubicBezTo>
                    <a:pt x="560" y="834"/>
                    <a:pt x="560" y="834"/>
                    <a:pt x="560" y="822"/>
                  </a:cubicBezTo>
                  <a:cubicBezTo>
                    <a:pt x="560" y="822"/>
                    <a:pt x="572" y="834"/>
                    <a:pt x="572" y="834"/>
                  </a:cubicBezTo>
                  <a:cubicBezTo>
                    <a:pt x="584" y="846"/>
                    <a:pt x="602" y="852"/>
                    <a:pt x="620" y="852"/>
                  </a:cubicBezTo>
                  <a:cubicBezTo>
                    <a:pt x="638" y="852"/>
                    <a:pt x="656" y="846"/>
                    <a:pt x="668" y="834"/>
                  </a:cubicBezTo>
                  <a:cubicBezTo>
                    <a:pt x="715" y="786"/>
                    <a:pt x="763" y="739"/>
                    <a:pt x="787" y="679"/>
                  </a:cubicBezTo>
                  <a:cubicBezTo>
                    <a:pt x="834" y="584"/>
                    <a:pt x="834" y="489"/>
                    <a:pt x="822" y="393"/>
                  </a:cubicBezTo>
                  <a:cubicBezTo>
                    <a:pt x="810" y="346"/>
                    <a:pt x="787" y="298"/>
                    <a:pt x="775" y="263"/>
                  </a:cubicBezTo>
                  <a:cubicBezTo>
                    <a:pt x="751" y="215"/>
                    <a:pt x="727" y="179"/>
                    <a:pt x="703" y="143"/>
                  </a:cubicBezTo>
                  <a:cubicBezTo>
                    <a:pt x="668" y="108"/>
                    <a:pt x="632" y="84"/>
                    <a:pt x="596" y="60"/>
                  </a:cubicBezTo>
                  <a:cubicBezTo>
                    <a:pt x="560" y="24"/>
                    <a:pt x="513" y="12"/>
                    <a:pt x="453" y="12"/>
                  </a:cubicBezTo>
                  <a:cubicBezTo>
                    <a:pt x="441" y="1"/>
                    <a:pt x="429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7" name="Google Shape;1407;p47"/>
            <p:cNvSpPr/>
            <p:nvPr/>
          </p:nvSpPr>
          <p:spPr>
            <a:xfrm>
              <a:off x="6168925" y="3480025"/>
              <a:ext cx="22625" cy="20200"/>
            </a:xfrm>
            <a:custGeom>
              <a:avLst/>
              <a:gdLst/>
              <a:ahLst/>
              <a:cxnLst/>
              <a:rect l="l" t="t" r="r" b="b"/>
              <a:pathLst>
                <a:path w="905" h="808" extrusionOk="0">
                  <a:moveTo>
                    <a:pt x="191" y="340"/>
                  </a:moveTo>
                  <a:cubicBezTo>
                    <a:pt x="191" y="350"/>
                    <a:pt x="191" y="361"/>
                    <a:pt x="191" y="381"/>
                  </a:cubicBezTo>
                  <a:cubicBezTo>
                    <a:pt x="191" y="393"/>
                    <a:pt x="191" y="417"/>
                    <a:pt x="191" y="429"/>
                  </a:cubicBezTo>
                  <a:cubicBezTo>
                    <a:pt x="191" y="429"/>
                    <a:pt x="179" y="417"/>
                    <a:pt x="179" y="405"/>
                  </a:cubicBezTo>
                  <a:cubicBezTo>
                    <a:pt x="179" y="405"/>
                    <a:pt x="167" y="405"/>
                    <a:pt x="167" y="393"/>
                  </a:cubicBezTo>
                  <a:cubicBezTo>
                    <a:pt x="167" y="393"/>
                    <a:pt x="167" y="393"/>
                    <a:pt x="167" y="381"/>
                  </a:cubicBezTo>
                  <a:cubicBezTo>
                    <a:pt x="179" y="369"/>
                    <a:pt x="179" y="369"/>
                    <a:pt x="179" y="358"/>
                  </a:cubicBezTo>
                  <a:cubicBezTo>
                    <a:pt x="185" y="352"/>
                    <a:pt x="188" y="346"/>
                    <a:pt x="191" y="340"/>
                  </a:cubicBezTo>
                  <a:close/>
                  <a:moveTo>
                    <a:pt x="518" y="249"/>
                  </a:moveTo>
                  <a:cubicBezTo>
                    <a:pt x="520" y="250"/>
                    <a:pt x="521" y="250"/>
                    <a:pt x="524" y="250"/>
                  </a:cubicBezTo>
                  <a:cubicBezTo>
                    <a:pt x="536" y="262"/>
                    <a:pt x="560" y="274"/>
                    <a:pt x="583" y="286"/>
                  </a:cubicBezTo>
                  <a:cubicBezTo>
                    <a:pt x="595" y="298"/>
                    <a:pt x="607" y="310"/>
                    <a:pt x="619" y="310"/>
                  </a:cubicBezTo>
                  <a:cubicBezTo>
                    <a:pt x="631" y="346"/>
                    <a:pt x="655" y="369"/>
                    <a:pt x="667" y="393"/>
                  </a:cubicBezTo>
                  <a:cubicBezTo>
                    <a:pt x="667" y="405"/>
                    <a:pt x="679" y="429"/>
                    <a:pt x="679" y="441"/>
                  </a:cubicBezTo>
                  <a:cubicBezTo>
                    <a:pt x="679" y="453"/>
                    <a:pt x="679" y="477"/>
                    <a:pt x="679" y="489"/>
                  </a:cubicBezTo>
                  <a:cubicBezTo>
                    <a:pt x="679" y="500"/>
                    <a:pt x="667" y="500"/>
                    <a:pt x="667" y="500"/>
                  </a:cubicBezTo>
                  <a:cubicBezTo>
                    <a:pt x="643" y="512"/>
                    <a:pt x="631" y="536"/>
                    <a:pt x="607" y="548"/>
                  </a:cubicBezTo>
                  <a:cubicBezTo>
                    <a:pt x="607" y="500"/>
                    <a:pt x="607" y="465"/>
                    <a:pt x="595" y="417"/>
                  </a:cubicBezTo>
                  <a:cubicBezTo>
                    <a:pt x="595" y="381"/>
                    <a:pt x="572" y="346"/>
                    <a:pt x="560" y="310"/>
                  </a:cubicBezTo>
                  <a:cubicBezTo>
                    <a:pt x="549" y="290"/>
                    <a:pt x="531" y="269"/>
                    <a:pt x="518" y="249"/>
                  </a:cubicBezTo>
                  <a:close/>
                  <a:moveTo>
                    <a:pt x="393" y="0"/>
                  </a:moveTo>
                  <a:cubicBezTo>
                    <a:pt x="369" y="0"/>
                    <a:pt x="345" y="12"/>
                    <a:pt x="322" y="12"/>
                  </a:cubicBezTo>
                  <a:cubicBezTo>
                    <a:pt x="298" y="12"/>
                    <a:pt x="274" y="24"/>
                    <a:pt x="250" y="36"/>
                  </a:cubicBezTo>
                  <a:cubicBezTo>
                    <a:pt x="226" y="36"/>
                    <a:pt x="214" y="48"/>
                    <a:pt x="202" y="48"/>
                  </a:cubicBezTo>
                  <a:cubicBezTo>
                    <a:pt x="191" y="60"/>
                    <a:pt x="179" y="72"/>
                    <a:pt x="155" y="84"/>
                  </a:cubicBezTo>
                  <a:cubicBezTo>
                    <a:pt x="143" y="108"/>
                    <a:pt x="119" y="131"/>
                    <a:pt x="107" y="143"/>
                  </a:cubicBezTo>
                  <a:cubicBezTo>
                    <a:pt x="83" y="167"/>
                    <a:pt x="71" y="191"/>
                    <a:pt x="60" y="215"/>
                  </a:cubicBezTo>
                  <a:cubicBezTo>
                    <a:pt x="48" y="239"/>
                    <a:pt x="36" y="274"/>
                    <a:pt x="24" y="298"/>
                  </a:cubicBezTo>
                  <a:cubicBezTo>
                    <a:pt x="24" y="310"/>
                    <a:pt x="24" y="322"/>
                    <a:pt x="24" y="334"/>
                  </a:cubicBezTo>
                  <a:cubicBezTo>
                    <a:pt x="12" y="358"/>
                    <a:pt x="12" y="393"/>
                    <a:pt x="0" y="417"/>
                  </a:cubicBezTo>
                  <a:cubicBezTo>
                    <a:pt x="0" y="453"/>
                    <a:pt x="0" y="477"/>
                    <a:pt x="0" y="512"/>
                  </a:cubicBezTo>
                  <a:cubicBezTo>
                    <a:pt x="0" y="536"/>
                    <a:pt x="12" y="560"/>
                    <a:pt x="24" y="584"/>
                  </a:cubicBezTo>
                  <a:cubicBezTo>
                    <a:pt x="48" y="643"/>
                    <a:pt x="71" y="703"/>
                    <a:pt x="119" y="739"/>
                  </a:cubicBezTo>
                  <a:cubicBezTo>
                    <a:pt x="143" y="762"/>
                    <a:pt x="167" y="774"/>
                    <a:pt x="202" y="774"/>
                  </a:cubicBezTo>
                  <a:cubicBezTo>
                    <a:pt x="226" y="786"/>
                    <a:pt x="250" y="786"/>
                    <a:pt x="274" y="786"/>
                  </a:cubicBezTo>
                  <a:lnTo>
                    <a:pt x="286" y="786"/>
                  </a:lnTo>
                  <a:cubicBezTo>
                    <a:pt x="286" y="798"/>
                    <a:pt x="298" y="798"/>
                    <a:pt x="310" y="798"/>
                  </a:cubicBezTo>
                  <a:cubicBezTo>
                    <a:pt x="339" y="804"/>
                    <a:pt x="372" y="807"/>
                    <a:pt x="405" y="807"/>
                  </a:cubicBezTo>
                  <a:cubicBezTo>
                    <a:pt x="438" y="807"/>
                    <a:pt x="470" y="804"/>
                    <a:pt x="500" y="798"/>
                  </a:cubicBezTo>
                  <a:cubicBezTo>
                    <a:pt x="560" y="786"/>
                    <a:pt x="607" y="762"/>
                    <a:pt x="655" y="739"/>
                  </a:cubicBezTo>
                  <a:cubicBezTo>
                    <a:pt x="679" y="727"/>
                    <a:pt x="703" y="715"/>
                    <a:pt x="726" y="691"/>
                  </a:cubicBezTo>
                  <a:cubicBezTo>
                    <a:pt x="750" y="679"/>
                    <a:pt x="762" y="655"/>
                    <a:pt x="786" y="631"/>
                  </a:cubicBezTo>
                  <a:cubicBezTo>
                    <a:pt x="798" y="608"/>
                    <a:pt x="810" y="596"/>
                    <a:pt x="810" y="572"/>
                  </a:cubicBezTo>
                  <a:cubicBezTo>
                    <a:pt x="833" y="548"/>
                    <a:pt x="857" y="524"/>
                    <a:pt x="869" y="489"/>
                  </a:cubicBezTo>
                  <a:cubicBezTo>
                    <a:pt x="893" y="465"/>
                    <a:pt x="905" y="441"/>
                    <a:pt x="905" y="405"/>
                  </a:cubicBezTo>
                  <a:cubicBezTo>
                    <a:pt x="905" y="381"/>
                    <a:pt x="893" y="346"/>
                    <a:pt x="893" y="322"/>
                  </a:cubicBezTo>
                  <a:cubicBezTo>
                    <a:pt x="869" y="262"/>
                    <a:pt x="833" y="215"/>
                    <a:pt x="798" y="179"/>
                  </a:cubicBezTo>
                  <a:cubicBezTo>
                    <a:pt x="714" y="96"/>
                    <a:pt x="607" y="36"/>
                    <a:pt x="488" y="12"/>
                  </a:cubicBezTo>
                  <a:cubicBezTo>
                    <a:pt x="452" y="12"/>
                    <a:pt x="429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8" name="Google Shape;1383;p47"/>
          <p:cNvSpPr txBox="1"/>
          <p:nvPr/>
        </p:nvSpPr>
        <p:spPr>
          <a:xfrm>
            <a:off x="5433132" y="2796980"/>
            <a:ext cx="1348668" cy="62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" panose="02000000000000000000"/>
              <a:buChar char="●"/>
              <a:defRPr sz="1800" b="0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 panose="02000000000000000000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 panose="02000000000000000000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 panose="02000000000000000000"/>
              <a:buChar char="●"/>
              <a:defRPr sz="1400" b="0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 panose="02000000000000000000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 panose="02000000000000000000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 panose="02000000000000000000"/>
              <a:buChar char="●"/>
              <a:defRPr sz="1400" b="0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 panose="02000000000000000000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" panose="02000000000000000000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>
            <a:pPr marL="0" indent="0" algn="ctr">
              <a:lnSpc>
                <a:spcPct val="100000"/>
              </a:lnSpc>
              <a:buFont typeface="Roboto Condensed" panose="02000000000000000000"/>
              <a:buNone/>
            </a:pPr>
            <a:r>
              <a:rPr lang="bg-BG" sz="2000" b="1" dirty="0" smtClean="0">
                <a:solidFill>
                  <a:schemeClr val="accent1"/>
                </a:solidFill>
                <a:latin typeface="Space Mono" panose="02000509040000020004"/>
                <a:ea typeface="Space Mono" panose="02000509040000020004"/>
                <a:cs typeface="Space Mono" panose="02000509040000020004"/>
                <a:sym typeface="Space Mono" panose="02000509040000020004"/>
              </a:rPr>
              <a:t>Ясен Спасов</a:t>
            </a:r>
            <a:endParaRPr lang="en-US" sz="2000" b="1" dirty="0">
              <a:solidFill>
                <a:schemeClr val="accent1"/>
              </a:solidFill>
              <a:latin typeface="Space Mono" panose="02000509040000020004"/>
              <a:ea typeface="Space Mono" panose="02000509040000020004"/>
              <a:cs typeface="Space Mono" panose="02000509040000020004"/>
              <a:sym typeface="Space Mono" panose="02000509040000020004"/>
            </a:endParaRPr>
          </a:p>
        </p:txBody>
      </p:sp>
      <p:sp>
        <p:nvSpPr>
          <p:cNvPr id="39" name="Google Shape;1387;p47"/>
          <p:cNvSpPr txBox="1"/>
          <p:nvPr/>
        </p:nvSpPr>
        <p:spPr>
          <a:xfrm>
            <a:off x="5363407" y="3380125"/>
            <a:ext cx="14826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" panose="02000000000000000000"/>
              <a:buChar char="●"/>
              <a:defRPr sz="1800" b="0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 panose="02000000000000000000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 panose="02000000000000000000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 panose="02000000000000000000"/>
              <a:buChar char="●"/>
              <a:defRPr sz="1400" b="0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 panose="02000000000000000000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 panose="02000000000000000000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 panose="02000000000000000000"/>
              <a:buChar char="●"/>
              <a:defRPr sz="1400" b="0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 panose="02000000000000000000"/>
              <a:buChar char="○"/>
              <a:defRPr sz="1400" b="0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" panose="02000000000000000000"/>
              <a:buChar char="■"/>
              <a:defRPr sz="1400" b="0" i="0" u="none" strike="noStrike" cap="none">
                <a:solidFill>
                  <a:schemeClr val="lt1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400" dirty="0"/>
              <a:t>Bluetooth </a:t>
            </a:r>
            <a:r>
              <a:rPr lang="bg-BG" sz="1400" dirty="0"/>
              <a:t>комуникация; </a:t>
            </a:r>
            <a:r>
              <a:rPr lang="en-US" sz="1400" dirty="0"/>
              <a:t>Backend; Frontend; </a:t>
            </a:r>
            <a:r>
              <a:rPr lang="bg-BG" sz="1400" dirty="0"/>
              <a:t>Връзка </a:t>
            </a:r>
            <a:r>
              <a:rPr lang="en-US" sz="1400" dirty="0"/>
              <a:t>Bluetooth - </a:t>
            </a:r>
            <a:r>
              <a:rPr lang="bg-BG" sz="1400" dirty="0"/>
              <a:t>база данни; </a:t>
            </a:r>
            <a:r>
              <a:rPr lang="en-US" sz="1400" dirty="0"/>
              <a:t>Firmware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2" name="Google Shape;1412;p48"/>
          <p:cNvPicPr preferRelativeResize="0"/>
          <p:nvPr/>
        </p:nvPicPr>
        <p:blipFill rotWithShape="1">
          <a:blip r:embed="rId1"/>
          <a:srcRect l="17288" t="16948" r="17223" b="17563"/>
          <a:stretch>
            <a:fillRect/>
          </a:stretch>
        </p:blipFill>
        <p:spPr>
          <a:xfrm rot="1717385">
            <a:off x="549942" y="-762774"/>
            <a:ext cx="2824366" cy="2824366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13" name="Google Shape;1413;p48"/>
          <p:cNvSpPr txBox="1">
            <a:spLocks noGrp="1"/>
          </p:cNvSpPr>
          <p:nvPr>
            <p:ph type="title"/>
          </p:nvPr>
        </p:nvSpPr>
        <p:spPr>
          <a:xfrm>
            <a:off x="1388100" y="1104900"/>
            <a:ext cx="6367800" cy="27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accent2"/>
                </a:solidFill>
              </a:rPr>
              <a:t>Demo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1414" name="Google Shape;1414;p48"/>
          <p:cNvGrpSpPr/>
          <p:nvPr/>
        </p:nvGrpSpPr>
        <p:grpSpPr>
          <a:xfrm rot="-2700000">
            <a:off x="5789447" y="2379371"/>
            <a:ext cx="4054408" cy="2967582"/>
            <a:chOff x="5249827" y="3477674"/>
            <a:chExt cx="3183675" cy="2330258"/>
          </a:xfrm>
        </p:grpSpPr>
        <p:sp>
          <p:nvSpPr>
            <p:cNvPr id="1415" name="Google Shape;1415;p48"/>
            <p:cNvSpPr/>
            <p:nvPr/>
          </p:nvSpPr>
          <p:spPr>
            <a:xfrm>
              <a:off x="5249827" y="4209619"/>
              <a:ext cx="1926879" cy="1294162"/>
            </a:xfrm>
            <a:custGeom>
              <a:avLst/>
              <a:gdLst/>
              <a:ahLst/>
              <a:cxnLst/>
              <a:rect l="l" t="t" r="r" b="b"/>
              <a:pathLst>
                <a:path w="19652" h="13199" extrusionOk="0">
                  <a:moveTo>
                    <a:pt x="19599" y="1"/>
                  </a:moveTo>
                  <a:cubicBezTo>
                    <a:pt x="19596" y="1"/>
                    <a:pt x="19592" y="1"/>
                    <a:pt x="19588" y="3"/>
                  </a:cubicBezTo>
                  <a:cubicBezTo>
                    <a:pt x="19049" y="256"/>
                    <a:pt x="18489" y="436"/>
                    <a:pt x="17897" y="496"/>
                  </a:cubicBezTo>
                  <a:cubicBezTo>
                    <a:pt x="17802" y="505"/>
                    <a:pt x="17707" y="509"/>
                    <a:pt x="17611" y="509"/>
                  </a:cubicBezTo>
                  <a:cubicBezTo>
                    <a:pt x="17228" y="509"/>
                    <a:pt x="16838" y="445"/>
                    <a:pt x="16465" y="403"/>
                  </a:cubicBezTo>
                  <a:cubicBezTo>
                    <a:pt x="16003" y="353"/>
                    <a:pt x="15528" y="304"/>
                    <a:pt x="15056" y="304"/>
                  </a:cubicBezTo>
                  <a:cubicBezTo>
                    <a:pt x="14569" y="304"/>
                    <a:pt x="14085" y="357"/>
                    <a:pt x="13621" y="516"/>
                  </a:cubicBezTo>
                  <a:cubicBezTo>
                    <a:pt x="12802" y="796"/>
                    <a:pt x="12196" y="1561"/>
                    <a:pt x="11736" y="2261"/>
                  </a:cubicBezTo>
                  <a:cubicBezTo>
                    <a:pt x="11263" y="2973"/>
                    <a:pt x="11003" y="3819"/>
                    <a:pt x="10377" y="4419"/>
                  </a:cubicBezTo>
                  <a:cubicBezTo>
                    <a:pt x="10051" y="4732"/>
                    <a:pt x="9671" y="4985"/>
                    <a:pt x="9352" y="5298"/>
                  </a:cubicBezTo>
                  <a:cubicBezTo>
                    <a:pt x="9039" y="5617"/>
                    <a:pt x="8779" y="5997"/>
                    <a:pt x="8486" y="6337"/>
                  </a:cubicBezTo>
                  <a:cubicBezTo>
                    <a:pt x="8173" y="6696"/>
                    <a:pt x="7813" y="7049"/>
                    <a:pt x="7334" y="7189"/>
                  </a:cubicBezTo>
                  <a:cubicBezTo>
                    <a:pt x="6914" y="7316"/>
                    <a:pt x="6461" y="7323"/>
                    <a:pt x="6028" y="7389"/>
                  </a:cubicBezTo>
                  <a:cubicBezTo>
                    <a:pt x="5016" y="7556"/>
                    <a:pt x="4363" y="8148"/>
                    <a:pt x="3664" y="8848"/>
                  </a:cubicBezTo>
                  <a:cubicBezTo>
                    <a:pt x="3457" y="9054"/>
                    <a:pt x="3278" y="9274"/>
                    <a:pt x="3144" y="9527"/>
                  </a:cubicBezTo>
                  <a:cubicBezTo>
                    <a:pt x="2965" y="9893"/>
                    <a:pt x="2885" y="10293"/>
                    <a:pt x="2692" y="10653"/>
                  </a:cubicBezTo>
                  <a:cubicBezTo>
                    <a:pt x="2458" y="11066"/>
                    <a:pt x="2165" y="11392"/>
                    <a:pt x="1712" y="11545"/>
                  </a:cubicBezTo>
                  <a:cubicBezTo>
                    <a:pt x="1433" y="11645"/>
                    <a:pt x="1160" y="11785"/>
                    <a:pt x="907" y="11945"/>
                  </a:cubicBezTo>
                  <a:cubicBezTo>
                    <a:pt x="474" y="12204"/>
                    <a:pt x="1" y="12624"/>
                    <a:pt x="87" y="13177"/>
                  </a:cubicBezTo>
                  <a:cubicBezTo>
                    <a:pt x="90" y="13192"/>
                    <a:pt x="100" y="13199"/>
                    <a:pt x="112" y="13199"/>
                  </a:cubicBezTo>
                  <a:cubicBezTo>
                    <a:pt x="130" y="13199"/>
                    <a:pt x="151" y="13182"/>
                    <a:pt x="147" y="13157"/>
                  </a:cubicBezTo>
                  <a:cubicBezTo>
                    <a:pt x="1" y="12198"/>
                    <a:pt x="1306" y="11851"/>
                    <a:pt x="1946" y="11532"/>
                  </a:cubicBezTo>
                  <a:cubicBezTo>
                    <a:pt x="2652" y="11179"/>
                    <a:pt x="2898" y="10360"/>
                    <a:pt x="3151" y="9680"/>
                  </a:cubicBezTo>
                  <a:cubicBezTo>
                    <a:pt x="3271" y="9341"/>
                    <a:pt x="3524" y="9074"/>
                    <a:pt x="3777" y="8821"/>
                  </a:cubicBezTo>
                  <a:cubicBezTo>
                    <a:pt x="4190" y="8408"/>
                    <a:pt x="4623" y="7969"/>
                    <a:pt x="5156" y="7709"/>
                  </a:cubicBezTo>
                  <a:cubicBezTo>
                    <a:pt x="5955" y="7323"/>
                    <a:pt x="6901" y="7516"/>
                    <a:pt x="7687" y="7116"/>
                  </a:cubicBezTo>
                  <a:cubicBezTo>
                    <a:pt x="8446" y="6736"/>
                    <a:pt x="8866" y="5877"/>
                    <a:pt x="9452" y="5291"/>
                  </a:cubicBezTo>
                  <a:cubicBezTo>
                    <a:pt x="9778" y="4965"/>
                    <a:pt x="10178" y="4705"/>
                    <a:pt x="10511" y="4379"/>
                  </a:cubicBezTo>
                  <a:cubicBezTo>
                    <a:pt x="10797" y="4099"/>
                    <a:pt x="10977" y="3779"/>
                    <a:pt x="11150" y="3426"/>
                  </a:cubicBezTo>
                  <a:cubicBezTo>
                    <a:pt x="11576" y="2580"/>
                    <a:pt x="12062" y="1755"/>
                    <a:pt x="12775" y="1115"/>
                  </a:cubicBezTo>
                  <a:cubicBezTo>
                    <a:pt x="13428" y="523"/>
                    <a:pt x="14241" y="373"/>
                    <a:pt x="15077" y="373"/>
                  </a:cubicBezTo>
                  <a:cubicBezTo>
                    <a:pt x="15341" y="373"/>
                    <a:pt x="15608" y="388"/>
                    <a:pt x="15872" y="409"/>
                  </a:cubicBezTo>
                  <a:cubicBezTo>
                    <a:pt x="16480" y="455"/>
                    <a:pt x="17089" y="563"/>
                    <a:pt x="17703" y="563"/>
                  </a:cubicBezTo>
                  <a:cubicBezTo>
                    <a:pt x="17721" y="563"/>
                    <a:pt x="17739" y="563"/>
                    <a:pt x="17757" y="562"/>
                  </a:cubicBezTo>
                  <a:cubicBezTo>
                    <a:pt x="18396" y="562"/>
                    <a:pt x="19042" y="323"/>
                    <a:pt x="19622" y="56"/>
                  </a:cubicBezTo>
                  <a:cubicBezTo>
                    <a:pt x="19651" y="44"/>
                    <a:pt x="19628" y="1"/>
                    <a:pt x="195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416;p48"/>
            <p:cNvSpPr/>
            <p:nvPr/>
          </p:nvSpPr>
          <p:spPr>
            <a:xfrm>
              <a:off x="6551142" y="4288452"/>
              <a:ext cx="577809" cy="42161"/>
            </a:xfrm>
            <a:custGeom>
              <a:avLst/>
              <a:gdLst/>
              <a:ahLst/>
              <a:cxnLst/>
              <a:rect l="l" t="t" r="r" b="b"/>
              <a:pathLst>
                <a:path w="5893" h="430" extrusionOk="0">
                  <a:moveTo>
                    <a:pt x="1105" y="1"/>
                  </a:moveTo>
                  <a:cubicBezTo>
                    <a:pt x="745" y="1"/>
                    <a:pt x="388" y="40"/>
                    <a:pt x="36" y="151"/>
                  </a:cubicBezTo>
                  <a:cubicBezTo>
                    <a:pt x="0" y="163"/>
                    <a:pt x="12" y="207"/>
                    <a:pt x="39" y="207"/>
                  </a:cubicBezTo>
                  <a:cubicBezTo>
                    <a:pt x="42" y="207"/>
                    <a:pt x="46" y="206"/>
                    <a:pt x="49" y="205"/>
                  </a:cubicBezTo>
                  <a:cubicBezTo>
                    <a:pt x="425" y="100"/>
                    <a:pt x="809" y="61"/>
                    <a:pt x="1197" y="61"/>
                  </a:cubicBezTo>
                  <a:cubicBezTo>
                    <a:pt x="1922" y="61"/>
                    <a:pt x="2658" y="198"/>
                    <a:pt x="3366" y="298"/>
                  </a:cubicBezTo>
                  <a:cubicBezTo>
                    <a:pt x="3804" y="358"/>
                    <a:pt x="4259" y="429"/>
                    <a:pt x="4707" y="429"/>
                  </a:cubicBezTo>
                  <a:cubicBezTo>
                    <a:pt x="5104" y="429"/>
                    <a:pt x="5495" y="373"/>
                    <a:pt x="5863" y="205"/>
                  </a:cubicBezTo>
                  <a:cubicBezTo>
                    <a:pt x="5893" y="193"/>
                    <a:pt x="5876" y="156"/>
                    <a:pt x="5849" y="156"/>
                  </a:cubicBezTo>
                  <a:cubicBezTo>
                    <a:pt x="5845" y="156"/>
                    <a:pt x="5841" y="156"/>
                    <a:pt x="5837" y="158"/>
                  </a:cubicBezTo>
                  <a:cubicBezTo>
                    <a:pt x="5467" y="317"/>
                    <a:pt x="5082" y="371"/>
                    <a:pt x="4691" y="371"/>
                  </a:cubicBezTo>
                  <a:cubicBezTo>
                    <a:pt x="4084" y="371"/>
                    <a:pt x="3465" y="240"/>
                    <a:pt x="2873" y="171"/>
                  </a:cubicBezTo>
                  <a:cubicBezTo>
                    <a:pt x="2287" y="105"/>
                    <a:pt x="1693" y="1"/>
                    <a:pt x="11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6324745" y="4313454"/>
              <a:ext cx="219828" cy="279148"/>
            </a:xfrm>
            <a:custGeom>
              <a:avLst/>
              <a:gdLst/>
              <a:ahLst/>
              <a:cxnLst/>
              <a:rect l="l" t="t" r="r" b="b"/>
              <a:pathLst>
                <a:path w="2242" h="2847" extrusionOk="0">
                  <a:moveTo>
                    <a:pt x="2203" y="0"/>
                  </a:moveTo>
                  <a:cubicBezTo>
                    <a:pt x="2199" y="0"/>
                    <a:pt x="2195" y="1"/>
                    <a:pt x="2192" y="3"/>
                  </a:cubicBezTo>
                  <a:cubicBezTo>
                    <a:pt x="1685" y="243"/>
                    <a:pt x="1379" y="676"/>
                    <a:pt x="1113" y="1148"/>
                  </a:cubicBezTo>
                  <a:cubicBezTo>
                    <a:pt x="960" y="1422"/>
                    <a:pt x="826" y="1701"/>
                    <a:pt x="640" y="1954"/>
                  </a:cubicBezTo>
                  <a:cubicBezTo>
                    <a:pt x="433" y="2241"/>
                    <a:pt x="194" y="2500"/>
                    <a:pt x="14" y="2814"/>
                  </a:cubicBezTo>
                  <a:cubicBezTo>
                    <a:pt x="0" y="2831"/>
                    <a:pt x="14" y="2846"/>
                    <a:pt x="28" y="2846"/>
                  </a:cubicBezTo>
                  <a:cubicBezTo>
                    <a:pt x="35" y="2846"/>
                    <a:pt x="43" y="2842"/>
                    <a:pt x="47" y="2833"/>
                  </a:cubicBezTo>
                  <a:cubicBezTo>
                    <a:pt x="373" y="2334"/>
                    <a:pt x="766" y="1908"/>
                    <a:pt x="1053" y="1382"/>
                  </a:cubicBezTo>
                  <a:cubicBezTo>
                    <a:pt x="1346" y="842"/>
                    <a:pt x="1652" y="343"/>
                    <a:pt x="2218" y="50"/>
                  </a:cubicBezTo>
                  <a:cubicBezTo>
                    <a:pt x="2241" y="32"/>
                    <a:pt x="2225" y="0"/>
                    <a:pt x="2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6133254" y="4590937"/>
              <a:ext cx="197571" cy="181294"/>
            </a:xfrm>
            <a:custGeom>
              <a:avLst/>
              <a:gdLst/>
              <a:ahLst/>
              <a:cxnLst/>
              <a:rect l="l" t="t" r="r" b="b"/>
              <a:pathLst>
                <a:path w="2015" h="1849" extrusionOk="0">
                  <a:moveTo>
                    <a:pt x="1984" y="0"/>
                  </a:moveTo>
                  <a:cubicBezTo>
                    <a:pt x="1978" y="0"/>
                    <a:pt x="1972" y="3"/>
                    <a:pt x="1967" y="10"/>
                  </a:cubicBezTo>
                  <a:cubicBezTo>
                    <a:pt x="1700" y="330"/>
                    <a:pt x="1407" y="636"/>
                    <a:pt x="1101" y="916"/>
                  </a:cubicBezTo>
                  <a:cubicBezTo>
                    <a:pt x="755" y="1236"/>
                    <a:pt x="348" y="1482"/>
                    <a:pt x="15" y="1808"/>
                  </a:cubicBezTo>
                  <a:cubicBezTo>
                    <a:pt x="0" y="1829"/>
                    <a:pt x="16" y="1849"/>
                    <a:pt x="33" y="1849"/>
                  </a:cubicBezTo>
                  <a:cubicBezTo>
                    <a:pt x="38" y="1849"/>
                    <a:pt x="44" y="1847"/>
                    <a:pt x="49" y="1842"/>
                  </a:cubicBezTo>
                  <a:cubicBezTo>
                    <a:pt x="355" y="1549"/>
                    <a:pt x="715" y="1316"/>
                    <a:pt x="1034" y="1036"/>
                  </a:cubicBezTo>
                  <a:cubicBezTo>
                    <a:pt x="1387" y="743"/>
                    <a:pt x="1714" y="396"/>
                    <a:pt x="2000" y="43"/>
                  </a:cubicBezTo>
                  <a:cubicBezTo>
                    <a:pt x="2015" y="24"/>
                    <a:pt x="2000" y="0"/>
                    <a:pt x="19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7348580" y="3785944"/>
              <a:ext cx="44221" cy="67851"/>
            </a:xfrm>
            <a:custGeom>
              <a:avLst/>
              <a:gdLst/>
              <a:ahLst/>
              <a:cxnLst/>
              <a:rect l="l" t="t" r="r" b="b"/>
              <a:pathLst>
                <a:path w="451" h="692" extrusionOk="0">
                  <a:moveTo>
                    <a:pt x="39" y="1"/>
                  </a:moveTo>
                  <a:cubicBezTo>
                    <a:pt x="20" y="1"/>
                    <a:pt x="1" y="23"/>
                    <a:pt x="15" y="41"/>
                  </a:cubicBezTo>
                  <a:cubicBezTo>
                    <a:pt x="135" y="255"/>
                    <a:pt x="268" y="468"/>
                    <a:pt x="395" y="681"/>
                  </a:cubicBezTo>
                  <a:cubicBezTo>
                    <a:pt x="398" y="689"/>
                    <a:pt x="405" y="692"/>
                    <a:pt x="412" y="692"/>
                  </a:cubicBezTo>
                  <a:cubicBezTo>
                    <a:pt x="430" y="692"/>
                    <a:pt x="451" y="673"/>
                    <a:pt x="441" y="654"/>
                  </a:cubicBezTo>
                  <a:cubicBezTo>
                    <a:pt x="315" y="434"/>
                    <a:pt x="181" y="228"/>
                    <a:pt x="62" y="15"/>
                  </a:cubicBezTo>
                  <a:cubicBezTo>
                    <a:pt x="56" y="5"/>
                    <a:pt x="47" y="1"/>
                    <a:pt x="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420;p48"/>
            <p:cNvSpPr/>
            <p:nvPr/>
          </p:nvSpPr>
          <p:spPr>
            <a:xfrm>
              <a:off x="7905895" y="4049797"/>
              <a:ext cx="80009" cy="15198"/>
            </a:xfrm>
            <a:custGeom>
              <a:avLst/>
              <a:gdLst/>
              <a:ahLst/>
              <a:cxnLst/>
              <a:rect l="l" t="t" r="r" b="b"/>
              <a:pathLst>
                <a:path w="816" h="155" extrusionOk="0">
                  <a:moveTo>
                    <a:pt x="777" y="1"/>
                  </a:moveTo>
                  <a:cubicBezTo>
                    <a:pt x="775" y="1"/>
                    <a:pt x="773" y="1"/>
                    <a:pt x="771" y="1"/>
                  </a:cubicBezTo>
                  <a:cubicBezTo>
                    <a:pt x="525" y="68"/>
                    <a:pt x="278" y="61"/>
                    <a:pt x="32" y="101"/>
                  </a:cubicBezTo>
                  <a:cubicBezTo>
                    <a:pt x="1" y="107"/>
                    <a:pt x="5" y="155"/>
                    <a:pt x="33" y="155"/>
                  </a:cubicBezTo>
                  <a:cubicBezTo>
                    <a:pt x="35" y="155"/>
                    <a:pt x="37" y="155"/>
                    <a:pt x="39" y="154"/>
                  </a:cubicBezTo>
                  <a:cubicBezTo>
                    <a:pt x="292" y="121"/>
                    <a:pt x="538" y="121"/>
                    <a:pt x="785" y="54"/>
                  </a:cubicBezTo>
                  <a:cubicBezTo>
                    <a:pt x="816" y="48"/>
                    <a:pt x="806" y="1"/>
                    <a:pt x="7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7079630" y="3729859"/>
              <a:ext cx="949614" cy="985501"/>
            </a:xfrm>
            <a:custGeom>
              <a:avLst/>
              <a:gdLst/>
              <a:ahLst/>
              <a:cxnLst/>
              <a:rect l="l" t="t" r="r" b="b"/>
              <a:pathLst>
                <a:path w="9685" h="10051" extrusionOk="0">
                  <a:moveTo>
                    <a:pt x="2898" y="81"/>
                  </a:moveTo>
                  <a:cubicBezTo>
                    <a:pt x="3104" y="81"/>
                    <a:pt x="3504" y="161"/>
                    <a:pt x="4090" y="314"/>
                  </a:cubicBezTo>
                  <a:lnTo>
                    <a:pt x="4130" y="320"/>
                  </a:lnTo>
                  <a:cubicBezTo>
                    <a:pt x="4569" y="434"/>
                    <a:pt x="6594" y="1233"/>
                    <a:pt x="7573" y="1786"/>
                  </a:cubicBezTo>
                  <a:cubicBezTo>
                    <a:pt x="8532" y="2325"/>
                    <a:pt x="9591" y="3164"/>
                    <a:pt x="9418" y="3744"/>
                  </a:cubicBezTo>
                  <a:cubicBezTo>
                    <a:pt x="9212" y="4396"/>
                    <a:pt x="6814" y="9558"/>
                    <a:pt x="6388" y="9898"/>
                  </a:cubicBezTo>
                  <a:cubicBezTo>
                    <a:pt x="6328" y="9944"/>
                    <a:pt x="6221" y="9964"/>
                    <a:pt x="6068" y="9964"/>
                  </a:cubicBezTo>
                  <a:cubicBezTo>
                    <a:pt x="5269" y="9964"/>
                    <a:pt x="3417" y="9345"/>
                    <a:pt x="2192" y="8932"/>
                  </a:cubicBezTo>
                  <a:cubicBezTo>
                    <a:pt x="2052" y="8885"/>
                    <a:pt x="1919" y="8839"/>
                    <a:pt x="1792" y="8799"/>
                  </a:cubicBezTo>
                  <a:cubicBezTo>
                    <a:pt x="507" y="8366"/>
                    <a:pt x="187" y="7647"/>
                    <a:pt x="114" y="7254"/>
                  </a:cubicBezTo>
                  <a:cubicBezTo>
                    <a:pt x="94" y="7127"/>
                    <a:pt x="653" y="5742"/>
                    <a:pt x="1066" y="4729"/>
                  </a:cubicBezTo>
                  <a:cubicBezTo>
                    <a:pt x="1373" y="3970"/>
                    <a:pt x="1666" y="3251"/>
                    <a:pt x="1739" y="3018"/>
                  </a:cubicBezTo>
                  <a:cubicBezTo>
                    <a:pt x="2245" y="1326"/>
                    <a:pt x="2665" y="154"/>
                    <a:pt x="2778" y="101"/>
                  </a:cubicBezTo>
                  <a:cubicBezTo>
                    <a:pt x="2791" y="87"/>
                    <a:pt x="2825" y="81"/>
                    <a:pt x="2898" y="81"/>
                  </a:cubicBezTo>
                  <a:close/>
                  <a:moveTo>
                    <a:pt x="2898" y="1"/>
                  </a:moveTo>
                  <a:cubicBezTo>
                    <a:pt x="2825" y="1"/>
                    <a:pt x="2771" y="7"/>
                    <a:pt x="2738" y="21"/>
                  </a:cubicBezTo>
                  <a:cubicBezTo>
                    <a:pt x="2545" y="127"/>
                    <a:pt x="1979" y="1925"/>
                    <a:pt x="1659" y="2991"/>
                  </a:cubicBezTo>
                  <a:cubicBezTo>
                    <a:pt x="1586" y="3224"/>
                    <a:pt x="1293" y="3944"/>
                    <a:pt x="986" y="4703"/>
                  </a:cubicBezTo>
                  <a:cubicBezTo>
                    <a:pt x="394" y="6168"/>
                    <a:pt x="1" y="7140"/>
                    <a:pt x="27" y="7274"/>
                  </a:cubicBezTo>
                  <a:cubicBezTo>
                    <a:pt x="107" y="7680"/>
                    <a:pt x="440" y="8433"/>
                    <a:pt x="1766" y="8879"/>
                  </a:cubicBezTo>
                  <a:cubicBezTo>
                    <a:pt x="1892" y="8919"/>
                    <a:pt x="2025" y="8965"/>
                    <a:pt x="2165" y="9012"/>
                  </a:cubicBezTo>
                  <a:cubicBezTo>
                    <a:pt x="3471" y="9452"/>
                    <a:pt x="5249" y="10051"/>
                    <a:pt x="6068" y="10051"/>
                  </a:cubicBezTo>
                  <a:cubicBezTo>
                    <a:pt x="6241" y="10051"/>
                    <a:pt x="6368" y="10024"/>
                    <a:pt x="6441" y="9964"/>
                  </a:cubicBezTo>
                  <a:cubicBezTo>
                    <a:pt x="6894" y="9605"/>
                    <a:pt x="9285" y="4450"/>
                    <a:pt x="9491" y="3764"/>
                  </a:cubicBezTo>
                  <a:cubicBezTo>
                    <a:pt x="9685" y="3144"/>
                    <a:pt x="8646" y="2298"/>
                    <a:pt x="7613" y="1712"/>
                  </a:cubicBezTo>
                  <a:cubicBezTo>
                    <a:pt x="6634" y="1153"/>
                    <a:pt x="4596" y="354"/>
                    <a:pt x="4150" y="240"/>
                  </a:cubicBezTo>
                  <a:lnTo>
                    <a:pt x="4110" y="234"/>
                  </a:lnTo>
                  <a:cubicBezTo>
                    <a:pt x="3524" y="74"/>
                    <a:pt x="3111" y="1"/>
                    <a:pt x="28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7764115" y="4062446"/>
              <a:ext cx="669387" cy="899217"/>
            </a:xfrm>
            <a:custGeom>
              <a:avLst/>
              <a:gdLst/>
              <a:ahLst/>
              <a:cxnLst/>
              <a:rect l="l" t="t" r="r" b="b"/>
              <a:pathLst>
                <a:path w="6827" h="9171" extrusionOk="0">
                  <a:moveTo>
                    <a:pt x="533" y="0"/>
                  </a:moveTo>
                  <a:cubicBezTo>
                    <a:pt x="0" y="0"/>
                    <a:pt x="11" y="2513"/>
                    <a:pt x="179" y="2756"/>
                  </a:cubicBezTo>
                  <a:cubicBezTo>
                    <a:pt x="366" y="3042"/>
                    <a:pt x="1318" y="4275"/>
                    <a:pt x="1684" y="4674"/>
                  </a:cubicBezTo>
                  <a:cubicBezTo>
                    <a:pt x="2057" y="5067"/>
                    <a:pt x="3203" y="6399"/>
                    <a:pt x="3529" y="6726"/>
                  </a:cubicBezTo>
                  <a:cubicBezTo>
                    <a:pt x="3862" y="7052"/>
                    <a:pt x="4488" y="7565"/>
                    <a:pt x="4535" y="7738"/>
                  </a:cubicBezTo>
                  <a:cubicBezTo>
                    <a:pt x="4582" y="7918"/>
                    <a:pt x="4895" y="8610"/>
                    <a:pt x="5008" y="8677"/>
                  </a:cubicBezTo>
                  <a:cubicBezTo>
                    <a:pt x="5121" y="8744"/>
                    <a:pt x="5288" y="9150"/>
                    <a:pt x="5621" y="9170"/>
                  </a:cubicBezTo>
                  <a:cubicBezTo>
                    <a:pt x="5626" y="9170"/>
                    <a:pt x="5631" y="9170"/>
                    <a:pt x="5637" y="9170"/>
                  </a:cubicBezTo>
                  <a:cubicBezTo>
                    <a:pt x="5969" y="9170"/>
                    <a:pt x="6633" y="8781"/>
                    <a:pt x="6660" y="8657"/>
                  </a:cubicBezTo>
                  <a:cubicBezTo>
                    <a:pt x="6686" y="8524"/>
                    <a:pt x="6826" y="8337"/>
                    <a:pt x="6433" y="7851"/>
                  </a:cubicBezTo>
                  <a:cubicBezTo>
                    <a:pt x="6040" y="7365"/>
                    <a:pt x="5701" y="6825"/>
                    <a:pt x="5494" y="6752"/>
                  </a:cubicBezTo>
                  <a:cubicBezTo>
                    <a:pt x="5294" y="6679"/>
                    <a:pt x="4555" y="4974"/>
                    <a:pt x="4195" y="4374"/>
                  </a:cubicBezTo>
                  <a:cubicBezTo>
                    <a:pt x="3836" y="3782"/>
                    <a:pt x="2664" y="2057"/>
                    <a:pt x="2211" y="1524"/>
                  </a:cubicBezTo>
                  <a:cubicBezTo>
                    <a:pt x="1764" y="998"/>
                    <a:pt x="1298" y="432"/>
                    <a:pt x="652" y="39"/>
                  </a:cubicBezTo>
                  <a:cubicBezTo>
                    <a:pt x="610" y="13"/>
                    <a:pt x="570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3" name="Google Shape;1423;p48"/>
            <p:cNvSpPr/>
            <p:nvPr/>
          </p:nvSpPr>
          <p:spPr>
            <a:xfrm>
              <a:off x="6552025" y="3899584"/>
              <a:ext cx="881666" cy="250224"/>
            </a:xfrm>
            <a:custGeom>
              <a:avLst/>
              <a:gdLst/>
              <a:ahLst/>
              <a:cxnLst/>
              <a:rect l="l" t="t" r="r" b="b"/>
              <a:pathLst>
                <a:path w="8992" h="2552" extrusionOk="0">
                  <a:moveTo>
                    <a:pt x="7013" y="0"/>
                  </a:moveTo>
                  <a:cubicBezTo>
                    <a:pt x="6979" y="0"/>
                    <a:pt x="6945" y="1"/>
                    <a:pt x="6913" y="1"/>
                  </a:cubicBezTo>
                  <a:cubicBezTo>
                    <a:pt x="6294" y="15"/>
                    <a:pt x="4516" y="208"/>
                    <a:pt x="3703" y="354"/>
                  </a:cubicBezTo>
                  <a:cubicBezTo>
                    <a:pt x="2884" y="508"/>
                    <a:pt x="2231" y="614"/>
                    <a:pt x="1952" y="627"/>
                  </a:cubicBezTo>
                  <a:cubicBezTo>
                    <a:pt x="1898" y="631"/>
                    <a:pt x="1829" y="632"/>
                    <a:pt x="1751" y="632"/>
                  </a:cubicBezTo>
                  <a:cubicBezTo>
                    <a:pt x="1649" y="632"/>
                    <a:pt x="1532" y="631"/>
                    <a:pt x="1415" y="631"/>
                  </a:cubicBezTo>
                  <a:cubicBezTo>
                    <a:pt x="1166" y="631"/>
                    <a:pt x="920" y="639"/>
                    <a:pt x="833" y="694"/>
                  </a:cubicBezTo>
                  <a:cubicBezTo>
                    <a:pt x="680" y="794"/>
                    <a:pt x="620" y="960"/>
                    <a:pt x="486" y="987"/>
                  </a:cubicBezTo>
                  <a:cubicBezTo>
                    <a:pt x="353" y="1020"/>
                    <a:pt x="0" y="1293"/>
                    <a:pt x="67" y="1633"/>
                  </a:cubicBezTo>
                  <a:cubicBezTo>
                    <a:pt x="128" y="1946"/>
                    <a:pt x="337" y="2457"/>
                    <a:pt x="1005" y="2457"/>
                  </a:cubicBezTo>
                  <a:cubicBezTo>
                    <a:pt x="1062" y="2457"/>
                    <a:pt x="1122" y="2453"/>
                    <a:pt x="1186" y="2446"/>
                  </a:cubicBezTo>
                  <a:cubicBezTo>
                    <a:pt x="1946" y="2353"/>
                    <a:pt x="2386" y="2088"/>
                    <a:pt x="3068" y="2088"/>
                  </a:cubicBezTo>
                  <a:cubicBezTo>
                    <a:pt x="3121" y="2088"/>
                    <a:pt x="3175" y="2089"/>
                    <a:pt x="3230" y="2093"/>
                  </a:cubicBezTo>
                  <a:cubicBezTo>
                    <a:pt x="3845" y="2129"/>
                    <a:pt x="5898" y="2552"/>
                    <a:pt x="7088" y="2552"/>
                  </a:cubicBezTo>
                  <a:cubicBezTo>
                    <a:pt x="7406" y="2552"/>
                    <a:pt x="7662" y="2522"/>
                    <a:pt x="7813" y="2446"/>
                  </a:cubicBezTo>
                  <a:cubicBezTo>
                    <a:pt x="8519" y="2079"/>
                    <a:pt x="8991" y="221"/>
                    <a:pt x="8991" y="221"/>
                  </a:cubicBezTo>
                  <a:cubicBezTo>
                    <a:pt x="8726" y="114"/>
                    <a:pt x="7652" y="0"/>
                    <a:pt x="70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6437110" y="3910075"/>
              <a:ext cx="1474574" cy="1897856"/>
            </a:xfrm>
            <a:custGeom>
              <a:avLst/>
              <a:gdLst/>
              <a:ahLst/>
              <a:cxnLst/>
              <a:rect l="l" t="t" r="r" b="b"/>
              <a:pathLst>
                <a:path w="15039" h="19356" extrusionOk="0">
                  <a:moveTo>
                    <a:pt x="9875" y="1"/>
                  </a:moveTo>
                  <a:cubicBezTo>
                    <a:pt x="9517" y="1"/>
                    <a:pt x="8697" y="2042"/>
                    <a:pt x="8538" y="2439"/>
                  </a:cubicBezTo>
                  <a:cubicBezTo>
                    <a:pt x="8412" y="2745"/>
                    <a:pt x="7746" y="4177"/>
                    <a:pt x="7653" y="4463"/>
                  </a:cubicBezTo>
                  <a:cubicBezTo>
                    <a:pt x="7559" y="4750"/>
                    <a:pt x="6454" y="6841"/>
                    <a:pt x="6354" y="7067"/>
                  </a:cubicBezTo>
                  <a:cubicBezTo>
                    <a:pt x="6261" y="7300"/>
                    <a:pt x="5128" y="9392"/>
                    <a:pt x="5002" y="9565"/>
                  </a:cubicBezTo>
                  <a:cubicBezTo>
                    <a:pt x="4869" y="9738"/>
                    <a:pt x="3077" y="12848"/>
                    <a:pt x="2977" y="12995"/>
                  </a:cubicBezTo>
                  <a:cubicBezTo>
                    <a:pt x="2871" y="13135"/>
                    <a:pt x="2398" y="13621"/>
                    <a:pt x="2218" y="13694"/>
                  </a:cubicBezTo>
                  <a:cubicBezTo>
                    <a:pt x="1698" y="13921"/>
                    <a:pt x="120" y="14414"/>
                    <a:pt x="47" y="15073"/>
                  </a:cubicBezTo>
                  <a:cubicBezTo>
                    <a:pt x="0" y="15493"/>
                    <a:pt x="7" y="15932"/>
                    <a:pt x="520" y="16065"/>
                  </a:cubicBezTo>
                  <a:cubicBezTo>
                    <a:pt x="582" y="16081"/>
                    <a:pt x="664" y="16089"/>
                    <a:pt x="760" y="16089"/>
                  </a:cubicBezTo>
                  <a:cubicBezTo>
                    <a:pt x="1574" y="16089"/>
                    <a:pt x="3419" y="15561"/>
                    <a:pt x="3663" y="15466"/>
                  </a:cubicBezTo>
                  <a:cubicBezTo>
                    <a:pt x="3936" y="15359"/>
                    <a:pt x="4189" y="14813"/>
                    <a:pt x="4322" y="14680"/>
                  </a:cubicBezTo>
                  <a:cubicBezTo>
                    <a:pt x="4456" y="14547"/>
                    <a:pt x="6434" y="12262"/>
                    <a:pt x="6693" y="11943"/>
                  </a:cubicBezTo>
                  <a:cubicBezTo>
                    <a:pt x="6953" y="11623"/>
                    <a:pt x="8758" y="8686"/>
                    <a:pt x="8891" y="8619"/>
                  </a:cubicBezTo>
                  <a:cubicBezTo>
                    <a:pt x="8907" y="8612"/>
                    <a:pt x="8924" y="8608"/>
                    <a:pt x="8943" y="8608"/>
                  </a:cubicBezTo>
                  <a:cubicBezTo>
                    <a:pt x="9088" y="8608"/>
                    <a:pt x="9324" y="8816"/>
                    <a:pt x="9378" y="8892"/>
                  </a:cubicBezTo>
                  <a:cubicBezTo>
                    <a:pt x="9444" y="8979"/>
                    <a:pt x="9284" y="10124"/>
                    <a:pt x="9218" y="10437"/>
                  </a:cubicBezTo>
                  <a:cubicBezTo>
                    <a:pt x="9158" y="10744"/>
                    <a:pt x="8618" y="13181"/>
                    <a:pt x="8505" y="13761"/>
                  </a:cubicBezTo>
                  <a:cubicBezTo>
                    <a:pt x="8392" y="14347"/>
                    <a:pt x="7899" y="16831"/>
                    <a:pt x="8092" y="17231"/>
                  </a:cubicBezTo>
                  <a:cubicBezTo>
                    <a:pt x="8232" y="17517"/>
                    <a:pt x="9577" y="19022"/>
                    <a:pt x="10403" y="19355"/>
                  </a:cubicBezTo>
                  <a:cubicBezTo>
                    <a:pt x="10407" y="19356"/>
                    <a:pt x="10412" y="19356"/>
                    <a:pt x="10417" y="19356"/>
                  </a:cubicBezTo>
                  <a:cubicBezTo>
                    <a:pt x="10696" y="19356"/>
                    <a:pt x="11674" y="19155"/>
                    <a:pt x="11202" y="18303"/>
                  </a:cubicBezTo>
                  <a:cubicBezTo>
                    <a:pt x="11116" y="18143"/>
                    <a:pt x="10516" y="16991"/>
                    <a:pt x="10436" y="16818"/>
                  </a:cubicBezTo>
                  <a:cubicBezTo>
                    <a:pt x="10503" y="16418"/>
                    <a:pt x="11129" y="14287"/>
                    <a:pt x="11342" y="13601"/>
                  </a:cubicBezTo>
                  <a:cubicBezTo>
                    <a:pt x="11562" y="12915"/>
                    <a:pt x="12381" y="9225"/>
                    <a:pt x="12774" y="8173"/>
                  </a:cubicBezTo>
                  <a:cubicBezTo>
                    <a:pt x="13167" y="7121"/>
                    <a:pt x="14126" y="4450"/>
                    <a:pt x="14319" y="3957"/>
                  </a:cubicBezTo>
                  <a:cubicBezTo>
                    <a:pt x="14513" y="3458"/>
                    <a:pt x="15039" y="2372"/>
                    <a:pt x="14772" y="2192"/>
                  </a:cubicBezTo>
                  <a:cubicBezTo>
                    <a:pt x="14513" y="2012"/>
                    <a:pt x="13707" y="860"/>
                    <a:pt x="12521" y="434"/>
                  </a:cubicBezTo>
                  <a:cubicBezTo>
                    <a:pt x="11342" y="1"/>
                    <a:pt x="10237" y="34"/>
                    <a:pt x="9884" y="1"/>
                  </a:cubicBezTo>
                  <a:cubicBezTo>
                    <a:pt x="9881" y="1"/>
                    <a:pt x="9878" y="1"/>
                    <a:pt x="98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7443394" y="3477674"/>
              <a:ext cx="573396" cy="592516"/>
            </a:xfrm>
            <a:custGeom>
              <a:avLst/>
              <a:gdLst/>
              <a:ahLst/>
              <a:cxnLst/>
              <a:rect l="l" t="t" r="r" b="b"/>
              <a:pathLst>
                <a:path w="5848" h="6043" extrusionOk="0">
                  <a:moveTo>
                    <a:pt x="2929" y="1"/>
                  </a:moveTo>
                  <a:cubicBezTo>
                    <a:pt x="2455" y="1"/>
                    <a:pt x="1700" y="154"/>
                    <a:pt x="1399" y="348"/>
                  </a:cubicBezTo>
                  <a:cubicBezTo>
                    <a:pt x="1059" y="561"/>
                    <a:pt x="746" y="974"/>
                    <a:pt x="620" y="1281"/>
                  </a:cubicBezTo>
                  <a:cubicBezTo>
                    <a:pt x="580" y="1374"/>
                    <a:pt x="493" y="1680"/>
                    <a:pt x="400" y="2053"/>
                  </a:cubicBezTo>
                  <a:cubicBezTo>
                    <a:pt x="293" y="2133"/>
                    <a:pt x="180" y="2246"/>
                    <a:pt x="134" y="2313"/>
                  </a:cubicBezTo>
                  <a:cubicBezTo>
                    <a:pt x="80" y="2406"/>
                    <a:pt x="0" y="3079"/>
                    <a:pt x="154" y="3359"/>
                  </a:cubicBezTo>
                  <a:cubicBezTo>
                    <a:pt x="107" y="3745"/>
                    <a:pt x="107" y="4058"/>
                    <a:pt x="200" y="4158"/>
                  </a:cubicBezTo>
                  <a:cubicBezTo>
                    <a:pt x="233" y="4204"/>
                    <a:pt x="27" y="4351"/>
                    <a:pt x="47" y="4431"/>
                  </a:cubicBezTo>
                  <a:cubicBezTo>
                    <a:pt x="67" y="4517"/>
                    <a:pt x="60" y="4617"/>
                    <a:pt x="187" y="4724"/>
                  </a:cubicBezTo>
                  <a:cubicBezTo>
                    <a:pt x="320" y="4824"/>
                    <a:pt x="1925" y="5503"/>
                    <a:pt x="2411" y="5683"/>
                  </a:cubicBezTo>
                  <a:cubicBezTo>
                    <a:pt x="2805" y="5823"/>
                    <a:pt x="3541" y="6042"/>
                    <a:pt x="3816" y="6042"/>
                  </a:cubicBezTo>
                  <a:cubicBezTo>
                    <a:pt x="3880" y="6042"/>
                    <a:pt x="3919" y="6030"/>
                    <a:pt x="3923" y="6003"/>
                  </a:cubicBezTo>
                  <a:cubicBezTo>
                    <a:pt x="3943" y="5856"/>
                    <a:pt x="3830" y="5863"/>
                    <a:pt x="3990" y="5783"/>
                  </a:cubicBezTo>
                  <a:cubicBezTo>
                    <a:pt x="4116" y="5723"/>
                    <a:pt x="4603" y="5323"/>
                    <a:pt x="4902" y="4990"/>
                  </a:cubicBezTo>
                  <a:cubicBezTo>
                    <a:pt x="5282" y="4864"/>
                    <a:pt x="5675" y="4031"/>
                    <a:pt x="5695" y="3905"/>
                  </a:cubicBezTo>
                  <a:cubicBezTo>
                    <a:pt x="5715" y="3792"/>
                    <a:pt x="5661" y="3658"/>
                    <a:pt x="5595" y="3578"/>
                  </a:cubicBezTo>
                  <a:cubicBezTo>
                    <a:pt x="5715" y="3239"/>
                    <a:pt x="5815" y="2906"/>
                    <a:pt x="5828" y="2679"/>
                  </a:cubicBezTo>
                  <a:cubicBezTo>
                    <a:pt x="5848" y="2126"/>
                    <a:pt x="5628" y="1214"/>
                    <a:pt x="5082" y="794"/>
                  </a:cubicBezTo>
                  <a:cubicBezTo>
                    <a:pt x="4536" y="375"/>
                    <a:pt x="3537" y="55"/>
                    <a:pt x="3097" y="9"/>
                  </a:cubicBezTo>
                  <a:cubicBezTo>
                    <a:pt x="3047" y="3"/>
                    <a:pt x="2991" y="1"/>
                    <a:pt x="2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7485163" y="3573175"/>
              <a:ext cx="500349" cy="457893"/>
            </a:xfrm>
            <a:custGeom>
              <a:avLst/>
              <a:gdLst/>
              <a:ahLst/>
              <a:cxnLst/>
              <a:rect l="l" t="t" r="r" b="b"/>
              <a:pathLst>
                <a:path w="5103" h="4670" extrusionOk="0">
                  <a:moveTo>
                    <a:pt x="1812" y="0"/>
                  </a:moveTo>
                  <a:cubicBezTo>
                    <a:pt x="1486" y="0"/>
                    <a:pt x="1199" y="34"/>
                    <a:pt x="1033" y="54"/>
                  </a:cubicBezTo>
                  <a:cubicBezTo>
                    <a:pt x="973" y="60"/>
                    <a:pt x="926" y="60"/>
                    <a:pt x="893" y="67"/>
                  </a:cubicBezTo>
                  <a:cubicBezTo>
                    <a:pt x="627" y="80"/>
                    <a:pt x="480" y="313"/>
                    <a:pt x="407" y="440"/>
                  </a:cubicBezTo>
                  <a:cubicBezTo>
                    <a:pt x="287" y="633"/>
                    <a:pt x="34" y="2524"/>
                    <a:pt x="41" y="2624"/>
                  </a:cubicBezTo>
                  <a:cubicBezTo>
                    <a:pt x="41" y="2651"/>
                    <a:pt x="34" y="2704"/>
                    <a:pt x="34" y="2758"/>
                  </a:cubicBezTo>
                  <a:cubicBezTo>
                    <a:pt x="21" y="2904"/>
                    <a:pt x="1" y="3137"/>
                    <a:pt x="67" y="3344"/>
                  </a:cubicBezTo>
                  <a:lnTo>
                    <a:pt x="74" y="3357"/>
                  </a:lnTo>
                  <a:cubicBezTo>
                    <a:pt x="660" y="4150"/>
                    <a:pt x="2578" y="4669"/>
                    <a:pt x="3197" y="4669"/>
                  </a:cubicBezTo>
                  <a:cubicBezTo>
                    <a:pt x="3271" y="4669"/>
                    <a:pt x="3324" y="4662"/>
                    <a:pt x="3364" y="4649"/>
                  </a:cubicBezTo>
                  <a:cubicBezTo>
                    <a:pt x="4210" y="4356"/>
                    <a:pt x="5036" y="2231"/>
                    <a:pt x="5042" y="2211"/>
                  </a:cubicBezTo>
                  <a:cubicBezTo>
                    <a:pt x="5102" y="2045"/>
                    <a:pt x="5089" y="1852"/>
                    <a:pt x="5009" y="1719"/>
                  </a:cubicBezTo>
                  <a:cubicBezTo>
                    <a:pt x="4916" y="1545"/>
                    <a:pt x="4303" y="753"/>
                    <a:pt x="3324" y="293"/>
                  </a:cubicBezTo>
                  <a:cubicBezTo>
                    <a:pt x="2904" y="100"/>
                    <a:pt x="2398" y="0"/>
                    <a:pt x="1812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427;p48"/>
            <p:cNvSpPr/>
            <p:nvPr/>
          </p:nvSpPr>
          <p:spPr>
            <a:xfrm>
              <a:off x="7598411" y="3709563"/>
              <a:ext cx="108835" cy="76185"/>
            </a:xfrm>
            <a:custGeom>
              <a:avLst/>
              <a:gdLst/>
              <a:ahLst/>
              <a:cxnLst/>
              <a:rect l="l" t="t" r="r" b="b"/>
              <a:pathLst>
                <a:path w="1110" h="777" extrusionOk="0">
                  <a:moveTo>
                    <a:pt x="1041" y="0"/>
                  </a:moveTo>
                  <a:cubicBezTo>
                    <a:pt x="1038" y="0"/>
                    <a:pt x="1034" y="1"/>
                    <a:pt x="1030" y="1"/>
                  </a:cubicBezTo>
                  <a:cubicBezTo>
                    <a:pt x="644" y="41"/>
                    <a:pt x="258" y="394"/>
                    <a:pt x="38" y="687"/>
                  </a:cubicBezTo>
                  <a:cubicBezTo>
                    <a:pt x="1" y="733"/>
                    <a:pt x="44" y="776"/>
                    <a:pt x="89" y="776"/>
                  </a:cubicBezTo>
                  <a:cubicBezTo>
                    <a:pt x="109" y="776"/>
                    <a:pt x="130" y="768"/>
                    <a:pt x="144" y="747"/>
                  </a:cubicBezTo>
                  <a:cubicBezTo>
                    <a:pt x="337" y="494"/>
                    <a:pt x="697" y="161"/>
                    <a:pt x="1030" y="121"/>
                  </a:cubicBezTo>
                  <a:cubicBezTo>
                    <a:pt x="1106" y="115"/>
                    <a:pt x="1110" y="0"/>
                    <a:pt x="10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7557720" y="3672205"/>
              <a:ext cx="100011" cy="74518"/>
            </a:xfrm>
            <a:custGeom>
              <a:avLst/>
              <a:gdLst/>
              <a:ahLst/>
              <a:cxnLst/>
              <a:rect l="l" t="t" r="r" b="b"/>
              <a:pathLst>
                <a:path w="1020" h="760" extrusionOk="0">
                  <a:moveTo>
                    <a:pt x="935" y="0"/>
                  </a:moveTo>
                  <a:cubicBezTo>
                    <a:pt x="930" y="0"/>
                    <a:pt x="925" y="1"/>
                    <a:pt x="919" y="3"/>
                  </a:cubicBezTo>
                  <a:cubicBezTo>
                    <a:pt x="746" y="49"/>
                    <a:pt x="593" y="169"/>
                    <a:pt x="459" y="276"/>
                  </a:cubicBezTo>
                  <a:cubicBezTo>
                    <a:pt x="306" y="389"/>
                    <a:pt x="146" y="515"/>
                    <a:pt x="33" y="669"/>
                  </a:cubicBezTo>
                  <a:cubicBezTo>
                    <a:pt x="0" y="716"/>
                    <a:pt x="48" y="760"/>
                    <a:pt x="95" y="760"/>
                  </a:cubicBezTo>
                  <a:cubicBezTo>
                    <a:pt x="114" y="760"/>
                    <a:pt x="133" y="753"/>
                    <a:pt x="146" y="735"/>
                  </a:cubicBezTo>
                  <a:cubicBezTo>
                    <a:pt x="240" y="595"/>
                    <a:pt x="386" y="482"/>
                    <a:pt x="519" y="382"/>
                  </a:cubicBezTo>
                  <a:cubicBezTo>
                    <a:pt x="646" y="289"/>
                    <a:pt x="792" y="169"/>
                    <a:pt x="952" y="129"/>
                  </a:cubicBezTo>
                  <a:cubicBezTo>
                    <a:pt x="1020" y="105"/>
                    <a:pt x="997" y="0"/>
                    <a:pt x="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7392899" y="4067348"/>
              <a:ext cx="45691" cy="10884"/>
            </a:xfrm>
            <a:custGeom>
              <a:avLst/>
              <a:gdLst/>
              <a:ahLst/>
              <a:cxnLst/>
              <a:rect l="l" t="t" r="r" b="b"/>
              <a:pathLst>
                <a:path w="466" h="111" extrusionOk="0">
                  <a:moveTo>
                    <a:pt x="426" y="0"/>
                  </a:moveTo>
                  <a:cubicBezTo>
                    <a:pt x="422" y="0"/>
                    <a:pt x="419" y="1"/>
                    <a:pt x="415" y="2"/>
                  </a:cubicBezTo>
                  <a:cubicBezTo>
                    <a:pt x="340" y="23"/>
                    <a:pt x="266" y="36"/>
                    <a:pt x="192" y="36"/>
                  </a:cubicBezTo>
                  <a:cubicBezTo>
                    <a:pt x="150" y="36"/>
                    <a:pt x="106" y="32"/>
                    <a:pt x="62" y="22"/>
                  </a:cubicBezTo>
                  <a:cubicBezTo>
                    <a:pt x="58" y="21"/>
                    <a:pt x="54" y="20"/>
                    <a:pt x="51" y="20"/>
                  </a:cubicBezTo>
                  <a:cubicBezTo>
                    <a:pt x="13" y="20"/>
                    <a:pt x="0" y="76"/>
                    <a:pt x="42" y="89"/>
                  </a:cubicBezTo>
                  <a:cubicBezTo>
                    <a:pt x="93" y="104"/>
                    <a:pt x="143" y="110"/>
                    <a:pt x="193" y="110"/>
                  </a:cubicBezTo>
                  <a:cubicBezTo>
                    <a:pt x="272" y="110"/>
                    <a:pt x="351" y="93"/>
                    <a:pt x="429" y="69"/>
                  </a:cubicBezTo>
                  <a:cubicBezTo>
                    <a:pt x="465" y="56"/>
                    <a:pt x="457" y="0"/>
                    <a:pt x="426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7385251" y="4030971"/>
              <a:ext cx="46476" cy="11178"/>
            </a:xfrm>
            <a:custGeom>
              <a:avLst/>
              <a:gdLst/>
              <a:ahLst/>
              <a:cxnLst/>
              <a:rect l="l" t="t" r="r" b="b"/>
              <a:pathLst>
                <a:path w="474" h="114" extrusionOk="0">
                  <a:moveTo>
                    <a:pt x="433" y="0"/>
                  </a:moveTo>
                  <a:cubicBezTo>
                    <a:pt x="300" y="13"/>
                    <a:pt x="174" y="27"/>
                    <a:pt x="47" y="40"/>
                  </a:cubicBezTo>
                  <a:cubicBezTo>
                    <a:pt x="1" y="40"/>
                    <a:pt x="1" y="113"/>
                    <a:pt x="47" y="113"/>
                  </a:cubicBezTo>
                  <a:cubicBezTo>
                    <a:pt x="174" y="107"/>
                    <a:pt x="300" y="80"/>
                    <a:pt x="433" y="67"/>
                  </a:cubicBezTo>
                  <a:cubicBezTo>
                    <a:pt x="473" y="67"/>
                    <a:pt x="473" y="0"/>
                    <a:pt x="433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7380937" y="3982633"/>
              <a:ext cx="46182" cy="10491"/>
            </a:xfrm>
            <a:custGeom>
              <a:avLst/>
              <a:gdLst/>
              <a:ahLst/>
              <a:cxnLst/>
              <a:rect l="l" t="t" r="r" b="b"/>
              <a:pathLst>
                <a:path w="471" h="107" extrusionOk="0">
                  <a:moveTo>
                    <a:pt x="404" y="0"/>
                  </a:moveTo>
                  <a:cubicBezTo>
                    <a:pt x="306" y="17"/>
                    <a:pt x="211" y="29"/>
                    <a:pt x="111" y="29"/>
                  </a:cubicBezTo>
                  <a:cubicBezTo>
                    <a:pt x="89" y="29"/>
                    <a:pt x="67" y="28"/>
                    <a:pt x="45" y="27"/>
                  </a:cubicBezTo>
                  <a:cubicBezTo>
                    <a:pt x="42" y="26"/>
                    <a:pt x="40" y="26"/>
                    <a:pt x="39" y="26"/>
                  </a:cubicBezTo>
                  <a:cubicBezTo>
                    <a:pt x="4" y="26"/>
                    <a:pt x="0" y="81"/>
                    <a:pt x="38" y="93"/>
                  </a:cubicBezTo>
                  <a:cubicBezTo>
                    <a:pt x="80" y="102"/>
                    <a:pt x="123" y="106"/>
                    <a:pt x="166" y="106"/>
                  </a:cubicBezTo>
                  <a:cubicBezTo>
                    <a:pt x="253" y="106"/>
                    <a:pt x="340" y="91"/>
                    <a:pt x="424" y="73"/>
                  </a:cubicBezTo>
                  <a:cubicBezTo>
                    <a:pt x="471" y="60"/>
                    <a:pt x="451" y="0"/>
                    <a:pt x="404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7381329" y="3938804"/>
              <a:ext cx="39318" cy="8628"/>
            </a:xfrm>
            <a:custGeom>
              <a:avLst/>
              <a:gdLst/>
              <a:ahLst/>
              <a:cxnLst/>
              <a:rect l="l" t="t" r="r" b="b"/>
              <a:pathLst>
                <a:path w="401" h="88" extrusionOk="0">
                  <a:moveTo>
                    <a:pt x="354" y="1"/>
                  </a:moveTo>
                  <a:cubicBezTo>
                    <a:pt x="254" y="8"/>
                    <a:pt x="147" y="14"/>
                    <a:pt x="47" y="21"/>
                  </a:cubicBezTo>
                  <a:cubicBezTo>
                    <a:pt x="3" y="21"/>
                    <a:pt x="1" y="88"/>
                    <a:pt x="41" y="88"/>
                  </a:cubicBezTo>
                  <a:cubicBezTo>
                    <a:pt x="43" y="88"/>
                    <a:pt x="45" y="88"/>
                    <a:pt x="47" y="88"/>
                  </a:cubicBezTo>
                  <a:cubicBezTo>
                    <a:pt x="147" y="88"/>
                    <a:pt x="254" y="81"/>
                    <a:pt x="354" y="74"/>
                  </a:cubicBezTo>
                  <a:cubicBezTo>
                    <a:pt x="400" y="68"/>
                    <a:pt x="400" y="1"/>
                    <a:pt x="354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7748819" y="4198932"/>
              <a:ext cx="24218" cy="37945"/>
            </a:xfrm>
            <a:custGeom>
              <a:avLst/>
              <a:gdLst/>
              <a:ahLst/>
              <a:cxnLst/>
              <a:rect l="l" t="t" r="r" b="b"/>
              <a:pathLst>
                <a:path w="247" h="387" extrusionOk="0">
                  <a:moveTo>
                    <a:pt x="53" y="1"/>
                  </a:moveTo>
                  <a:cubicBezTo>
                    <a:pt x="27" y="1"/>
                    <a:pt x="0" y="33"/>
                    <a:pt x="16" y="59"/>
                  </a:cubicBezTo>
                  <a:cubicBezTo>
                    <a:pt x="82" y="152"/>
                    <a:pt x="142" y="245"/>
                    <a:pt x="175" y="365"/>
                  </a:cubicBezTo>
                  <a:cubicBezTo>
                    <a:pt x="178" y="380"/>
                    <a:pt x="189" y="387"/>
                    <a:pt x="202" y="387"/>
                  </a:cubicBezTo>
                  <a:cubicBezTo>
                    <a:pt x="222" y="387"/>
                    <a:pt x="246" y="370"/>
                    <a:pt x="242" y="345"/>
                  </a:cubicBezTo>
                  <a:cubicBezTo>
                    <a:pt x="215" y="225"/>
                    <a:pt x="155" y="105"/>
                    <a:pt x="76" y="12"/>
                  </a:cubicBezTo>
                  <a:cubicBezTo>
                    <a:pt x="69" y="4"/>
                    <a:pt x="61" y="1"/>
                    <a:pt x="53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7782352" y="4186970"/>
              <a:ext cx="31180" cy="37161"/>
            </a:xfrm>
            <a:custGeom>
              <a:avLst/>
              <a:gdLst/>
              <a:ahLst/>
              <a:cxnLst/>
              <a:rect l="l" t="t" r="r" b="b"/>
              <a:pathLst>
                <a:path w="318" h="379" extrusionOk="0">
                  <a:moveTo>
                    <a:pt x="34" y="0"/>
                  </a:moveTo>
                  <a:cubicBezTo>
                    <a:pt x="0" y="0"/>
                    <a:pt x="2" y="54"/>
                    <a:pt x="33" y="61"/>
                  </a:cubicBezTo>
                  <a:cubicBezTo>
                    <a:pt x="166" y="107"/>
                    <a:pt x="166" y="267"/>
                    <a:pt x="246" y="360"/>
                  </a:cubicBezTo>
                  <a:cubicBezTo>
                    <a:pt x="254" y="373"/>
                    <a:pt x="266" y="379"/>
                    <a:pt x="278" y="379"/>
                  </a:cubicBezTo>
                  <a:cubicBezTo>
                    <a:pt x="298" y="379"/>
                    <a:pt x="317" y="363"/>
                    <a:pt x="313" y="334"/>
                  </a:cubicBezTo>
                  <a:cubicBezTo>
                    <a:pt x="293" y="261"/>
                    <a:pt x="246" y="181"/>
                    <a:pt x="206" y="121"/>
                  </a:cubicBezTo>
                  <a:cubicBezTo>
                    <a:pt x="166" y="61"/>
                    <a:pt x="113" y="7"/>
                    <a:pt x="40" y="1"/>
                  </a:cubicBezTo>
                  <a:cubicBezTo>
                    <a:pt x="38" y="0"/>
                    <a:pt x="36" y="0"/>
                    <a:pt x="34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48"/>
            <p:cNvSpPr/>
            <p:nvPr/>
          </p:nvSpPr>
          <p:spPr>
            <a:xfrm>
              <a:off x="7830494" y="4156378"/>
              <a:ext cx="25493" cy="38338"/>
            </a:xfrm>
            <a:custGeom>
              <a:avLst/>
              <a:gdLst/>
              <a:ahLst/>
              <a:cxnLst/>
              <a:rect l="l" t="t" r="r" b="b"/>
              <a:pathLst>
                <a:path w="260" h="391" extrusionOk="0">
                  <a:moveTo>
                    <a:pt x="47" y="1"/>
                  </a:moveTo>
                  <a:cubicBezTo>
                    <a:pt x="25" y="1"/>
                    <a:pt x="0" y="29"/>
                    <a:pt x="15" y="53"/>
                  </a:cubicBezTo>
                  <a:cubicBezTo>
                    <a:pt x="88" y="153"/>
                    <a:pt x="135" y="260"/>
                    <a:pt x="182" y="373"/>
                  </a:cubicBezTo>
                  <a:cubicBezTo>
                    <a:pt x="188" y="386"/>
                    <a:pt x="198" y="391"/>
                    <a:pt x="209" y="391"/>
                  </a:cubicBezTo>
                  <a:cubicBezTo>
                    <a:pt x="233" y="391"/>
                    <a:pt x="259" y="367"/>
                    <a:pt x="255" y="339"/>
                  </a:cubicBezTo>
                  <a:cubicBezTo>
                    <a:pt x="222" y="220"/>
                    <a:pt x="155" y="106"/>
                    <a:pt x="68" y="13"/>
                  </a:cubicBezTo>
                  <a:cubicBezTo>
                    <a:pt x="63" y="4"/>
                    <a:pt x="55" y="1"/>
                    <a:pt x="47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48"/>
            <p:cNvSpPr/>
            <p:nvPr/>
          </p:nvSpPr>
          <p:spPr>
            <a:xfrm>
              <a:off x="7871675" y="4135591"/>
              <a:ext cx="19904" cy="40397"/>
            </a:xfrm>
            <a:custGeom>
              <a:avLst/>
              <a:gdLst/>
              <a:ahLst/>
              <a:cxnLst/>
              <a:rect l="l" t="t" r="r" b="b"/>
              <a:pathLst>
                <a:path w="203" h="412" extrusionOk="0">
                  <a:moveTo>
                    <a:pt x="48" y="1"/>
                  </a:moveTo>
                  <a:cubicBezTo>
                    <a:pt x="25" y="1"/>
                    <a:pt x="1" y="27"/>
                    <a:pt x="15" y="59"/>
                  </a:cubicBezTo>
                  <a:cubicBezTo>
                    <a:pt x="55" y="165"/>
                    <a:pt x="95" y="272"/>
                    <a:pt x="121" y="385"/>
                  </a:cubicBezTo>
                  <a:cubicBezTo>
                    <a:pt x="124" y="403"/>
                    <a:pt x="138" y="412"/>
                    <a:pt x="153" y="412"/>
                  </a:cubicBezTo>
                  <a:cubicBezTo>
                    <a:pt x="177" y="412"/>
                    <a:pt x="203" y="393"/>
                    <a:pt x="195" y="365"/>
                  </a:cubicBezTo>
                  <a:cubicBezTo>
                    <a:pt x="168" y="245"/>
                    <a:pt x="135" y="125"/>
                    <a:pt x="75" y="19"/>
                  </a:cubicBezTo>
                  <a:cubicBezTo>
                    <a:pt x="68" y="6"/>
                    <a:pt x="58" y="1"/>
                    <a:pt x="48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48"/>
            <p:cNvSpPr/>
            <p:nvPr/>
          </p:nvSpPr>
          <p:spPr>
            <a:xfrm>
              <a:off x="7203369" y="4458569"/>
              <a:ext cx="16767" cy="59222"/>
            </a:xfrm>
            <a:custGeom>
              <a:avLst/>
              <a:gdLst/>
              <a:ahLst/>
              <a:cxnLst/>
              <a:rect l="l" t="t" r="r" b="b"/>
              <a:pathLst>
                <a:path w="171" h="604" extrusionOk="0">
                  <a:moveTo>
                    <a:pt x="133" y="0"/>
                  </a:moveTo>
                  <a:cubicBezTo>
                    <a:pt x="120" y="0"/>
                    <a:pt x="107" y="7"/>
                    <a:pt x="104" y="21"/>
                  </a:cubicBezTo>
                  <a:cubicBezTo>
                    <a:pt x="71" y="201"/>
                    <a:pt x="24" y="381"/>
                    <a:pt x="4" y="568"/>
                  </a:cubicBezTo>
                  <a:cubicBezTo>
                    <a:pt x="0" y="590"/>
                    <a:pt x="21" y="604"/>
                    <a:pt x="42" y="604"/>
                  </a:cubicBezTo>
                  <a:cubicBezTo>
                    <a:pt x="58" y="604"/>
                    <a:pt x="74" y="595"/>
                    <a:pt x="77" y="574"/>
                  </a:cubicBezTo>
                  <a:cubicBezTo>
                    <a:pt x="111" y="394"/>
                    <a:pt x="157" y="215"/>
                    <a:pt x="171" y="35"/>
                  </a:cubicBezTo>
                  <a:cubicBezTo>
                    <a:pt x="171" y="12"/>
                    <a:pt x="151" y="0"/>
                    <a:pt x="133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8" name="Google Shape;1438;p48"/>
            <p:cNvSpPr/>
            <p:nvPr/>
          </p:nvSpPr>
          <p:spPr>
            <a:xfrm>
              <a:off x="7157187" y="4457686"/>
              <a:ext cx="23532" cy="57850"/>
            </a:xfrm>
            <a:custGeom>
              <a:avLst/>
              <a:gdLst/>
              <a:ahLst/>
              <a:cxnLst/>
              <a:rect l="l" t="t" r="r" b="b"/>
              <a:pathLst>
                <a:path w="240" h="590" extrusionOk="0">
                  <a:moveTo>
                    <a:pt x="200" y="0"/>
                  </a:moveTo>
                  <a:cubicBezTo>
                    <a:pt x="187" y="0"/>
                    <a:pt x="174" y="8"/>
                    <a:pt x="169" y="24"/>
                  </a:cubicBezTo>
                  <a:cubicBezTo>
                    <a:pt x="122" y="204"/>
                    <a:pt x="82" y="377"/>
                    <a:pt x="9" y="543"/>
                  </a:cubicBezTo>
                  <a:cubicBezTo>
                    <a:pt x="0" y="569"/>
                    <a:pt x="25" y="590"/>
                    <a:pt x="50" y="590"/>
                  </a:cubicBezTo>
                  <a:cubicBezTo>
                    <a:pt x="63" y="590"/>
                    <a:pt x="75" y="584"/>
                    <a:pt x="82" y="570"/>
                  </a:cubicBezTo>
                  <a:cubicBezTo>
                    <a:pt x="155" y="403"/>
                    <a:pt x="202" y="224"/>
                    <a:pt x="235" y="44"/>
                  </a:cubicBezTo>
                  <a:cubicBezTo>
                    <a:pt x="239" y="16"/>
                    <a:pt x="220" y="0"/>
                    <a:pt x="200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9" name="Google Shape;1439;p48"/>
            <p:cNvSpPr/>
            <p:nvPr/>
          </p:nvSpPr>
          <p:spPr>
            <a:xfrm>
              <a:off x="7130028" y="4460922"/>
              <a:ext cx="19316" cy="49417"/>
            </a:xfrm>
            <a:custGeom>
              <a:avLst/>
              <a:gdLst/>
              <a:ahLst/>
              <a:cxnLst/>
              <a:rect l="l" t="t" r="r" b="b"/>
              <a:pathLst>
                <a:path w="197" h="504" extrusionOk="0">
                  <a:moveTo>
                    <a:pt x="158" y="0"/>
                  </a:moveTo>
                  <a:cubicBezTo>
                    <a:pt x="144" y="0"/>
                    <a:pt x="131" y="8"/>
                    <a:pt x="126" y="24"/>
                  </a:cubicBezTo>
                  <a:cubicBezTo>
                    <a:pt x="79" y="171"/>
                    <a:pt x="66" y="317"/>
                    <a:pt x="13" y="457"/>
                  </a:cubicBezTo>
                  <a:cubicBezTo>
                    <a:pt x="1" y="485"/>
                    <a:pt x="23" y="504"/>
                    <a:pt x="46" y="504"/>
                  </a:cubicBezTo>
                  <a:cubicBezTo>
                    <a:pt x="62" y="504"/>
                    <a:pt x="78" y="496"/>
                    <a:pt x="86" y="477"/>
                  </a:cubicBezTo>
                  <a:cubicBezTo>
                    <a:pt x="139" y="337"/>
                    <a:pt x="153" y="191"/>
                    <a:pt x="193" y="44"/>
                  </a:cubicBezTo>
                  <a:cubicBezTo>
                    <a:pt x="197" y="16"/>
                    <a:pt x="177" y="0"/>
                    <a:pt x="158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0" name="Google Shape;1440;p48"/>
            <p:cNvSpPr/>
            <p:nvPr/>
          </p:nvSpPr>
          <p:spPr>
            <a:xfrm>
              <a:off x="7580468" y="4633295"/>
              <a:ext cx="38141" cy="19708"/>
            </a:xfrm>
            <a:custGeom>
              <a:avLst/>
              <a:gdLst/>
              <a:ahLst/>
              <a:cxnLst/>
              <a:rect l="l" t="t" r="r" b="b"/>
              <a:pathLst>
                <a:path w="389" h="201" extrusionOk="0">
                  <a:moveTo>
                    <a:pt x="340" y="0"/>
                  </a:moveTo>
                  <a:cubicBezTo>
                    <a:pt x="334" y="0"/>
                    <a:pt x="328" y="1"/>
                    <a:pt x="321" y="4"/>
                  </a:cubicBezTo>
                  <a:cubicBezTo>
                    <a:pt x="267" y="31"/>
                    <a:pt x="207" y="58"/>
                    <a:pt x="147" y="84"/>
                  </a:cubicBezTo>
                  <a:cubicBezTo>
                    <a:pt x="108" y="98"/>
                    <a:pt x="48" y="111"/>
                    <a:pt x="14" y="138"/>
                  </a:cubicBezTo>
                  <a:cubicBezTo>
                    <a:pt x="1" y="158"/>
                    <a:pt x="8" y="191"/>
                    <a:pt x="34" y="198"/>
                  </a:cubicBezTo>
                  <a:cubicBezTo>
                    <a:pt x="42" y="200"/>
                    <a:pt x="49" y="201"/>
                    <a:pt x="57" y="201"/>
                  </a:cubicBezTo>
                  <a:cubicBezTo>
                    <a:pt x="98" y="201"/>
                    <a:pt x="142" y="174"/>
                    <a:pt x="181" y="158"/>
                  </a:cubicBezTo>
                  <a:cubicBezTo>
                    <a:pt x="241" y="131"/>
                    <a:pt x="301" y="104"/>
                    <a:pt x="361" y="64"/>
                  </a:cubicBezTo>
                  <a:cubicBezTo>
                    <a:pt x="389" y="42"/>
                    <a:pt x="374" y="0"/>
                    <a:pt x="340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1" name="Google Shape;1441;p48"/>
            <p:cNvSpPr/>
            <p:nvPr/>
          </p:nvSpPr>
          <p:spPr>
            <a:xfrm>
              <a:off x="7591449" y="4657219"/>
              <a:ext cx="39416" cy="22061"/>
            </a:xfrm>
            <a:custGeom>
              <a:avLst/>
              <a:gdLst/>
              <a:ahLst/>
              <a:cxnLst/>
              <a:rect l="l" t="t" r="r" b="b"/>
              <a:pathLst>
                <a:path w="402" h="225" extrusionOk="0">
                  <a:moveTo>
                    <a:pt x="355" y="0"/>
                  </a:moveTo>
                  <a:cubicBezTo>
                    <a:pt x="349" y="0"/>
                    <a:pt x="342" y="2"/>
                    <a:pt x="335" y="7"/>
                  </a:cubicBezTo>
                  <a:cubicBezTo>
                    <a:pt x="235" y="60"/>
                    <a:pt x="109" y="80"/>
                    <a:pt x="29" y="160"/>
                  </a:cubicBezTo>
                  <a:cubicBezTo>
                    <a:pt x="1" y="183"/>
                    <a:pt x="25" y="224"/>
                    <a:pt x="57" y="224"/>
                  </a:cubicBezTo>
                  <a:cubicBezTo>
                    <a:pt x="63" y="224"/>
                    <a:pt x="69" y="223"/>
                    <a:pt x="75" y="220"/>
                  </a:cubicBezTo>
                  <a:cubicBezTo>
                    <a:pt x="169" y="167"/>
                    <a:pt x="275" y="127"/>
                    <a:pt x="369" y="67"/>
                  </a:cubicBezTo>
                  <a:cubicBezTo>
                    <a:pt x="401" y="45"/>
                    <a:pt x="385" y="0"/>
                    <a:pt x="355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2" name="Google Shape;1442;p48"/>
            <p:cNvSpPr/>
            <p:nvPr/>
          </p:nvSpPr>
          <p:spPr>
            <a:xfrm>
              <a:off x="7607137" y="4689183"/>
              <a:ext cx="38043" cy="20100"/>
            </a:xfrm>
            <a:custGeom>
              <a:avLst/>
              <a:gdLst/>
              <a:ahLst/>
              <a:cxnLst/>
              <a:rect l="l" t="t" r="r" b="b"/>
              <a:pathLst>
                <a:path w="388" h="205" extrusionOk="0">
                  <a:moveTo>
                    <a:pt x="342" y="1"/>
                  </a:moveTo>
                  <a:cubicBezTo>
                    <a:pt x="336" y="1"/>
                    <a:pt x="329" y="3"/>
                    <a:pt x="322" y="7"/>
                  </a:cubicBezTo>
                  <a:cubicBezTo>
                    <a:pt x="228" y="60"/>
                    <a:pt x="115" y="80"/>
                    <a:pt x="29" y="147"/>
                  </a:cubicBezTo>
                  <a:cubicBezTo>
                    <a:pt x="0" y="164"/>
                    <a:pt x="15" y="205"/>
                    <a:pt x="45" y="205"/>
                  </a:cubicBezTo>
                  <a:cubicBezTo>
                    <a:pt x="50" y="205"/>
                    <a:pt x="56" y="203"/>
                    <a:pt x="62" y="200"/>
                  </a:cubicBezTo>
                  <a:cubicBezTo>
                    <a:pt x="162" y="154"/>
                    <a:pt x="268" y="127"/>
                    <a:pt x="355" y="67"/>
                  </a:cubicBezTo>
                  <a:cubicBezTo>
                    <a:pt x="388" y="45"/>
                    <a:pt x="371" y="1"/>
                    <a:pt x="342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3" name="Google Shape;1443;p48"/>
            <p:cNvSpPr/>
            <p:nvPr/>
          </p:nvSpPr>
          <p:spPr>
            <a:xfrm>
              <a:off x="7630277" y="4726050"/>
              <a:ext cx="34514" cy="23924"/>
            </a:xfrm>
            <a:custGeom>
              <a:avLst/>
              <a:gdLst/>
              <a:ahLst/>
              <a:cxnLst/>
              <a:rect l="l" t="t" r="r" b="b"/>
              <a:pathLst>
                <a:path w="352" h="244" extrusionOk="0">
                  <a:moveTo>
                    <a:pt x="296" y="0"/>
                  </a:moveTo>
                  <a:cubicBezTo>
                    <a:pt x="288" y="0"/>
                    <a:pt x="280" y="3"/>
                    <a:pt x="272" y="11"/>
                  </a:cubicBezTo>
                  <a:cubicBezTo>
                    <a:pt x="199" y="71"/>
                    <a:pt x="119" y="117"/>
                    <a:pt x="39" y="171"/>
                  </a:cubicBezTo>
                  <a:cubicBezTo>
                    <a:pt x="0" y="193"/>
                    <a:pt x="22" y="243"/>
                    <a:pt x="57" y="243"/>
                  </a:cubicBezTo>
                  <a:cubicBezTo>
                    <a:pt x="64" y="243"/>
                    <a:pt x="72" y="242"/>
                    <a:pt x="79" y="237"/>
                  </a:cubicBezTo>
                  <a:cubicBezTo>
                    <a:pt x="166" y="191"/>
                    <a:pt x="246" y="131"/>
                    <a:pt x="325" y="64"/>
                  </a:cubicBezTo>
                  <a:cubicBezTo>
                    <a:pt x="351" y="38"/>
                    <a:pt x="325" y="0"/>
                    <a:pt x="296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4" name="Google Shape;1444;p48"/>
            <p:cNvSpPr/>
            <p:nvPr/>
          </p:nvSpPr>
          <p:spPr>
            <a:xfrm>
              <a:off x="7414862" y="4958233"/>
              <a:ext cx="95305" cy="34416"/>
            </a:xfrm>
            <a:custGeom>
              <a:avLst/>
              <a:gdLst/>
              <a:ahLst/>
              <a:cxnLst/>
              <a:rect l="l" t="t" r="r" b="b"/>
              <a:pathLst>
                <a:path w="972" h="351" extrusionOk="0">
                  <a:moveTo>
                    <a:pt x="66" y="0"/>
                  </a:moveTo>
                  <a:cubicBezTo>
                    <a:pt x="23" y="0"/>
                    <a:pt x="1" y="68"/>
                    <a:pt x="52" y="80"/>
                  </a:cubicBezTo>
                  <a:cubicBezTo>
                    <a:pt x="345" y="147"/>
                    <a:pt x="618" y="247"/>
                    <a:pt x="904" y="347"/>
                  </a:cubicBezTo>
                  <a:cubicBezTo>
                    <a:pt x="909" y="349"/>
                    <a:pt x="914" y="350"/>
                    <a:pt x="919" y="350"/>
                  </a:cubicBezTo>
                  <a:cubicBezTo>
                    <a:pt x="956" y="350"/>
                    <a:pt x="971" y="285"/>
                    <a:pt x="924" y="267"/>
                  </a:cubicBezTo>
                  <a:cubicBezTo>
                    <a:pt x="644" y="174"/>
                    <a:pt x="365" y="47"/>
                    <a:pt x="72" y="1"/>
                  </a:cubicBezTo>
                  <a:cubicBezTo>
                    <a:pt x="70" y="0"/>
                    <a:pt x="68" y="0"/>
                    <a:pt x="66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5" name="Google Shape;1445;p48"/>
            <p:cNvSpPr/>
            <p:nvPr/>
          </p:nvSpPr>
          <p:spPr>
            <a:xfrm>
              <a:off x="7336814" y="5147863"/>
              <a:ext cx="105600" cy="57555"/>
            </a:xfrm>
            <a:custGeom>
              <a:avLst/>
              <a:gdLst/>
              <a:ahLst/>
              <a:cxnLst/>
              <a:rect l="l" t="t" r="r" b="b"/>
              <a:pathLst>
                <a:path w="1077" h="587" extrusionOk="0">
                  <a:moveTo>
                    <a:pt x="52" y="1"/>
                  </a:moveTo>
                  <a:cubicBezTo>
                    <a:pt x="21" y="1"/>
                    <a:pt x="1" y="48"/>
                    <a:pt x="35" y="71"/>
                  </a:cubicBezTo>
                  <a:cubicBezTo>
                    <a:pt x="335" y="284"/>
                    <a:pt x="674" y="451"/>
                    <a:pt x="1021" y="584"/>
                  </a:cubicBezTo>
                  <a:cubicBezTo>
                    <a:pt x="1025" y="585"/>
                    <a:pt x="1028" y="586"/>
                    <a:pt x="1032" y="586"/>
                  </a:cubicBezTo>
                  <a:cubicBezTo>
                    <a:pt x="1064" y="586"/>
                    <a:pt x="1077" y="536"/>
                    <a:pt x="1041" y="517"/>
                  </a:cubicBezTo>
                  <a:cubicBezTo>
                    <a:pt x="694" y="378"/>
                    <a:pt x="381" y="204"/>
                    <a:pt x="68" y="5"/>
                  </a:cubicBezTo>
                  <a:cubicBezTo>
                    <a:pt x="63" y="2"/>
                    <a:pt x="57" y="1"/>
                    <a:pt x="52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6" name="Google Shape;1446;p48"/>
            <p:cNvSpPr/>
            <p:nvPr/>
          </p:nvSpPr>
          <p:spPr>
            <a:xfrm>
              <a:off x="7328578" y="5325432"/>
              <a:ext cx="149526" cy="49025"/>
            </a:xfrm>
            <a:custGeom>
              <a:avLst/>
              <a:gdLst/>
              <a:ahLst/>
              <a:cxnLst/>
              <a:rect l="l" t="t" r="r" b="b"/>
              <a:pathLst>
                <a:path w="1525" h="500" extrusionOk="0">
                  <a:moveTo>
                    <a:pt x="47" y="1"/>
                  </a:moveTo>
                  <a:cubicBezTo>
                    <a:pt x="21" y="1"/>
                    <a:pt x="0" y="35"/>
                    <a:pt x="26" y="65"/>
                  </a:cubicBezTo>
                  <a:cubicBezTo>
                    <a:pt x="172" y="245"/>
                    <a:pt x="439" y="332"/>
                    <a:pt x="659" y="398"/>
                  </a:cubicBezTo>
                  <a:cubicBezTo>
                    <a:pt x="864" y="461"/>
                    <a:pt x="1090" y="500"/>
                    <a:pt x="1311" y="500"/>
                  </a:cubicBezTo>
                  <a:cubicBezTo>
                    <a:pt x="1370" y="500"/>
                    <a:pt x="1427" y="497"/>
                    <a:pt x="1484" y="491"/>
                  </a:cubicBezTo>
                  <a:cubicBezTo>
                    <a:pt x="1522" y="491"/>
                    <a:pt x="1524" y="431"/>
                    <a:pt x="1490" y="431"/>
                  </a:cubicBezTo>
                  <a:cubicBezTo>
                    <a:pt x="1488" y="431"/>
                    <a:pt x="1486" y="431"/>
                    <a:pt x="1484" y="431"/>
                  </a:cubicBezTo>
                  <a:cubicBezTo>
                    <a:pt x="1437" y="435"/>
                    <a:pt x="1389" y="436"/>
                    <a:pt x="1341" y="436"/>
                  </a:cubicBezTo>
                  <a:cubicBezTo>
                    <a:pt x="900" y="436"/>
                    <a:pt x="402" y="300"/>
                    <a:pt x="72" y="12"/>
                  </a:cubicBezTo>
                  <a:cubicBezTo>
                    <a:pt x="64" y="4"/>
                    <a:pt x="56" y="1"/>
                    <a:pt x="47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7" name="Google Shape;1447;p48"/>
            <p:cNvSpPr/>
            <p:nvPr/>
          </p:nvSpPr>
          <p:spPr>
            <a:xfrm>
              <a:off x="7259649" y="5497412"/>
              <a:ext cx="135505" cy="25395"/>
            </a:xfrm>
            <a:custGeom>
              <a:avLst/>
              <a:gdLst/>
              <a:ahLst/>
              <a:cxnLst/>
              <a:rect l="l" t="t" r="r" b="b"/>
              <a:pathLst>
                <a:path w="1382" h="259" extrusionOk="0">
                  <a:moveTo>
                    <a:pt x="45" y="1"/>
                  </a:moveTo>
                  <a:cubicBezTo>
                    <a:pt x="13" y="1"/>
                    <a:pt x="0" y="51"/>
                    <a:pt x="36" y="69"/>
                  </a:cubicBezTo>
                  <a:cubicBezTo>
                    <a:pt x="370" y="195"/>
                    <a:pt x="744" y="258"/>
                    <a:pt x="1107" y="258"/>
                  </a:cubicBezTo>
                  <a:cubicBezTo>
                    <a:pt x="1186" y="258"/>
                    <a:pt x="1264" y="255"/>
                    <a:pt x="1342" y="249"/>
                  </a:cubicBezTo>
                  <a:cubicBezTo>
                    <a:pt x="1380" y="243"/>
                    <a:pt x="1381" y="182"/>
                    <a:pt x="1347" y="182"/>
                  </a:cubicBezTo>
                  <a:cubicBezTo>
                    <a:pt x="1345" y="182"/>
                    <a:pt x="1343" y="182"/>
                    <a:pt x="1342" y="183"/>
                  </a:cubicBezTo>
                  <a:cubicBezTo>
                    <a:pt x="1281" y="186"/>
                    <a:pt x="1221" y="188"/>
                    <a:pt x="1161" y="188"/>
                  </a:cubicBezTo>
                  <a:cubicBezTo>
                    <a:pt x="785" y="188"/>
                    <a:pt x="418" y="118"/>
                    <a:pt x="56" y="3"/>
                  </a:cubicBezTo>
                  <a:cubicBezTo>
                    <a:pt x="52" y="2"/>
                    <a:pt x="48" y="1"/>
                    <a:pt x="45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8" name="Google Shape;1448;p48"/>
            <p:cNvSpPr/>
            <p:nvPr/>
          </p:nvSpPr>
          <p:spPr>
            <a:xfrm>
              <a:off x="7525658" y="4815080"/>
              <a:ext cx="123837" cy="307975"/>
            </a:xfrm>
            <a:custGeom>
              <a:avLst/>
              <a:gdLst/>
              <a:ahLst/>
              <a:cxnLst/>
              <a:rect l="l" t="t" r="r" b="b"/>
              <a:pathLst>
                <a:path w="1263" h="3141" extrusionOk="0">
                  <a:moveTo>
                    <a:pt x="1002" y="1"/>
                  </a:moveTo>
                  <a:cubicBezTo>
                    <a:pt x="470" y="1"/>
                    <a:pt x="303" y="699"/>
                    <a:pt x="220" y="1161"/>
                  </a:cubicBezTo>
                  <a:cubicBezTo>
                    <a:pt x="127" y="1654"/>
                    <a:pt x="1" y="2200"/>
                    <a:pt x="47" y="2699"/>
                  </a:cubicBezTo>
                  <a:cubicBezTo>
                    <a:pt x="74" y="3026"/>
                    <a:pt x="420" y="3072"/>
                    <a:pt x="673" y="3139"/>
                  </a:cubicBezTo>
                  <a:cubicBezTo>
                    <a:pt x="677" y="3140"/>
                    <a:pt x="681" y="3140"/>
                    <a:pt x="685" y="3140"/>
                  </a:cubicBezTo>
                  <a:cubicBezTo>
                    <a:pt x="729" y="3140"/>
                    <a:pt x="743" y="3071"/>
                    <a:pt x="700" y="3052"/>
                  </a:cubicBezTo>
                  <a:cubicBezTo>
                    <a:pt x="573" y="3006"/>
                    <a:pt x="440" y="2986"/>
                    <a:pt x="314" y="2932"/>
                  </a:cubicBezTo>
                  <a:cubicBezTo>
                    <a:pt x="107" y="2846"/>
                    <a:pt x="127" y="2619"/>
                    <a:pt x="140" y="2433"/>
                  </a:cubicBezTo>
                  <a:cubicBezTo>
                    <a:pt x="154" y="2013"/>
                    <a:pt x="234" y="1600"/>
                    <a:pt x="307" y="1187"/>
                  </a:cubicBezTo>
                  <a:cubicBezTo>
                    <a:pt x="385" y="747"/>
                    <a:pt x="513" y="87"/>
                    <a:pt x="1028" y="87"/>
                  </a:cubicBezTo>
                  <a:cubicBezTo>
                    <a:pt x="1081" y="87"/>
                    <a:pt x="1138" y="94"/>
                    <a:pt x="1199" y="109"/>
                  </a:cubicBezTo>
                  <a:cubicBezTo>
                    <a:pt x="1203" y="110"/>
                    <a:pt x="1207" y="110"/>
                    <a:pt x="1210" y="110"/>
                  </a:cubicBezTo>
                  <a:cubicBezTo>
                    <a:pt x="1249" y="110"/>
                    <a:pt x="1262" y="47"/>
                    <a:pt x="1219" y="35"/>
                  </a:cubicBezTo>
                  <a:cubicBezTo>
                    <a:pt x="1141" y="12"/>
                    <a:pt x="1069" y="1"/>
                    <a:pt x="1002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9" name="Google Shape;1449;p48"/>
            <p:cNvSpPr/>
            <p:nvPr/>
          </p:nvSpPr>
          <p:spPr>
            <a:xfrm>
              <a:off x="6920103" y="4608684"/>
              <a:ext cx="201395" cy="275521"/>
            </a:xfrm>
            <a:custGeom>
              <a:avLst/>
              <a:gdLst/>
              <a:ahLst/>
              <a:cxnLst/>
              <a:rect l="l" t="t" r="r" b="b"/>
              <a:pathLst>
                <a:path w="2054" h="2810" extrusionOk="0">
                  <a:moveTo>
                    <a:pt x="1453" y="0"/>
                  </a:moveTo>
                  <a:cubicBezTo>
                    <a:pt x="1427" y="0"/>
                    <a:pt x="1401" y="28"/>
                    <a:pt x="1421" y="49"/>
                  </a:cubicBezTo>
                  <a:cubicBezTo>
                    <a:pt x="1581" y="275"/>
                    <a:pt x="1867" y="409"/>
                    <a:pt x="1941" y="688"/>
                  </a:cubicBezTo>
                  <a:cubicBezTo>
                    <a:pt x="1981" y="868"/>
                    <a:pt x="1894" y="1095"/>
                    <a:pt x="1827" y="1254"/>
                  </a:cubicBezTo>
                  <a:cubicBezTo>
                    <a:pt x="1761" y="1441"/>
                    <a:pt x="1668" y="1614"/>
                    <a:pt x="1574" y="1781"/>
                  </a:cubicBezTo>
                  <a:cubicBezTo>
                    <a:pt x="1434" y="2047"/>
                    <a:pt x="1321" y="2333"/>
                    <a:pt x="1121" y="2560"/>
                  </a:cubicBezTo>
                  <a:cubicBezTo>
                    <a:pt x="1024" y="2674"/>
                    <a:pt x="896" y="2720"/>
                    <a:pt x="763" y="2720"/>
                  </a:cubicBezTo>
                  <a:cubicBezTo>
                    <a:pt x="515" y="2720"/>
                    <a:pt x="245" y="2560"/>
                    <a:pt x="102" y="2373"/>
                  </a:cubicBezTo>
                  <a:cubicBezTo>
                    <a:pt x="93" y="2360"/>
                    <a:pt x="79" y="2354"/>
                    <a:pt x="65" y="2354"/>
                  </a:cubicBezTo>
                  <a:cubicBezTo>
                    <a:pt x="33" y="2354"/>
                    <a:pt x="1" y="2387"/>
                    <a:pt x="29" y="2420"/>
                  </a:cubicBezTo>
                  <a:cubicBezTo>
                    <a:pt x="199" y="2646"/>
                    <a:pt x="488" y="2809"/>
                    <a:pt x="779" y="2809"/>
                  </a:cubicBezTo>
                  <a:cubicBezTo>
                    <a:pt x="831" y="2809"/>
                    <a:pt x="883" y="2804"/>
                    <a:pt x="935" y="2793"/>
                  </a:cubicBezTo>
                  <a:cubicBezTo>
                    <a:pt x="1255" y="2720"/>
                    <a:pt x="1421" y="2280"/>
                    <a:pt x="1548" y="2027"/>
                  </a:cubicBezTo>
                  <a:cubicBezTo>
                    <a:pt x="1728" y="1661"/>
                    <a:pt x="2007" y="1268"/>
                    <a:pt x="2034" y="842"/>
                  </a:cubicBezTo>
                  <a:cubicBezTo>
                    <a:pt x="2054" y="449"/>
                    <a:pt x="1721" y="255"/>
                    <a:pt x="1474" y="9"/>
                  </a:cubicBezTo>
                  <a:cubicBezTo>
                    <a:pt x="1468" y="3"/>
                    <a:pt x="1461" y="0"/>
                    <a:pt x="1453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0" name="Google Shape;1450;p48"/>
            <p:cNvSpPr/>
            <p:nvPr/>
          </p:nvSpPr>
          <p:spPr>
            <a:xfrm>
              <a:off x="7213076" y="4656533"/>
              <a:ext cx="67164" cy="45005"/>
            </a:xfrm>
            <a:custGeom>
              <a:avLst/>
              <a:gdLst/>
              <a:ahLst/>
              <a:cxnLst/>
              <a:rect l="l" t="t" r="r" b="b"/>
              <a:pathLst>
                <a:path w="685" h="459" extrusionOk="0">
                  <a:moveTo>
                    <a:pt x="59" y="0"/>
                  </a:moveTo>
                  <a:cubicBezTo>
                    <a:pt x="17" y="0"/>
                    <a:pt x="0" y="68"/>
                    <a:pt x="45" y="80"/>
                  </a:cubicBezTo>
                  <a:cubicBezTo>
                    <a:pt x="271" y="134"/>
                    <a:pt x="458" y="274"/>
                    <a:pt x="604" y="447"/>
                  </a:cubicBezTo>
                  <a:cubicBezTo>
                    <a:pt x="612" y="455"/>
                    <a:pt x="622" y="458"/>
                    <a:pt x="631" y="458"/>
                  </a:cubicBezTo>
                  <a:cubicBezTo>
                    <a:pt x="659" y="458"/>
                    <a:pt x="684" y="425"/>
                    <a:pt x="664" y="400"/>
                  </a:cubicBezTo>
                  <a:cubicBezTo>
                    <a:pt x="524" y="214"/>
                    <a:pt x="305" y="34"/>
                    <a:pt x="65" y="1"/>
                  </a:cubicBezTo>
                  <a:cubicBezTo>
                    <a:pt x="63" y="0"/>
                    <a:pt x="61" y="0"/>
                    <a:pt x="59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1" name="Google Shape;1451;p48"/>
            <p:cNvSpPr/>
            <p:nvPr/>
          </p:nvSpPr>
          <p:spPr>
            <a:xfrm>
              <a:off x="7070217" y="4858810"/>
              <a:ext cx="55888" cy="34023"/>
            </a:xfrm>
            <a:custGeom>
              <a:avLst/>
              <a:gdLst/>
              <a:ahLst/>
              <a:cxnLst/>
              <a:rect l="l" t="t" r="r" b="b"/>
              <a:pathLst>
                <a:path w="570" h="347" extrusionOk="0">
                  <a:moveTo>
                    <a:pt x="51" y="0"/>
                  </a:moveTo>
                  <a:cubicBezTo>
                    <a:pt x="14" y="0"/>
                    <a:pt x="1" y="57"/>
                    <a:pt x="43" y="75"/>
                  </a:cubicBezTo>
                  <a:cubicBezTo>
                    <a:pt x="203" y="142"/>
                    <a:pt x="363" y="222"/>
                    <a:pt x="503" y="335"/>
                  </a:cubicBezTo>
                  <a:cubicBezTo>
                    <a:pt x="511" y="343"/>
                    <a:pt x="519" y="347"/>
                    <a:pt x="527" y="347"/>
                  </a:cubicBezTo>
                  <a:cubicBezTo>
                    <a:pt x="552" y="347"/>
                    <a:pt x="570" y="314"/>
                    <a:pt x="550" y="289"/>
                  </a:cubicBezTo>
                  <a:cubicBezTo>
                    <a:pt x="436" y="155"/>
                    <a:pt x="223" y="62"/>
                    <a:pt x="63" y="2"/>
                  </a:cubicBezTo>
                  <a:cubicBezTo>
                    <a:pt x="59" y="1"/>
                    <a:pt x="55" y="0"/>
                    <a:pt x="51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2" name="Google Shape;1452;p48"/>
            <p:cNvSpPr/>
            <p:nvPr/>
          </p:nvSpPr>
          <p:spPr>
            <a:xfrm>
              <a:off x="6917750" y="4964411"/>
              <a:ext cx="120503" cy="89422"/>
            </a:xfrm>
            <a:custGeom>
              <a:avLst/>
              <a:gdLst/>
              <a:ahLst/>
              <a:cxnLst/>
              <a:rect l="l" t="t" r="r" b="b"/>
              <a:pathLst>
                <a:path w="1229" h="912" extrusionOk="0">
                  <a:moveTo>
                    <a:pt x="55" y="0"/>
                  </a:moveTo>
                  <a:cubicBezTo>
                    <a:pt x="27" y="0"/>
                    <a:pt x="1" y="37"/>
                    <a:pt x="27" y="57"/>
                  </a:cubicBezTo>
                  <a:cubicBezTo>
                    <a:pt x="380" y="390"/>
                    <a:pt x="686" y="770"/>
                    <a:pt x="1165" y="910"/>
                  </a:cubicBezTo>
                  <a:cubicBezTo>
                    <a:pt x="1170" y="911"/>
                    <a:pt x="1174" y="912"/>
                    <a:pt x="1178" y="912"/>
                  </a:cubicBezTo>
                  <a:cubicBezTo>
                    <a:pt x="1221" y="912"/>
                    <a:pt x="1228" y="849"/>
                    <a:pt x="1185" y="837"/>
                  </a:cubicBezTo>
                  <a:cubicBezTo>
                    <a:pt x="726" y="677"/>
                    <a:pt x="426" y="337"/>
                    <a:pt x="80" y="11"/>
                  </a:cubicBezTo>
                  <a:cubicBezTo>
                    <a:pt x="72" y="3"/>
                    <a:pt x="64" y="0"/>
                    <a:pt x="55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3" name="Google Shape;1453;p48"/>
            <p:cNvSpPr/>
            <p:nvPr/>
          </p:nvSpPr>
          <p:spPr>
            <a:xfrm>
              <a:off x="6841860" y="5122174"/>
              <a:ext cx="94226" cy="56869"/>
            </a:xfrm>
            <a:custGeom>
              <a:avLst/>
              <a:gdLst/>
              <a:ahLst/>
              <a:cxnLst/>
              <a:rect l="l" t="t" r="r" b="b"/>
              <a:pathLst>
                <a:path w="961" h="580" extrusionOk="0">
                  <a:moveTo>
                    <a:pt x="48" y="0"/>
                  </a:moveTo>
                  <a:cubicBezTo>
                    <a:pt x="18" y="0"/>
                    <a:pt x="0" y="46"/>
                    <a:pt x="28" y="74"/>
                  </a:cubicBezTo>
                  <a:cubicBezTo>
                    <a:pt x="294" y="273"/>
                    <a:pt x="567" y="560"/>
                    <a:pt x="914" y="580"/>
                  </a:cubicBezTo>
                  <a:cubicBezTo>
                    <a:pt x="960" y="580"/>
                    <a:pt x="960" y="513"/>
                    <a:pt x="914" y="506"/>
                  </a:cubicBezTo>
                  <a:cubicBezTo>
                    <a:pt x="574" y="466"/>
                    <a:pt x="348" y="180"/>
                    <a:pt x="68" y="7"/>
                  </a:cubicBezTo>
                  <a:cubicBezTo>
                    <a:pt x="61" y="2"/>
                    <a:pt x="54" y="0"/>
                    <a:pt x="48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4" name="Google Shape;1454;p48"/>
            <p:cNvSpPr/>
            <p:nvPr/>
          </p:nvSpPr>
          <p:spPr>
            <a:xfrm>
              <a:off x="6685961" y="5222969"/>
              <a:ext cx="173058" cy="145212"/>
            </a:xfrm>
            <a:custGeom>
              <a:avLst/>
              <a:gdLst/>
              <a:ahLst/>
              <a:cxnLst/>
              <a:rect l="l" t="t" r="r" b="b"/>
              <a:pathLst>
                <a:path w="1765" h="1481" extrusionOk="0">
                  <a:moveTo>
                    <a:pt x="55" y="1"/>
                  </a:moveTo>
                  <a:cubicBezTo>
                    <a:pt x="27" y="1"/>
                    <a:pt x="0" y="39"/>
                    <a:pt x="26" y="65"/>
                  </a:cubicBezTo>
                  <a:cubicBezTo>
                    <a:pt x="519" y="591"/>
                    <a:pt x="1245" y="877"/>
                    <a:pt x="1685" y="1463"/>
                  </a:cubicBezTo>
                  <a:cubicBezTo>
                    <a:pt x="1693" y="1476"/>
                    <a:pt x="1704" y="1481"/>
                    <a:pt x="1716" y="1481"/>
                  </a:cubicBezTo>
                  <a:cubicBezTo>
                    <a:pt x="1741" y="1481"/>
                    <a:pt x="1765" y="1455"/>
                    <a:pt x="1751" y="1423"/>
                  </a:cubicBezTo>
                  <a:cubicBezTo>
                    <a:pt x="1585" y="1150"/>
                    <a:pt x="1285" y="957"/>
                    <a:pt x="1045" y="757"/>
                  </a:cubicBezTo>
                  <a:cubicBezTo>
                    <a:pt x="725" y="497"/>
                    <a:pt x="373" y="298"/>
                    <a:pt x="79" y="11"/>
                  </a:cubicBezTo>
                  <a:cubicBezTo>
                    <a:pt x="72" y="4"/>
                    <a:pt x="64" y="1"/>
                    <a:pt x="55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5" name="Google Shape;1455;p48"/>
            <p:cNvSpPr/>
            <p:nvPr/>
          </p:nvSpPr>
          <p:spPr>
            <a:xfrm>
              <a:off x="7239353" y="5534083"/>
              <a:ext cx="220220" cy="28729"/>
            </a:xfrm>
            <a:custGeom>
              <a:avLst/>
              <a:gdLst/>
              <a:ahLst/>
              <a:cxnLst/>
              <a:rect l="l" t="t" r="r" b="b"/>
              <a:pathLst>
                <a:path w="2246" h="293" extrusionOk="0">
                  <a:moveTo>
                    <a:pt x="52" y="0"/>
                  </a:moveTo>
                  <a:cubicBezTo>
                    <a:pt x="14" y="0"/>
                    <a:pt x="1" y="63"/>
                    <a:pt x="43" y="75"/>
                  </a:cubicBezTo>
                  <a:cubicBezTo>
                    <a:pt x="403" y="182"/>
                    <a:pt x="729" y="275"/>
                    <a:pt x="1109" y="288"/>
                  </a:cubicBezTo>
                  <a:cubicBezTo>
                    <a:pt x="1214" y="290"/>
                    <a:pt x="1321" y="293"/>
                    <a:pt x="1428" y="293"/>
                  </a:cubicBezTo>
                  <a:cubicBezTo>
                    <a:pt x="1692" y="293"/>
                    <a:pt x="1957" y="278"/>
                    <a:pt x="2208" y="202"/>
                  </a:cubicBezTo>
                  <a:cubicBezTo>
                    <a:pt x="2246" y="189"/>
                    <a:pt x="2236" y="128"/>
                    <a:pt x="2194" y="128"/>
                  </a:cubicBezTo>
                  <a:cubicBezTo>
                    <a:pt x="2192" y="128"/>
                    <a:pt x="2190" y="128"/>
                    <a:pt x="2188" y="128"/>
                  </a:cubicBezTo>
                  <a:cubicBezTo>
                    <a:pt x="1945" y="192"/>
                    <a:pt x="1697" y="209"/>
                    <a:pt x="1448" y="209"/>
                  </a:cubicBezTo>
                  <a:cubicBezTo>
                    <a:pt x="1335" y="209"/>
                    <a:pt x="1222" y="206"/>
                    <a:pt x="1109" y="202"/>
                  </a:cubicBezTo>
                  <a:cubicBezTo>
                    <a:pt x="922" y="202"/>
                    <a:pt x="749" y="188"/>
                    <a:pt x="569" y="142"/>
                  </a:cubicBezTo>
                  <a:cubicBezTo>
                    <a:pt x="403" y="102"/>
                    <a:pt x="236" y="28"/>
                    <a:pt x="63" y="2"/>
                  </a:cubicBezTo>
                  <a:cubicBezTo>
                    <a:pt x="59" y="1"/>
                    <a:pt x="56" y="0"/>
                    <a:pt x="52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6" name="Google Shape;1456;p48"/>
            <p:cNvSpPr/>
            <p:nvPr/>
          </p:nvSpPr>
          <p:spPr>
            <a:xfrm>
              <a:off x="7161894" y="3926450"/>
              <a:ext cx="20100" cy="162665"/>
            </a:xfrm>
            <a:custGeom>
              <a:avLst/>
              <a:gdLst/>
              <a:ahLst/>
              <a:cxnLst/>
              <a:rect l="l" t="t" r="r" b="b"/>
              <a:pathLst>
                <a:path w="205" h="1659" extrusionOk="0">
                  <a:moveTo>
                    <a:pt x="164" y="0"/>
                  </a:moveTo>
                  <a:cubicBezTo>
                    <a:pt x="147" y="0"/>
                    <a:pt x="130" y="9"/>
                    <a:pt x="127" y="27"/>
                  </a:cubicBezTo>
                  <a:cubicBezTo>
                    <a:pt x="34" y="547"/>
                    <a:pt x="1" y="1113"/>
                    <a:pt x="121" y="1632"/>
                  </a:cubicBezTo>
                  <a:cubicBezTo>
                    <a:pt x="126" y="1651"/>
                    <a:pt x="141" y="1659"/>
                    <a:pt x="156" y="1659"/>
                  </a:cubicBezTo>
                  <a:cubicBezTo>
                    <a:pt x="180" y="1659"/>
                    <a:pt x="205" y="1640"/>
                    <a:pt x="201" y="1612"/>
                  </a:cubicBezTo>
                  <a:cubicBezTo>
                    <a:pt x="114" y="1079"/>
                    <a:pt x="134" y="567"/>
                    <a:pt x="201" y="34"/>
                  </a:cubicBezTo>
                  <a:cubicBezTo>
                    <a:pt x="204" y="12"/>
                    <a:pt x="184" y="0"/>
                    <a:pt x="164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7" name="Google Shape;1457;p48"/>
            <p:cNvSpPr/>
            <p:nvPr/>
          </p:nvSpPr>
          <p:spPr>
            <a:xfrm>
              <a:off x="6930104" y="3960375"/>
              <a:ext cx="31180" cy="128740"/>
            </a:xfrm>
            <a:custGeom>
              <a:avLst/>
              <a:gdLst/>
              <a:ahLst/>
              <a:cxnLst/>
              <a:rect l="l" t="t" r="r" b="b"/>
              <a:pathLst>
                <a:path w="318" h="1313" extrusionOk="0">
                  <a:moveTo>
                    <a:pt x="141" y="0"/>
                  </a:moveTo>
                  <a:cubicBezTo>
                    <a:pt x="127" y="0"/>
                    <a:pt x="112" y="8"/>
                    <a:pt x="107" y="27"/>
                  </a:cubicBezTo>
                  <a:cubicBezTo>
                    <a:pt x="0" y="440"/>
                    <a:pt x="120" y="887"/>
                    <a:pt x="240" y="1286"/>
                  </a:cubicBezTo>
                  <a:cubicBezTo>
                    <a:pt x="246" y="1305"/>
                    <a:pt x="259" y="1313"/>
                    <a:pt x="273" y="1313"/>
                  </a:cubicBezTo>
                  <a:cubicBezTo>
                    <a:pt x="295" y="1313"/>
                    <a:pt x="317" y="1294"/>
                    <a:pt x="313" y="1266"/>
                  </a:cubicBezTo>
                  <a:cubicBezTo>
                    <a:pt x="220" y="860"/>
                    <a:pt x="100" y="467"/>
                    <a:pt x="174" y="41"/>
                  </a:cubicBezTo>
                  <a:cubicBezTo>
                    <a:pt x="181" y="17"/>
                    <a:pt x="161" y="0"/>
                    <a:pt x="141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8" name="Google Shape;1458;p48"/>
            <p:cNvSpPr/>
            <p:nvPr/>
          </p:nvSpPr>
          <p:spPr>
            <a:xfrm>
              <a:off x="7701363" y="4117746"/>
              <a:ext cx="201885" cy="91579"/>
            </a:xfrm>
            <a:custGeom>
              <a:avLst/>
              <a:gdLst/>
              <a:ahLst/>
              <a:cxnLst/>
              <a:rect l="l" t="t" r="r" b="b"/>
              <a:pathLst>
                <a:path w="2059" h="934" extrusionOk="0">
                  <a:moveTo>
                    <a:pt x="2014" y="1"/>
                  </a:moveTo>
                  <a:cubicBezTo>
                    <a:pt x="2007" y="1"/>
                    <a:pt x="2000" y="3"/>
                    <a:pt x="1991" y="8"/>
                  </a:cubicBezTo>
                  <a:cubicBezTo>
                    <a:pt x="1379" y="354"/>
                    <a:pt x="779" y="780"/>
                    <a:pt x="53" y="853"/>
                  </a:cubicBezTo>
                  <a:cubicBezTo>
                    <a:pt x="7" y="860"/>
                    <a:pt x="0" y="933"/>
                    <a:pt x="53" y="933"/>
                  </a:cubicBezTo>
                  <a:cubicBezTo>
                    <a:pt x="753" y="893"/>
                    <a:pt x="1479" y="467"/>
                    <a:pt x="2031" y="67"/>
                  </a:cubicBezTo>
                  <a:cubicBezTo>
                    <a:pt x="2059" y="45"/>
                    <a:pt x="2046" y="1"/>
                    <a:pt x="2014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9" name="Google Shape;1459;p48"/>
            <p:cNvSpPr/>
            <p:nvPr/>
          </p:nvSpPr>
          <p:spPr>
            <a:xfrm>
              <a:off x="7736759" y="4148730"/>
              <a:ext cx="195316" cy="99129"/>
            </a:xfrm>
            <a:custGeom>
              <a:avLst/>
              <a:gdLst/>
              <a:ahLst/>
              <a:cxnLst/>
              <a:rect l="l" t="t" r="r" b="b"/>
              <a:pathLst>
                <a:path w="1992" h="1011" extrusionOk="0">
                  <a:moveTo>
                    <a:pt x="1933" y="0"/>
                  </a:moveTo>
                  <a:cubicBezTo>
                    <a:pt x="1927" y="0"/>
                    <a:pt x="1922" y="1"/>
                    <a:pt x="1917" y="5"/>
                  </a:cubicBezTo>
                  <a:cubicBezTo>
                    <a:pt x="1351" y="404"/>
                    <a:pt x="745" y="797"/>
                    <a:pt x="45" y="930"/>
                  </a:cubicBezTo>
                  <a:cubicBezTo>
                    <a:pt x="1" y="937"/>
                    <a:pt x="17" y="1011"/>
                    <a:pt x="66" y="1011"/>
                  </a:cubicBezTo>
                  <a:cubicBezTo>
                    <a:pt x="68" y="1011"/>
                    <a:pt x="70" y="1010"/>
                    <a:pt x="72" y="1010"/>
                  </a:cubicBezTo>
                  <a:cubicBezTo>
                    <a:pt x="765" y="870"/>
                    <a:pt x="1404" y="491"/>
                    <a:pt x="1963" y="58"/>
                  </a:cubicBezTo>
                  <a:cubicBezTo>
                    <a:pt x="1992" y="41"/>
                    <a:pt x="1963" y="0"/>
                    <a:pt x="1933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0" name="Google Shape;1460;p48"/>
            <p:cNvSpPr/>
            <p:nvPr/>
          </p:nvSpPr>
          <p:spPr>
            <a:xfrm>
              <a:off x="7854124" y="4284922"/>
              <a:ext cx="188942" cy="130014"/>
            </a:xfrm>
            <a:custGeom>
              <a:avLst/>
              <a:gdLst/>
              <a:ahLst/>
              <a:cxnLst/>
              <a:rect l="l" t="t" r="r" b="b"/>
              <a:pathLst>
                <a:path w="1927" h="1326" extrusionOk="0">
                  <a:moveTo>
                    <a:pt x="1885" y="1"/>
                  </a:moveTo>
                  <a:cubicBezTo>
                    <a:pt x="1879" y="1"/>
                    <a:pt x="1872" y="3"/>
                    <a:pt x="1865" y="8"/>
                  </a:cubicBezTo>
                  <a:cubicBezTo>
                    <a:pt x="1253" y="414"/>
                    <a:pt x="633" y="820"/>
                    <a:pt x="34" y="1246"/>
                  </a:cubicBezTo>
                  <a:cubicBezTo>
                    <a:pt x="0" y="1274"/>
                    <a:pt x="18" y="1326"/>
                    <a:pt x="53" y="1326"/>
                  </a:cubicBezTo>
                  <a:cubicBezTo>
                    <a:pt x="59" y="1326"/>
                    <a:pt x="66" y="1324"/>
                    <a:pt x="74" y="1320"/>
                  </a:cubicBezTo>
                  <a:cubicBezTo>
                    <a:pt x="693" y="920"/>
                    <a:pt x="1313" y="507"/>
                    <a:pt x="1899" y="67"/>
                  </a:cubicBezTo>
                  <a:cubicBezTo>
                    <a:pt x="1926" y="45"/>
                    <a:pt x="1913" y="1"/>
                    <a:pt x="1885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1" name="Google Shape;1461;p48"/>
            <p:cNvSpPr/>
            <p:nvPr/>
          </p:nvSpPr>
          <p:spPr>
            <a:xfrm>
              <a:off x="8032379" y="4493475"/>
              <a:ext cx="136486" cy="85794"/>
            </a:xfrm>
            <a:custGeom>
              <a:avLst/>
              <a:gdLst/>
              <a:ahLst/>
              <a:cxnLst/>
              <a:rect l="l" t="t" r="r" b="b"/>
              <a:pathLst>
                <a:path w="1392" h="875" extrusionOk="0">
                  <a:moveTo>
                    <a:pt x="1344" y="0"/>
                  </a:moveTo>
                  <a:cubicBezTo>
                    <a:pt x="1336" y="0"/>
                    <a:pt x="1327" y="4"/>
                    <a:pt x="1320" y="12"/>
                  </a:cubicBezTo>
                  <a:cubicBezTo>
                    <a:pt x="940" y="358"/>
                    <a:pt x="480" y="551"/>
                    <a:pt x="41" y="804"/>
                  </a:cubicBezTo>
                  <a:cubicBezTo>
                    <a:pt x="1" y="827"/>
                    <a:pt x="25" y="875"/>
                    <a:pt x="62" y="875"/>
                  </a:cubicBezTo>
                  <a:cubicBezTo>
                    <a:pt x="68" y="875"/>
                    <a:pt x="74" y="874"/>
                    <a:pt x="81" y="871"/>
                  </a:cubicBezTo>
                  <a:cubicBezTo>
                    <a:pt x="527" y="651"/>
                    <a:pt x="1020" y="431"/>
                    <a:pt x="1366" y="65"/>
                  </a:cubicBezTo>
                  <a:cubicBezTo>
                    <a:pt x="1391" y="35"/>
                    <a:pt x="1371" y="0"/>
                    <a:pt x="1344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462;p48"/>
            <p:cNvSpPr/>
            <p:nvPr/>
          </p:nvSpPr>
          <p:spPr>
            <a:xfrm>
              <a:off x="8281229" y="4767722"/>
              <a:ext cx="96089" cy="62654"/>
            </a:xfrm>
            <a:custGeom>
              <a:avLst/>
              <a:gdLst/>
              <a:ahLst/>
              <a:cxnLst/>
              <a:rect l="l" t="t" r="r" b="b"/>
              <a:pathLst>
                <a:path w="980" h="639" extrusionOk="0">
                  <a:moveTo>
                    <a:pt x="46" y="1"/>
                  </a:moveTo>
                  <a:cubicBezTo>
                    <a:pt x="24" y="1"/>
                    <a:pt x="0" y="25"/>
                    <a:pt x="14" y="52"/>
                  </a:cubicBezTo>
                  <a:cubicBezTo>
                    <a:pt x="200" y="432"/>
                    <a:pt x="513" y="618"/>
                    <a:pt x="933" y="638"/>
                  </a:cubicBezTo>
                  <a:cubicBezTo>
                    <a:pt x="979" y="638"/>
                    <a:pt x="979" y="565"/>
                    <a:pt x="933" y="558"/>
                  </a:cubicBezTo>
                  <a:cubicBezTo>
                    <a:pt x="540" y="525"/>
                    <a:pt x="260" y="372"/>
                    <a:pt x="74" y="19"/>
                  </a:cubicBezTo>
                  <a:cubicBezTo>
                    <a:pt x="67" y="6"/>
                    <a:pt x="57" y="1"/>
                    <a:pt x="46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463;p48"/>
            <p:cNvSpPr/>
            <p:nvPr/>
          </p:nvSpPr>
          <p:spPr>
            <a:xfrm>
              <a:off x="7599587" y="4611429"/>
              <a:ext cx="75793" cy="130799"/>
            </a:xfrm>
            <a:custGeom>
              <a:avLst/>
              <a:gdLst/>
              <a:ahLst/>
              <a:cxnLst/>
              <a:rect l="l" t="t" r="r" b="b"/>
              <a:pathLst>
                <a:path w="773" h="1334" extrusionOk="0">
                  <a:moveTo>
                    <a:pt x="51" y="1"/>
                  </a:moveTo>
                  <a:cubicBezTo>
                    <a:pt x="25" y="1"/>
                    <a:pt x="0" y="26"/>
                    <a:pt x="19" y="54"/>
                  </a:cubicBezTo>
                  <a:cubicBezTo>
                    <a:pt x="252" y="467"/>
                    <a:pt x="445" y="907"/>
                    <a:pt x="685" y="1313"/>
                  </a:cubicBezTo>
                  <a:cubicBezTo>
                    <a:pt x="694" y="1328"/>
                    <a:pt x="706" y="1334"/>
                    <a:pt x="718" y="1334"/>
                  </a:cubicBezTo>
                  <a:cubicBezTo>
                    <a:pt x="745" y="1334"/>
                    <a:pt x="772" y="1305"/>
                    <a:pt x="758" y="1273"/>
                  </a:cubicBezTo>
                  <a:cubicBezTo>
                    <a:pt x="519" y="860"/>
                    <a:pt x="325" y="427"/>
                    <a:pt x="79" y="14"/>
                  </a:cubicBezTo>
                  <a:cubicBezTo>
                    <a:pt x="71" y="5"/>
                    <a:pt x="61" y="1"/>
                    <a:pt x="51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464;p48"/>
            <p:cNvSpPr/>
            <p:nvPr/>
          </p:nvSpPr>
          <p:spPr>
            <a:xfrm>
              <a:off x="7569780" y="4624078"/>
              <a:ext cx="102168" cy="158351"/>
            </a:xfrm>
            <a:custGeom>
              <a:avLst/>
              <a:gdLst/>
              <a:ahLst/>
              <a:cxnLst/>
              <a:rect l="l" t="t" r="r" b="b"/>
              <a:pathLst>
                <a:path w="1042" h="1615" extrusionOk="0">
                  <a:moveTo>
                    <a:pt x="44" y="0"/>
                  </a:moveTo>
                  <a:cubicBezTo>
                    <a:pt x="23" y="0"/>
                    <a:pt x="1" y="25"/>
                    <a:pt x="10" y="52"/>
                  </a:cubicBezTo>
                  <a:cubicBezTo>
                    <a:pt x="276" y="598"/>
                    <a:pt x="476" y="1211"/>
                    <a:pt x="956" y="1604"/>
                  </a:cubicBezTo>
                  <a:cubicBezTo>
                    <a:pt x="965" y="1611"/>
                    <a:pt x="974" y="1614"/>
                    <a:pt x="983" y="1614"/>
                  </a:cubicBezTo>
                  <a:cubicBezTo>
                    <a:pt x="1015" y="1614"/>
                    <a:pt x="1042" y="1576"/>
                    <a:pt x="1016" y="1550"/>
                  </a:cubicBezTo>
                  <a:cubicBezTo>
                    <a:pt x="543" y="1131"/>
                    <a:pt x="356" y="558"/>
                    <a:pt x="70" y="18"/>
                  </a:cubicBezTo>
                  <a:cubicBezTo>
                    <a:pt x="64" y="6"/>
                    <a:pt x="54" y="0"/>
                    <a:pt x="44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465;p48"/>
            <p:cNvSpPr/>
            <p:nvPr/>
          </p:nvSpPr>
          <p:spPr>
            <a:xfrm>
              <a:off x="7128655" y="4453176"/>
              <a:ext cx="123445" cy="11472"/>
            </a:xfrm>
            <a:custGeom>
              <a:avLst/>
              <a:gdLst/>
              <a:ahLst/>
              <a:cxnLst/>
              <a:rect l="l" t="t" r="r" b="b"/>
              <a:pathLst>
                <a:path w="1259" h="117" extrusionOk="0">
                  <a:moveTo>
                    <a:pt x="347" y="0"/>
                  </a:moveTo>
                  <a:cubicBezTo>
                    <a:pt x="249" y="0"/>
                    <a:pt x="151" y="5"/>
                    <a:pt x="53" y="17"/>
                  </a:cubicBezTo>
                  <a:cubicBezTo>
                    <a:pt x="2" y="23"/>
                    <a:pt x="0" y="103"/>
                    <a:pt x="48" y="103"/>
                  </a:cubicBezTo>
                  <a:cubicBezTo>
                    <a:pt x="50" y="103"/>
                    <a:pt x="51" y="103"/>
                    <a:pt x="53" y="103"/>
                  </a:cubicBezTo>
                  <a:cubicBezTo>
                    <a:pt x="170" y="87"/>
                    <a:pt x="287" y="81"/>
                    <a:pt x="404" y="81"/>
                  </a:cubicBezTo>
                  <a:cubicBezTo>
                    <a:pt x="674" y="81"/>
                    <a:pt x="943" y="112"/>
                    <a:pt x="1212" y="116"/>
                  </a:cubicBezTo>
                  <a:cubicBezTo>
                    <a:pt x="1214" y="117"/>
                    <a:pt x="1217" y="117"/>
                    <a:pt x="1219" y="117"/>
                  </a:cubicBezTo>
                  <a:cubicBezTo>
                    <a:pt x="1259" y="117"/>
                    <a:pt x="1257" y="56"/>
                    <a:pt x="1212" y="50"/>
                  </a:cubicBezTo>
                  <a:cubicBezTo>
                    <a:pt x="924" y="40"/>
                    <a:pt x="635" y="0"/>
                    <a:pt x="347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466;p48"/>
            <p:cNvSpPr/>
            <p:nvPr/>
          </p:nvSpPr>
          <p:spPr>
            <a:xfrm>
              <a:off x="7104240" y="4505535"/>
              <a:ext cx="152468" cy="15884"/>
            </a:xfrm>
            <a:custGeom>
              <a:avLst/>
              <a:gdLst/>
              <a:ahLst/>
              <a:cxnLst/>
              <a:rect l="l" t="t" r="r" b="b"/>
              <a:pathLst>
                <a:path w="1555" h="162" extrusionOk="0">
                  <a:moveTo>
                    <a:pt x="65" y="1"/>
                  </a:moveTo>
                  <a:cubicBezTo>
                    <a:pt x="19" y="1"/>
                    <a:pt x="0" y="76"/>
                    <a:pt x="56" y="89"/>
                  </a:cubicBezTo>
                  <a:cubicBezTo>
                    <a:pt x="338" y="140"/>
                    <a:pt x="629" y="161"/>
                    <a:pt x="919" y="161"/>
                  </a:cubicBezTo>
                  <a:cubicBezTo>
                    <a:pt x="1117" y="161"/>
                    <a:pt x="1314" y="151"/>
                    <a:pt x="1508" y="135"/>
                  </a:cubicBezTo>
                  <a:cubicBezTo>
                    <a:pt x="1548" y="135"/>
                    <a:pt x="1555" y="69"/>
                    <a:pt x="1508" y="69"/>
                  </a:cubicBezTo>
                  <a:cubicBezTo>
                    <a:pt x="1353" y="73"/>
                    <a:pt x="1198" y="77"/>
                    <a:pt x="1044" y="77"/>
                  </a:cubicBezTo>
                  <a:cubicBezTo>
                    <a:pt x="719" y="77"/>
                    <a:pt x="396" y="61"/>
                    <a:pt x="76" y="2"/>
                  </a:cubicBezTo>
                  <a:cubicBezTo>
                    <a:pt x="72" y="1"/>
                    <a:pt x="69" y="1"/>
                    <a:pt x="65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467;p48"/>
            <p:cNvSpPr/>
            <p:nvPr/>
          </p:nvSpPr>
          <p:spPr>
            <a:xfrm>
              <a:off x="7418588" y="3909683"/>
              <a:ext cx="30494" cy="206886"/>
            </a:xfrm>
            <a:custGeom>
              <a:avLst/>
              <a:gdLst/>
              <a:ahLst/>
              <a:cxnLst/>
              <a:rect l="l" t="t" r="r" b="b"/>
              <a:pathLst>
                <a:path w="311" h="2110" extrusionOk="0">
                  <a:moveTo>
                    <a:pt x="35" y="1"/>
                  </a:moveTo>
                  <a:cubicBezTo>
                    <a:pt x="17" y="1"/>
                    <a:pt x="0" y="12"/>
                    <a:pt x="0" y="38"/>
                  </a:cubicBezTo>
                  <a:cubicBezTo>
                    <a:pt x="34" y="718"/>
                    <a:pt x="133" y="1404"/>
                    <a:pt x="227" y="2083"/>
                  </a:cubicBezTo>
                  <a:cubicBezTo>
                    <a:pt x="230" y="2101"/>
                    <a:pt x="247" y="2109"/>
                    <a:pt x="265" y="2109"/>
                  </a:cubicBezTo>
                  <a:cubicBezTo>
                    <a:pt x="287" y="2109"/>
                    <a:pt x="310" y="2096"/>
                    <a:pt x="307" y="2070"/>
                  </a:cubicBezTo>
                  <a:cubicBezTo>
                    <a:pt x="227" y="1390"/>
                    <a:pt x="127" y="718"/>
                    <a:pt x="74" y="38"/>
                  </a:cubicBezTo>
                  <a:cubicBezTo>
                    <a:pt x="74" y="14"/>
                    <a:pt x="54" y="1"/>
                    <a:pt x="35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8" name="Google Shape;1468;p48"/>
            <p:cNvSpPr/>
            <p:nvPr/>
          </p:nvSpPr>
          <p:spPr>
            <a:xfrm>
              <a:off x="7375838" y="3912233"/>
              <a:ext cx="25885" cy="209043"/>
            </a:xfrm>
            <a:custGeom>
              <a:avLst/>
              <a:gdLst/>
              <a:ahLst/>
              <a:cxnLst/>
              <a:rect l="l" t="t" r="r" b="b"/>
              <a:pathLst>
                <a:path w="264" h="2132" extrusionOk="0">
                  <a:moveTo>
                    <a:pt x="34" y="1"/>
                  </a:moveTo>
                  <a:cubicBezTo>
                    <a:pt x="17" y="1"/>
                    <a:pt x="0" y="12"/>
                    <a:pt x="3" y="39"/>
                  </a:cubicBezTo>
                  <a:cubicBezTo>
                    <a:pt x="30" y="725"/>
                    <a:pt x="117" y="1411"/>
                    <a:pt x="183" y="2097"/>
                  </a:cubicBezTo>
                  <a:cubicBezTo>
                    <a:pt x="186" y="2120"/>
                    <a:pt x="206" y="2132"/>
                    <a:pt x="226" y="2132"/>
                  </a:cubicBezTo>
                  <a:cubicBezTo>
                    <a:pt x="245" y="2132"/>
                    <a:pt x="263" y="2120"/>
                    <a:pt x="263" y="2097"/>
                  </a:cubicBezTo>
                  <a:cubicBezTo>
                    <a:pt x="190" y="1411"/>
                    <a:pt x="123" y="725"/>
                    <a:pt x="70" y="32"/>
                  </a:cubicBezTo>
                  <a:cubicBezTo>
                    <a:pt x="70" y="12"/>
                    <a:pt x="52" y="1"/>
                    <a:pt x="34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9" name="Google Shape;1469;p48"/>
            <p:cNvSpPr/>
            <p:nvPr/>
          </p:nvSpPr>
          <p:spPr>
            <a:xfrm>
              <a:off x="7237000" y="4107941"/>
              <a:ext cx="519273" cy="521920"/>
            </a:xfrm>
            <a:custGeom>
              <a:avLst/>
              <a:gdLst/>
              <a:ahLst/>
              <a:cxnLst/>
              <a:rect l="l" t="t" r="r" b="b"/>
              <a:pathLst>
                <a:path w="5296" h="5323" extrusionOk="0">
                  <a:moveTo>
                    <a:pt x="2025" y="81"/>
                  </a:moveTo>
                  <a:cubicBezTo>
                    <a:pt x="2199" y="81"/>
                    <a:pt x="2405" y="121"/>
                    <a:pt x="2578" y="187"/>
                  </a:cubicBezTo>
                  <a:lnTo>
                    <a:pt x="2612" y="201"/>
                  </a:lnTo>
                  <a:cubicBezTo>
                    <a:pt x="4297" y="833"/>
                    <a:pt x="4776" y="1073"/>
                    <a:pt x="4889" y="1166"/>
                  </a:cubicBezTo>
                  <a:cubicBezTo>
                    <a:pt x="5116" y="1360"/>
                    <a:pt x="5202" y="1739"/>
                    <a:pt x="5089" y="2026"/>
                  </a:cubicBezTo>
                  <a:cubicBezTo>
                    <a:pt x="4963" y="2325"/>
                    <a:pt x="3950" y="4650"/>
                    <a:pt x="3817" y="4923"/>
                  </a:cubicBezTo>
                  <a:cubicBezTo>
                    <a:pt x="3724" y="5109"/>
                    <a:pt x="3491" y="5243"/>
                    <a:pt x="3264" y="5243"/>
                  </a:cubicBezTo>
                  <a:cubicBezTo>
                    <a:pt x="3184" y="5243"/>
                    <a:pt x="3111" y="5229"/>
                    <a:pt x="3038" y="5196"/>
                  </a:cubicBezTo>
                  <a:cubicBezTo>
                    <a:pt x="2905" y="5143"/>
                    <a:pt x="2505" y="5016"/>
                    <a:pt x="2039" y="4870"/>
                  </a:cubicBezTo>
                  <a:cubicBezTo>
                    <a:pt x="1386" y="4663"/>
                    <a:pt x="647" y="4423"/>
                    <a:pt x="494" y="4337"/>
                  </a:cubicBezTo>
                  <a:cubicBezTo>
                    <a:pt x="207" y="4184"/>
                    <a:pt x="94" y="3924"/>
                    <a:pt x="181" y="3624"/>
                  </a:cubicBezTo>
                  <a:cubicBezTo>
                    <a:pt x="274" y="3311"/>
                    <a:pt x="1313" y="580"/>
                    <a:pt x="1559" y="241"/>
                  </a:cubicBezTo>
                  <a:cubicBezTo>
                    <a:pt x="1639" y="141"/>
                    <a:pt x="1799" y="81"/>
                    <a:pt x="2025" y="81"/>
                  </a:cubicBezTo>
                  <a:close/>
                  <a:moveTo>
                    <a:pt x="2025" y="1"/>
                  </a:moveTo>
                  <a:cubicBezTo>
                    <a:pt x="1846" y="1"/>
                    <a:pt x="1612" y="34"/>
                    <a:pt x="1493" y="194"/>
                  </a:cubicBezTo>
                  <a:cubicBezTo>
                    <a:pt x="1240" y="534"/>
                    <a:pt x="207" y="3231"/>
                    <a:pt x="101" y="3597"/>
                  </a:cubicBezTo>
                  <a:cubicBezTo>
                    <a:pt x="1" y="3944"/>
                    <a:pt x="127" y="4237"/>
                    <a:pt x="454" y="4410"/>
                  </a:cubicBezTo>
                  <a:cubicBezTo>
                    <a:pt x="613" y="4503"/>
                    <a:pt x="1359" y="4736"/>
                    <a:pt x="2019" y="4949"/>
                  </a:cubicBezTo>
                  <a:cubicBezTo>
                    <a:pt x="2458" y="5089"/>
                    <a:pt x="2878" y="5223"/>
                    <a:pt x="3004" y="5276"/>
                  </a:cubicBezTo>
                  <a:cubicBezTo>
                    <a:pt x="3084" y="5309"/>
                    <a:pt x="3171" y="5322"/>
                    <a:pt x="3264" y="5322"/>
                  </a:cubicBezTo>
                  <a:cubicBezTo>
                    <a:pt x="3531" y="5322"/>
                    <a:pt x="3777" y="5176"/>
                    <a:pt x="3890" y="4956"/>
                  </a:cubicBezTo>
                  <a:cubicBezTo>
                    <a:pt x="4023" y="4690"/>
                    <a:pt x="5042" y="2359"/>
                    <a:pt x="5169" y="2059"/>
                  </a:cubicBezTo>
                  <a:cubicBezTo>
                    <a:pt x="5296" y="1739"/>
                    <a:pt x="5196" y="1320"/>
                    <a:pt x="4943" y="1100"/>
                  </a:cubicBezTo>
                  <a:cubicBezTo>
                    <a:pt x="4776" y="967"/>
                    <a:pt x="4003" y="634"/>
                    <a:pt x="2638" y="121"/>
                  </a:cubicBezTo>
                  <a:lnTo>
                    <a:pt x="2605" y="108"/>
                  </a:lnTo>
                  <a:cubicBezTo>
                    <a:pt x="2425" y="41"/>
                    <a:pt x="2212" y="1"/>
                    <a:pt x="2025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0" name="Google Shape;1470;p48"/>
            <p:cNvSpPr/>
            <p:nvPr/>
          </p:nvSpPr>
          <p:spPr>
            <a:xfrm>
              <a:off x="7268376" y="4111667"/>
              <a:ext cx="204532" cy="434558"/>
            </a:xfrm>
            <a:custGeom>
              <a:avLst/>
              <a:gdLst/>
              <a:ahLst/>
              <a:cxnLst/>
              <a:rect l="l" t="t" r="r" b="b"/>
              <a:pathLst>
                <a:path w="2086" h="4432" extrusionOk="0">
                  <a:moveTo>
                    <a:pt x="1976" y="1"/>
                  </a:moveTo>
                  <a:cubicBezTo>
                    <a:pt x="1747" y="1"/>
                    <a:pt x="1463" y="113"/>
                    <a:pt x="1286" y="449"/>
                  </a:cubicBezTo>
                  <a:cubicBezTo>
                    <a:pt x="1073" y="855"/>
                    <a:pt x="207" y="3140"/>
                    <a:pt x="107" y="3460"/>
                  </a:cubicBezTo>
                  <a:cubicBezTo>
                    <a:pt x="0" y="3826"/>
                    <a:pt x="27" y="4285"/>
                    <a:pt x="260" y="4432"/>
                  </a:cubicBezTo>
                  <a:lnTo>
                    <a:pt x="300" y="4359"/>
                  </a:lnTo>
                  <a:cubicBezTo>
                    <a:pt x="107" y="4239"/>
                    <a:pt x="94" y="3813"/>
                    <a:pt x="187" y="3486"/>
                  </a:cubicBezTo>
                  <a:cubicBezTo>
                    <a:pt x="287" y="3167"/>
                    <a:pt x="1146" y="895"/>
                    <a:pt x="1359" y="489"/>
                  </a:cubicBezTo>
                  <a:cubicBezTo>
                    <a:pt x="1543" y="132"/>
                    <a:pt x="1836" y="83"/>
                    <a:pt x="1984" y="83"/>
                  </a:cubicBezTo>
                  <a:cubicBezTo>
                    <a:pt x="2029" y="83"/>
                    <a:pt x="2061" y="88"/>
                    <a:pt x="2072" y="89"/>
                  </a:cubicBezTo>
                  <a:lnTo>
                    <a:pt x="2085" y="10"/>
                  </a:lnTo>
                  <a:cubicBezTo>
                    <a:pt x="2051" y="4"/>
                    <a:pt x="2014" y="1"/>
                    <a:pt x="1976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1" name="Google Shape;1471;p48"/>
            <p:cNvSpPr/>
            <p:nvPr/>
          </p:nvSpPr>
          <p:spPr>
            <a:xfrm>
              <a:off x="7447316" y="4201971"/>
              <a:ext cx="63438" cy="62164"/>
            </a:xfrm>
            <a:custGeom>
              <a:avLst/>
              <a:gdLst/>
              <a:ahLst/>
              <a:cxnLst/>
              <a:rect l="l" t="t" r="r" b="b"/>
              <a:pathLst>
                <a:path w="647" h="634" extrusionOk="0">
                  <a:moveTo>
                    <a:pt x="320" y="81"/>
                  </a:moveTo>
                  <a:cubicBezTo>
                    <a:pt x="447" y="81"/>
                    <a:pt x="546" y="181"/>
                    <a:pt x="553" y="301"/>
                  </a:cubicBezTo>
                  <a:cubicBezTo>
                    <a:pt x="560" y="367"/>
                    <a:pt x="540" y="427"/>
                    <a:pt x="500" y="474"/>
                  </a:cubicBezTo>
                  <a:cubicBezTo>
                    <a:pt x="453" y="521"/>
                    <a:pt x="400" y="547"/>
                    <a:pt x="333" y="547"/>
                  </a:cubicBezTo>
                  <a:lnTo>
                    <a:pt x="320" y="547"/>
                  </a:lnTo>
                  <a:cubicBezTo>
                    <a:pt x="200" y="547"/>
                    <a:pt x="94" y="454"/>
                    <a:pt x="87" y="327"/>
                  </a:cubicBezTo>
                  <a:cubicBezTo>
                    <a:pt x="87" y="267"/>
                    <a:pt x="107" y="207"/>
                    <a:pt x="147" y="161"/>
                  </a:cubicBezTo>
                  <a:cubicBezTo>
                    <a:pt x="187" y="114"/>
                    <a:pt x="247" y="88"/>
                    <a:pt x="307" y="81"/>
                  </a:cubicBezTo>
                  <a:close/>
                  <a:moveTo>
                    <a:pt x="330" y="0"/>
                  </a:moveTo>
                  <a:cubicBezTo>
                    <a:pt x="323" y="0"/>
                    <a:pt x="315" y="0"/>
                    <a:pt x="307" y="1"/>
                  </a:cubicBezTo>
                  <a:cubicBezTo>
                    <a:pt x="220" y="8"/>
                    <a:pt x="140" y="41"/>
                    <a:pt x="87" y="108"/>
                  </a:cubicBezTo>
                  <a:cubicBezTo>
                    <a:pt x="27" y="168"/>
                    <a:pt x="0" y="247"/>
                    <a:pt x="7" y="334"/>
                  </a:cubicBezTo>
                  <a:cubicBezTo>
                    <a:pt x="14" y="501"/>
                    <a:pt x="153" y="634"/>
                    <a:pt x="320" y="634"/>
                  </a:cubicBezTo>
                  <a:lnTo>
                    <a:pt x="340" y="634"/>
                  </a:lnTo>
                  <a:cubicBezTo>
                    <a:pt x="427" y="627"/>
                    <a:pt x="500" y="587"/>
                    <a:pt x="560" y="527"/>
                  </a:cubicBezTo>
                  <a:cubicBezTo>
                    <a:pt x="613" y="461"/>
                    <a:pt x="646" y="381"/>
                    <a:pt x="640" y="301"/>
                  </a:cubicBezTo>
                  <a:cubicBezTo>
                    <a:pt x="627" y="129"/>
                    <a:pt x="493" y="0"/>
                    <a:pt x="330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472;p48"/>
            <p:cNvSpPr/>
            <p:nvPr/>
          </p:nvSpPr>
          <p:spPr>
            <a:xfrm>
              <a:off x="7398291" y="4302473"/>
              <a:ext cx="64125" cy="62262"/>
            </a:xfrm>
            <a:custGeom>
              <a:avLst/>
              <a:gdLst/>
              <a:ahLst/>
              <a:cxnLst/>
              <a:rect l="l" t="t" r="r" b="b"/>
              <a:pathLst>
                <a:path w="654" h="635" extrusionOk="0">
                  <a:moveTo>
                    <a:pt x="327" y="82"/>
                  </a:moveTo>
                  <a:cubicBezTo>
                    <a:pt x="454" y="82"/>
                    <a:pt x="554" y="182"/>
                    <a:pt x="560" y="308"/>
                  </a:cubicBezTo>
                  <a:cubicBezTo>
                    <a:pt x="567" y="368"/>
                    <a:pt x="547" y="428"/>
                    <a:pt x="507" y="475"/>
                  </a:cubicBezTo>
                  <a:cubicBezTo>
                    <a:pt x="460" y="521"/>
                    <a:pt x="407" y="548"/>
                    <a:pt x="340" y="554"/>
                  </a:cubicBezTo>
                  <a:lnTo>
                    <a:pt x="327" y="554"/>
                  </a:lnTo>
                  <a:cubicBezTo>
                    <a:pt x="207" y="554"/>
                    <a:pt x="101" y="455"/>
                    <a:pt x="94" y="335"/>
                  </a:cubicBezTo>
                  <a:cubicBezTo>
                    <a:pt x="87" y="201"/>
                    <a:pt x="187" y="95"/>
                    <a:pt x="314" y="82"/>
                  </a:cubicBezTo>
                  <a:close/>
                  <a:moveTo>
                    <a:pt x="337" y="1"/>
                  </a:moveTo>
                  <a:cubicBezTo>
                    <a:pt x="329" y="1"/>
                    <a:pt x="321" y="1"/>
                    <a:pt x="314" y="2"/>
                  </a:cubicBezTo>
                  <a:cubicBezTo>
                    <a:pt x="134" y="15"/>
                    <a:pt x="1" y="162"/>
                    <a:pt x="14" y="335"/>
                  </a:cubicBezTo>
                  <a:cubicBezTo>
                    <a:pt x="21" y="501"/>
                    <a:pt x="161" y="634"/>
                    <a:pt x="327" y="634"/>
                  </a:cubicBezTo>
                  <a:lnTo>
                    <a:pt x="347" y="634"/>
                  </a:lnTo>
                  <a:cubicBezTo>
                    <a:pt x="434" y="628"/>
                    <a:pt x="507" y="594"/>
                    <a:pt x="567" y="528"/>
                  </a:cubicBezTo>
                  <a:cubicBezTo>
                    <a:pt x="620" y="468"/>
                    <a:pt x="653" y="381"/>
                    <a:pt x="647" y="301"/>
                  </a:cubicBezTo>
                  <a:cubicBezTo>
                    <a:pt x="634" y="136"/>
                    <a:pt x="500" y="1"/>
                    <a:pt x="337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3" name="Google Shape;1473;p48"/>
            <p:cNvSpPr/>
            <p:nvPr/>
          </p:nvSpPr>
          <p:spPr>
            <a:xfrm>
              <a:off x="7359170" y="4409642"/>
              <a:ext cx="63438" cy="62164"/>
            </a:xfrm>
            <a:custGeom>
              <a:avLst/>
              <a:gdLst/>
              <a:ahLst/>
              <a:cxnLst/>
              <a:rect l="l" t="t" r="r" b="b"/>
              <a:pathLst>
                <a:path w="647" h="634" extrusionOk="0">
                  <a:moveTo>
                    <a:pt x="327" y="88"/>
                  </a:moveTo>
                  <a:cubicBezTo>
                    <a:pt x="446" y="88"/>
                    <a:pt x="553" y="181"/>
                    <a:pt x="560" y="307"/>
                  </a:cubicBezTo>
                  <a:cubicBezTo>
                    <a:pt x="560" y="367"/>
                    <a:pt x="540" y="427"/>
                    <a:pt x="500" y="474"/>
                  </a:cubicBezTo>
                  <a:cubicBezTo>
                    <a:pt x="460" y="520"/>
                    <a:pt x="400" y="547"/>
                    <a:pt x="340" y="554"/>
                  </a:cubicBezTo>
                  <a:lnTo>
                    <a:pt x="327" y="554"/>
                  </a:lnTo>
                  <a:cubicBezTo>
                    <a:pt x="200" y="554"/>
                    <a:pt x="100" y="454"/>
                    <a:pt x="87" y="334"/>
                  </a:cubicBezTo>
                  <a:cubicBezTo>
                    <a:pt x="87" y="267"/>
                    <a:pt x="107" y="207"/>
                    <a:pt x="147" y="161"/>
                  </a:cubicBezTo>
                  <a:cubicBezTo>
                    <a:pt x="193" y="114"/>
                    <a:pt x="247" y="88"/>
                    <a:pt x="313" y="88"/>
                  </a:cubicBezTo>
                  <a:close/>
                  <a:moveTo>
                    <a:pt x="319" y="1"/>
                  </a:moveTo>
                  <a:cubicBezTo>
                    <a:pt x="315" y="1"/>
                    <a:pt x="311" y="1"/>
                    <a:pt x="307" y="1"/>
                  </a:cubicBezTo>
                  <a:cubicBezTo>
                    <a:pt x="220" y="8"/>
                    <a:pt x="140" y="48"/>
                    <a:pt x="87" y="108"/>
                  </a:cubicBezTo>
                  <a:cubicBezTo>
                    <a:pt x="33" y="174"/>
                    <a:pt x="0" y="254"/>
                    <a:pt x="7" y="341"/>
                  </a:cubicBezTo>
                  <a:cubicBezTo>
                    <a:pt x="13" y="507"/>
                    <a:pt x="153" y="634"/>
                    <a:pt x="327" y="634"/>
                  </a:cubicBezTo>
                  <a:lnTo>
                    <a:pt x="340" y="634"/>
                  </a:lnTo>
                  <a:cubicBezTo>
                    <a:pt x="426" y="634"/>
                    <a:pt x="506" y="594"/>
                    <a:pt x="560" y="527"/>
                  </a:cubicBezTo>
                  <a:cubicBezTo>
                    <a:pt x="620" y="467"/>
                    <a:pt x="646" y="387"/>
                    <a:pt x="640" y="301"/>
                  </a:cubicBezTo>
                  <a:cubicBezTo>
                    <a:pt x="633" y="132"/>
                    <a:pt x="487" y="1"/>
                    <a:pt x="319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4" name="Google Shape;1474;p48"/>
            <p:cNvSpPr/>
            <p:nvPr/>
          </p:nvSpPr>
          <p:spPr>
            <a:xfrm>
              <a:off x="7521148" y="4238250"/>
              <a:ext cx="154527" cy="69223"/>
            </a:xfrm>
            <a:custGeom>
              <a:avLst/>
              <a:gdLst/>
              <a:ahLst/>
              <a:cxnLst/>
              <a:rect l="l" t="t" r="r" b="b"/>
              <a:pathLst>
                <a:path w="1576" h="706" extrusionOk="0">
                  <a:moveTo>
                    <a:pt x="97" y="1"/>
                  </a:moveTo>
                  <a:cubicBezTo>
                    <a:pt x="22" y="1"/>
                    <a:pt x="1" y="120"/>
                    <a:pt x="80" y="151"/>
                  </a:cubicBezTo>
                  <a:cubicBezTo>
                    <a:pt x="546" y="310"/>
                    <a:pt x="1026" y="417"/>
                    <a:pt x="1445" y="697"/>
                  </a:cubicBezTo>
                  <a:cubicBezTo>
                    <a:pt x="1455" y="703"/>
                    <a:pt x="1465" y="706"/>
                    <a:pt x="1475" y="706"/>
                  </a:cubicBezTo>
                  <a:cubicBezTo>
                    <a:pt x="1527" y="706"/>
                    <a:pt x="1575" y="629"/>
                    <a:pt x="1525" y="590"/>
                  </a:cubicBezTo>
                  <a:cubicBezTo>
                    <a:pt x="1119" y="277"/>
                    <a:pt x="599" y="170"/>
                    <a:pt x="120" y="4"/>
                  </a:cubicBezTo>
                  <a:cubicBezTo>
                    <a:pt x="112" y="2"/>
                    <a:pt x="104" y="1"/>
                    <a:pt x="97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475;p48"/>
            <p:cNvSpPr/>
            <p:nvPr/>
          </p:nvSpPr>
          <p:spPr>
            <a:xfrm>
              <a:off x="7485556" y="4356204"/>
              <a:ext cx="146095" cy="60987"/>
            </a:xfrm>
            <a:custGeom>
              <a:avLst/>
              <a:gdLst/>
              <a:ahLst/>
              <a:cxnLst/>
              <a:rect l="l" t="t" r="r" b="b"/>
              <a:pathLst>
                <a:path w="1490" h="622" extrusionOk="0">
                  <a:moveTo>
                    <a:pt x="94" y="0"/>
                  </a:moveTo>
                  <a:cubicBezTo>
                    <a:pt x="23" y="0"/>
                    <a:pt x="0" y="130"/>
                    <a:pt x="83" y="160"/>
                  </a:cubicBezTo>
                  <a:cubicBezTo>
                    <a:pt x="509" y="333"/>
                    <a:pt x="922" y="539"/>
                    <a:pt x="1382" y="619"/>
                  </a:cubicBezTo>
                  <a:cubicBezTo>
                    <a:pt x="1388" y="621"/>
                    <a:pt x="1393" y="621"/>
                    <a:pt x="1399" y="621"/>
                  </a:cubicBezTo>
                  <a:cubicBezTo>
                    <a:pt x="1466" y="621"/>
                    <a:pt x="1489" y="511"/>
                    <a:pt x="1415" y="493"/>
                  </a:cubicBezTo>
                  <a:cubicBezTo>
                    <a:pt x="969" y="386"/>
                    <a:pt x="549" y="180"/>
                    <a:pt x="123" y="6"/>
                  </a:cubicBezTo>
                  <a:cubicBezTo>
                    <a:pt x="113" y="2"/>
                    <a:pt x="103" y="0"/>
                    <a:pt x="94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476;p48"/>
            <p:cNvSpPr/>
            <p:nvPr/>
          </p:nvSpPr>
          <p:spPr>
            <a:xfrm>
              <a:off x="7427118" y="4468766"/>
              <a:ext cx="155605" cy="64027"/>
            </a:xfrm>
            <a:custGeom>
              <a:avLst/>
              <a:gdLst/>
              <a:ahLst/>
              <a:cxnLst/>
              <a:rect l="l" t="t" r="r" b="b"/>
              <a:pathLst>
                <a:path w="1587" h="653" extrusionOk="0">
                  <a:moveTo>
                    <a:pt x="119" y="1"/>
                  </a:moveTo>
                  <a:cubicBezTo>
                    <a:pt x="46" y="1"/>
                    <a:pt x="1" y="100"/>
                    <a:pt x="80" y="151"/>
                  </a:cubicBezTo>
                  <a:cubicBezTo>
                    <a:pt x="253" y="264"/>
                    <a:pt x="486" y="317"/>
                    <a:pt x="673" y="390"/>
                  </a:cubicBezTo>
                  <a:cubicBezTo>
                    <a:pt x="939" y="490"/>
                    <a:pt x="1205" y="583"/>
                    <a:pt x="1485" y="650"/>
                  </a:cubicBezTo>
                  <a:cubicBezTo>
                    <a:pt x="1491" y="652"/>
                    <a:pt x="1497" y="652"/>
                    <a:pt x="1502" y="652"/>
                  </a:cubicBezTo>
                  <a:cubicBezTo>
                    <a:pt x="1568" y="652"/>
                    <a:pt x="1586" y="548"/>
                    <a:pt x="1518" y="524"/>
                  </a:cubicBezTo>
                  <a:cubicBezTo>
                    <a:pt x="1065" y="377"/>
                    <a:pt x="593" y="217"/>
                    <a:pt x="160" y="11"/>
                  </a:cubicBezTo>
                  <a:cubicBezTo>
                    <a:pt x="146" y="4"/>
                    <a:pt x="132" y="1"/>
                    <a:pt x="119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477;p48"/>
            <p:cNvSpPr/>
            <p:nvPr/>
          </p:nvSpPr>
          <p:spPr>
            <a:xfrm>
              <a:off x="7402213" y="3883308"/>
              <a:ext cx="422007" cy="191492"/>
            </a:xfrm>
            <a:custGeom>
              <a:avLst/>
              <a:gdLst/>
              <a:ahLst/>
              <a:cxnLst/>
              <a:rect l="l" t="t" r="r" b="b"/>
              <a:pathLst>
                <a:path w="4304" h="1953" extrusionOk="0">
                  <a:moveTo>
                    <a:pt x="393" y="0"/>
                  </a:moveTo>
                  <a:cubicBezTo>
                    <a:pt x="387" y="0"/>
                    <a:pt x="380" y="2"/>
                    <a:pt x="374" y="7"/>
                  </a:cubicBezTo>
                  <a:cubicBezTo>
                    <a:pt x="1" y="267"/>
                    <a:pt x="1359" y="947"/>
                    <a:pt x="1499" y="1027"/>
                  </a:cubicBezTo>
                  <a:cubicBezTo>
                    <a:pt x="1752" y="1160"/>
                    <a:pt x="2012" y="1300"/>
                    <a:pt x="2285" y="1399"/>
                  </a:cubicBezTo>
                  <a:cubicBezTo>
                    <a:pt x="2638" y="1533"/>
                    <a:pt x="2971" y="1686"/>
                    <a:pt x="3318" y="1826"/>
                  </a:cubicBezTo>
                  <a:cubicBezTo>
                    <a:pt x="3624" y="1946"/>
                    <a:pt x="3930" y="1932"/>
                    <a:pt x="4257" y="1952"/>
                  </a:cubicBezTo>
                  <a:cubicBezTo>
                    <a:pt x="4303" y="1952"/>
                    <a:pt x="4303" y="1886"/>
                    <a:pt x="4257" y="1879"/>
                  </a:cubicBezTo>
                  <a:cubicBezTo>
                    <a:pt x="3970" y="1859"/>
                    <a:pt x="3684" y="1872"/>
                    <a:pt x="3404" y="1779"/>
                  </a:cubicBezTo>
                  <a:cubicBezTo>
                    <a:pt x="3104" y="1679"/>
                    <a:pt x="2818" y="1519"/>
                    <a:pt x="2518" y="1406"/>
                  </a:cubicBezTo>
                  <a:cubicBezTo>
                    <a:pt x="2252" y="1306"/>
                    <a:pt x="1999" y="1200"/>
                    <a:pt x="1746" y="1066"/>
                  </a:cubicBezTo>
                  <a:cubicBezTo>
                    <a:pt x="1599" y="993"/>
                    <a:pt x="181" y="247"/>
                    <a:pt x="420" y="61"/>
                  </a:cubicBezTo>
                  <a:cubicBezTo>
                    <a:pt x="442" y="39"/>
                    <a:pt x="420" y="0"/>
                    <a:pt x="393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8" name="Google Shape;1478;p48"/>
            <p:cNvSpPr/>
            <p:nvPr/>
          </p:nvSpPr>
          <p:spPr>
            <a:xfrm>
              <a:off x="7641553" y="4005282"/>
              <a:ext cx="174137" cy="41083"/>
            </a:xfrm>
            <a:custGeom>
              <a:avLst/>
              <a:gdLst/>
              <a:ahLst/>
              <a:cxnLst/>
              <a:rect l="l" t="t" r="r" b="b"/>
              <a:pathLst>
                <a:path w="1776" h="419" extrusionOk="0">
                  <a:moveTo>
                    <a:pt x="48" y="0"/>
                  </a:moveTo>
                  <a:cubicBezTo>
                    <a:pt x="19" y="0"/>
                    <a:pt x="1" y="50"/>
                    <a:pt x="31" y="62"/>
                  </a:cubicBezTo>
                  <a:cubicBezTo>
                    <a:pt x="304" y="182"/>
                    <a:pt x="597" y="255"/>
                    <a:pt x="883" y="322"/>
                  </a:cubicBezTo>
                  <a:cubicBezTo>
                    <a:pt x="1102" y="370"/>
                    <a:pt x="1338" y="418"/>
                    <a:pt x="1567" y="418"/>
                  </a:cubicBezTo>
                  <a:cubicBezTo>
                    <a:pt x="1624" y="418"/>
                    <a:pt x="1680" y="415"/>
                    <a:pt x="1736" y="409"/>
                  </a:cubicBezTo>
                  <a:cubicBezTo>
                    <a:pt x="1774" y="409"/>
                    <a:pt x="1776" y="348"/>
                    <a:pt x="1741" y="348"/>
                  </a:cubicBezTo>
                  <a:cubicBezTo>
                    <a:pt x="1739" y="348"/>
                    <a:pt x="1738" y="348"/>
                    <a:pt x="1736" y="349"/>
                  </a:cubicBezTo>
                  <a:cubicBezTo>
                    <a:pt x="1697" y="350"/>
                    <a:pt x="1659" y="351"/>
                    <a:pt x="1620" y="351"/>
                  </a:cubicBezTo>
                  <a:cubicBezTo>
                    <a:pt x="1094" y="351"/>
                    <a:pt x="541" y="188"/>
                    <a:pt x="57" y="2"/>
                  </a:cubicBezTo>
                  <a:cubicBezTo>
                    <a:pt x="54" y="1"/>
                    <a:pt x="51" y="0"/>
                    <a:pt x="48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9" name="Google Shape;1479;p48"/>
            <p:cNvSpPr/>
            <p:nvPr/>
          </p:nvSpPr>
          <p:spPr>
            <a:xfrm>
              <a:off x="7462906" y="3902526"/>
              <a:ext cx="149232" cy="86872"/>
            </a:xfrm>
            <a:custGeom>
              <a:avLst/>
              <a:gdLst/>
              <a:ahLst/>
              <a:cxnLst/>
              <a:rect l="l" t="t" r="r" b="b"/>
              <a:pathLst>
                <a:path w="1522" h="886" extrusionOk="0">
                  <a:moveTo>
                    <a:pt x="64" y="1"/>
                  </a:moveTo>
                  <a:cubicBezTo>
                    <a:pt x="26" y="1"/>
                    <a:pt x="0" y="54"/>
                    <a:pt x="41" y="71"/>
                  </a:cubicBezTo>
                  <a:cubicBezTo>
                    <a:pt x="281" y="204"/>
                    <a:pt x="461" y="418"/>
                    <a:pt x="700" y="544"/>
                  </a:cubicBezTo>
                  <a:cubicBezTo>
                    <a:pt x="947" y="671"/>
                    <a:pt x="1207" y="771"/>
                    <a:pt x="1453" y="884"/>
                  </a:cubicBezTo>
                  <a:cubicBezTo>
                    <a:pt x="1457" y="885"/>
                    <a:pt x="1462" y="886"/>
                    <a:pt x="1466" y="886"/>
                  </a:cubicBezTo>
                  <a:cubicBezTo>
                    <a:pt x="1499" y="886"/>
                    <a:pt x="1522" y="842"/>
                    <a:pt x="1486" y="824"/>
                  </a:cubicBezTo>
                  <a:cubicBezTo>
                    <a:pt x="1247" y="697"/>
                    <a:pt x="987" y="597"/>
                    <a:pt x="740" y="471"/>
                  </a:cubicBezTo>
                  <a:cubicBezTo>
                    <a:pt x="501" y="351"/>
                    <a:pt x="334" y="118"/>
                    <a:pt x="81" y="5"/>
                  </a:cubicBezTo>
                  <a:cubicBezTo>
                    <a:pt x="75" y="2"/>
                    <a:pt x="69" y="1"/>
                    <a:pt x="64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480;p48"/>
            <p:cNvSpPr/>
            <p:nvPr/>
          </p:nvSpPr>
          <p:spPr>
            <a:xfrm>
              <a:off x="6768224" y="5345728"/>
              <a:ext cx="41181" cy="31572"/>
            </a:xfrm>
            <a:custGeom>
              <a:avLst/>
              <a:gdLst/>
              <a:ahLst/>
              <a:cxnLst/>
              <a:rect l="l" t="t" r="r" b="b"/>
              <a:pathLst>
                <a:path w="420" h="322" extrusionOk="0">
                  <a:moveTo>
                    <a:pt x="363" y="1"/>
                  </a:moveTo>
                  <a:cubicBezTo>
                    <a:pt x="357" y="1"/>
                    <a:pt x="352" y="2"/>
                    <a:pt x="346" y="5"/>
                  </a:cubicBezTo>
                  <a:cubicBezTo>
                    <a:pt x="220" y="65"/>
                    <a:pt x="120" y="165"/>
                    <a:pt x="26" y="264"/>
                  </a:cubicBezTo>
                  <a:cubicBezTo>
                    <a:pt x="1" y="285"/>
                    <a:pt x="23" y="322"/>
                    <a:pt x="49" y="322"/>
                  </a:cubicBezTo>
                  <a:cubicBezTo>
                    <a:pt x="57" y="322"/>
                    <a:pt x="65" y="319"/>
                    <a:pt x="73" y="311"/>
                  </a:cubicBezTo>
                  <a:cubicBezTo>
                    <a:pt x="173" y="224"/>
                    <a:pt x="266" y="138"/>
                    <a:pt x="379" y="65"/>
                  </a:cubicBezTo>
                  <a:cubicBezTo>
                    <a:pt x="419" y="47"/>
                    <a:pt x="395" y="1"/>
                    <a:pt x="363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481;p48"/>
            <p:cNvSpPr/>
            <p:nvPr/>
          </p:nvSpPr>
          <p:spPr>
            <a:xfrm>
              <a:off x="6441229" y="5375830"/>
              <a:ext cx="97266" cy="83048"/>
            </a:xfrm>
            <a:custGeom>
              <a:avLst/>
              <a:gdLst/>
              <a:ahLst/>
              <a:cxnLst/>
              <a:rect l="l" t="t" r="r" b="b"/>
              <a:pathLst>
                <a:path w="992" h="847" extrusionOk="0">
                  <a:moveTo>
                    <a:pt x="128" y="0"/>
                  </a:moveTo>
                  <a:cubicBezTo>
                    <a:pt x="114" y="0"/>
                    <a:pt x="99" y="8"/>
                    <a:pt x="91" y="24"/>
                  </a:cubicBezTo>
                  <a:cubicBezTo>
                    <a:pt x="0" y="297"/>
                    <a:pt x="482" y="846"/>
                    <a:pt x="792" y="846"/>
                  </a:cubicBezTo>
                  <a:cubicBezTo>
                    <a:pt x="867" y="846"/>
                    <a:pt x="933" y="814"/>
                    <a:pt x="977" y="737"/>
                  </a:cubicBezTo>
                  <a:cubicBezTo>
                    <a:pt x="991" y="708"/>
                    <a:pt x="965" y="683"/>
                    <a:pt x="941" y="683"/>
                  </a:cubicBezTo>
                  <a:cubicBezTo>
                    <a:pt x="932" y="683"/>
                    <a:pt x="923" y="687"/>
                    <a:pt x="917" y="697"/>
                  </a:cubicBezTo>
                  <a:cubicBezTo>
                    <a:pt x="885" y="742"/>
                    <a:pt x="843" y="760"/>
                    <a:pt x="795" y="760"/>
                  </a:cubicBezTo>
                  <a:cubicBezTo>
                    <a:pt x="663" y="760"/>
                    <a:pt x="493" y="621"/>
                    <a:pt x="424" y="557"/>
                  </a:cubicBezTo>
                  <a:cubicBezTo>
                    <a:pt x="291" y="437"/>
                    <a:pt x="125" y="237"/>
                    <a:pt x="164" y="44"/>
                  </a:cubicBezTo>
                  <a:cubicBezTo>
                    <a:pt x="168" y="16"/>
                    <a:pt x="149" y="0"/>
                    <a:pt x="128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482;p48"/>
            <p:cNvSpPr/>
            <p:nvPr/>
          </p:nvSpPr>
          <p:spPr>
            <a:xfrm>
              <a:off x="6775382" y="5361318"/>
              <a:ext cx="73047" cy="80303"/>
            </a:xfrm>
            <a:custGeom>
              <a:avLst/>
              <a:gdLst/>
              <a:ahLst/>
              <a:cxnLst/>
              <a:rect l="l" t="t" r="r" b="b"/>
              <a:pathLst>
                <a:path w="745" h="819" extrusionOk="0">
                  <a:moveTo>
                    <a:pt x="698" y="1"/>
                  </a:moveTo>
                  <a:cubicBezTo>
                    <a:pt x="690" y="1"/>
                    <a:pt x="681" y="4"/>
                    <a:pt x="673" y="12"/>
                  </a:cubicBezTo>
                  <a:cubicBezTo>
                    <a:pt x="446" y="219"/>
                    <a:pt x="400" y="718"/>
                    <a:pt x="47" y="751"/>
                  </a:cubicBezTo>
                  <a:cubicBezTo>
                    <a:pt x="2" y="751"/>
                    <a:pt x="0" y="819"/>
                    <a:pt x="41" y="819"/>
                  </a:cubicBezTo>
                  <a:cubicBezTo>
                    <a:pt x="43" y="819"/>
                    <a:pt x="45" y="818"/>
                    <a:pt x="47" y="818"/>
                  </a:cubicBezTo>
                  <a:cubicBezTo>
                    <a:pt x="446" y="811"/>
                    <a:pt x="493" y="292"/>
                    <a:pt x="719" y="59"/>
                  </a:cubicBezTo>
                  <a:cubicBezTo>
                    <a:pt x="744" y="34"/>
                    <a:pt x="724" y="1"/>
                    <a:pt x="698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483;p48"/>
            <p:cNvSpPr/>
            <p:nvPr/>
          </p:nvSpPr>
          <p:spPr>
            <a:xfrm>
              <a:off x="6549573" y="5434954"/>
              <a:ext cx="144232" cy="34318"/>
            </a:xfrm>
            <a:custGeom>
              <a:avLst/>
              <a:gdLst/>
              <a:ahLst/>
              <a:cxnLst/>
              <a:rect l="l" t="t" r="r" b="b"/>
              <a:pathLst>
                <a:path w="1471" h="350" extrusionOk="0">
                  <a:moveTo>
                    <a:pt x="1424" y="0"/>
                  </a:moveTo>
                  <a:cubicBezTo>
                    <a:pt x="1014" y="29"/>
                    <a:pt x="669" y="258"/>
                    <a:pt x="268" y="258"/>
                  </a:cubicBezTo>
                  <a:cubicBezTo>
                    <a:pt x="207" y="258"/>
                    <a:pt x="143" y="253"/>
                    <a:pt x="78" y="240"/>
                  </a:cubicBezTo>
                  <a:cubicBezTo>
                    <a:pt x="76" y="240"/>
                    <a:pt x="74" y="240"/>
                    <a:pt x="72" y="240"/>
                  </a:cubicBezTo>
                  <a:cubicBezTo>
                    <a:pt x="23" y="240"/>
                    <a:pt x="1" y="307"/>
                    <a:pt x="52" y="320"/>
                  </a:cubicBezTo>
                  <a:cubicBezTo>
                    <a:pt x="133" y="341"/>
                    <a:pt x="212" y="350"/>
                    <a:pt x="288" y="350"/>
                  </a:cubicBezTo>
                  <a:cubicBezTo>
                    <a:pt x="682" y="350"/>
                    <a:pt x="1022" y="118"/>
                    <a:pt x="1424" y="74"/>
                  </a:cubicBezTo>
                  <a:cubicBezTo>
                    <a:pt x="1470" y="67"/>
                    <a:pt x="1470" y="0"/>
                    <a:pt x="1424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484;p48"/>
            <p:cNvSpPr/>
            <p:nvPr/>
          </p:nvSpPr>
          <p:spPr>
            <a:xfrm>
              <a:off x="6454661" y="5236696"/>
              <a:ext cx="221397" cy="144526"/>
            </a:xfrm>
            <a:custGeom>
              <a:avLst/>
              <a:gdLst/>
              <a:ahLst/>
              <a:cxnLst/>
              <a:rect l="l" t="t" r="r" b="b"/>
              <a:pathLst>
                <a:path w="2258" h="1474" extrusionOk="0">
                  <a:moveTo>
                    <a:pt x="2209" y="1"/>
                  </a:moveTo>
                  <a:cubicBezTo>
                    <a:pt x="2201" y="1"/>
                    <a:pt x="2193" y="4"/>
                    <a:pt x="2185" y="11"/>
                  </a:cubicBezTo>
                  <a:cubicBezTo>
                    <a:pt x="1619" y="537"/>
                    <a:pt x="1" y="397"/>
                    <a:pt x="1" y="1436"/>
                  </a:cubicBezTo>
                  <a:cubicBezTo>
                    <a:pt x="1" y="1462"/>
                    <a:pt x="18" y="1474"/>
                    <a:pt x="36" y="1474"/>
                  </a:cubicBezTo>
                  <a:cubicBezTo>
                    <a:pt x="56" y="1474"/>
                    <a:pt x="77" y="1460"/>
                    <a:pt x="81" y="1436"/>
                  </a:cubicBezTo>
                  <a:cubicBezTo>
                    <a:pt x="187" y="444"/>
                    <a:pt x="1659" y="637"/>
                    <a:pt x="2232" y="64"/>
                  </a:cubicBezTo>
                  <a:cubicBezTo>
                    <a:pt x="2258" y="39"/>
                    <a:pt x="2235" y="1"/>
                    <a:pt x="2209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485;p48"/>
            <p:cNvSpPr/>
            <p:nvPr/>
          </p:nvSpPr>
          <p:spPr>
            <a:xfrm>
              <a:off x="6664978" y="4001556"/>
              <a:ext cx="56281" cy="17061"/>
            </a:xfrm>
            <a:custGeom>
              <a:avLst/>
              <a:gdLst/>
              <a:ahLst/>
              <a:cxnLst/>
              <a:rect l="l" t="t" r="r" b="b"/>
              <a:pathLst>
                <a:path w="574" h="174" extrusionOk="0">
                  <a:moveTo>
                    <a:pt x="48" y="1"/>
                  </a:moveTo>
                  <a:cubicBezTo>
                    <a:pt x="18" y="1"/>
                    <a:pt x="0" y="50"/>
                    <a:pt x="34" y="67"/>
                  </a:cubicBezTo>
                  <a:cubicBezTo>
                    <a:pt x="180" y="160"/>
                    <a:pt x="353" y="174"/>
                    <a:pt x="527" y="174"/>
                  </a:cubicBezTo>
                  <a:cubicBezTo>
                    <a:pt x="529" y="174"/>
                    <a:pt x="531" y="174"/>
                    <a:pt x="532" y="174"/>
                  </a:cubicBezTo>
                  <a:cubicBezTo>
                    <a:pt x="573" y="174"/>
                    <a:pt x="571" y="107"/>
                    <a:pt x="527" y="100"/>
                  </a:cubicBezTo>
                  <a:cubicBezTo>
                    <a:pt x="367" y="94"/>
                    <a:pt x="207" y="87"/>
                    <a:pt x="67" y="7"/>
                  </a:cubicBezTo>
                  <a:cubicBezTo>
                    <a:pt x="61" y="3"/>
                    <a:pt x="54" y="1"/>
                    <a:pt x="48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486;p48"/>
            <p:cNvSpPr/>
            <p:nvPr/>
          </p:nvSpPr>
          <p:spPr>
            <a:xfrm>
              <a:off x="6782147" y="4001360"/>
              <a:ext cx="8923" cy="43534"/>
            </a:xfrm>
            <a:custGeom>
              <a:avLst/>
              <a:gdLst/>
              <a:ahLst/>
              <a:cxnLst/>
              <a:rect l="l" t="t" r="r" b="b"/>
              <a:pathLst>
                <a:path w="91" h="444" extrusionOk="0">
                  <a:moveTo>
                    <a:pt x="36" y="1"/>
                  </a:moveTo>
                  <a:cubicBezTo>
                    <a:pt x="18" y="1"/>
                    <a:pt x="1" y="12"/>
                    <a:pt x="4" y="36"/>
                  </a:cubicBezTo>
                  <a:cubicBezTo>
                    <a:pt x="11" y="162"/>
                    <a:pt x="11" y="282"/>
                    <a:pt x="11" y="409"/>
                  </a:cubicBezTo>
                  <a:cubicBezTo>
                    <a:pt x="8" y="432"/>
                    <a:pt x="24" y="444"/>
                    <a:pt x="43" y="444"/>
                  </a:cubicBezTo>
                  <a:cubicBezTo>
                    <a:pt x="61" y="444"/>
                    <a:pt x="81" y="432"/>
                    <a:pt x="84" y="409"/>
                  </a:cubicBezTo>
                  <a:cubicBezTo>
                    <a:pt x="91" y="282"/>
                    <a:pt x="84" y="162"/>
                    <a:pt x="78" y="36"/>
                  </a:cubicBezTo>
                  <a:cubicBezTo>
                    <a:pt x="74" y="12"/>
                    <a:pt x="54" y="1"/>
                    <a:pt x="36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487;p48"/>
            <p:cNvSpPr/>
            <p:nvPr/>
          </p:nvSpPr>
          <p:spPr>
            <a:xfrm>
              <a:off x="6776068" y="4074702"/>
              <a:ext cx="10491" cy="19610"/>
            </a:xfrm>
            <a:custGeom>
              <a:avLst/>
              <a:gdLst/>
              <a:ahLst/>
              <a:cxnLst/>
              <a:rect l="l" t="t" r="r" b="b"/>
              <a:pathLst>
                <a:path w="107" h="200" extrusionOk="0">
                  <a:moveTo>
                    <a:pt x="45" y="0"/>
                  </a:moveTo>
                  <a:cubicBezTo>
                    <a:pt x="23" y="0"/>
                    <a:pt x="1" y="19"/>
                    <a:pt x="13" y="47"/>
                  </a:cubicBezTo>
                  <a:cubicBezTo>
                    <a:pt x="26" y="87"/>
                    <a:pt x="33" y="120"/>
                    <a:pt x="33" y="167"/>
                  </a:cubicBezTo>
                  <a:cubicBezTo>
                    <a:pt x="36" y="188"/>
                    <a:pt x="56" y="199"/>
                    <a:pt x="74" y="199"/>
                  </a:cubicBezTo>
                  <a:cubicBezTo>
                    <a:pt x="91" y="199"/>
                    <a:pt x="106" y="189"/>
                    <a:pt x="106" y="167"/>
                  </a:cubicBezTo>
                  <a:cubicBezTo>
                    <a:pt x="106" y="114"/>
                    <a:pt x="100" y="74"/>
                    <a:pt x="80" y="27"/>
                  </a:cubicBezTo>
                  <a:cubicBezTo>
                    <a:pt x="74" y="8"/>
                    <a:pt x="60" y="0"/>
                    <a:pt x="45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488;p48"/>
            <p:cNvSpPr/>
            <p:nvPr/>
          </p:nvSpPr>
          <p:spPr>
            <a:xfrm>
              <a:off x="6775676" y="3969984"/>
              <a:ext cx="7550" cy="16570"/>
            </a:xfrm>
            <a:custGeom>
              <a:avLst/>
              <a:gdLst/>
              <a:ahLst/>
              <a:cxnLst/>
              <a:rect l="l" t="t" r="r" b="b"/>
              <a:pathLst>
                <a:path w="77" h="169" extrusionOk="0">
                  <a:moveTo>
                    <a:pt x="35" y="1"/>
                  </a:moveTo>
                  <a:cubicBezTo>
                    <a:pt x="17" y="1"/>
                    <a:pt x="0" y="13"/>
                    <a:pt x="4" y="36"/>
                  </a:cubicBezTo>
                  <a:cubicBezTo>
                    <a:pt x="4" y="69"/>
                    <a:pt x="4" y="103"/>
                    <a:pt x="10" y="136"/>
                  </a:cubicBezTo>
                  <a:cubicBezTo>
                    <a:pt x="10" y="157"/>
                    <a:pt x="28" y="168"/>
                    <a:pt x="46" y="168"/>
                  </a:cubicBezTo>
                  <a:cubicBezTo>
                    <a:pt x="62" y="168"/>
                    <a:pt x="77" y="158"/>
                    <a:pt x="77" y="136"/>
                  </a:cubicBezTo>
                  <a:cubicBezTo>
                    <a:pt x="77" y="103"/>
                    <a:pt x="77" y="69"/>
                    <a:pt x="77" y="36"/>
                  </a:cubicBezTo>
                  <a:cubicBezTo>
                    <a:pt x="74" y="13"/>
                    <a:pt x="54" y="1"/>
                    <a:pt x="35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9" name="Google Shape;1489;p48"/>
            <p:cNvSpPr/>
            <p:nvPr/>
          </p:nvSpPr>
          <p:spPr>
            <a:xfrm>
              <a:off x="8245833" y="4722717"/>
              <a:ext cx="24414" cy="19512"/>
            </a:xfrm>
            <a:custGeom>
              <a:avLst/>
              <a:gdLst/>
              <a:ahLst/>
              <a:cxnLst/>
              <a:rect l="l" t="t" r="r" b="b"/>
              <a:pathLst>
                <a:path w="249" h="199" extrusionOk="0">
                  <a:moveTo>
                    <a:pt x="198" y="1"/>
                  </a:moveTo>
                  <a:cubicBezTo>
                    <a:pt x="190" y="1"/>
                    <a:pt x="182" y="4"/>
                    <a:pt x="175" y="12"/>
                  </a:cubicBezTo>
                  <a:cubicBezTo>
                    <a:pt x="135" y="58"/>
                    <a:pt x="75" y="91"/>
                    <a:pt x="28" y="131"/>
                  </a:cubicBezTo>
                  <a:cubicBezTo>
                    <a:pt x="1" y="153"/>
                    <a:pt x="19" y="198"/>
                    <a:pt x="44" y="198"/>
                  </a:cubicBezTo>
                  <a:cubicBezTo>
                    <a:pt x="50" y="198"/>
                    <a:pt x="56" y="196"/>
                    <a:pt x="62" y="191"/>
                  </a:cubicBezTo>
                  <a:cubicBezTo>
                    <a:pt x="122" y="151"/>
                    <a:pt x="182" y="111"/>
                    <a:pt x="228" y="65"/>
                  </a:cubicBezTo>
                  <a:cubicBezTo>
                    <a:pt x="249" y="39"/>
                    <a:pt x="225" y="1"/>
                    <a:pt x="198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490;p48"/>
            <p:cNvSpPr/>
            <p:nvPr/>
          </p:nvSpPr>
          <p:spPr>
            <a:xfrm>
              <a:off x="8200926" y="4759093"/>
              <a:ext cx="19708" cy="9217"/>
            </a:xfrm>
            <a:custGeom>
              <a:avLst/>
              <a:gdLst/>
              <a:ahLst/>
              <a:cxnLst/>
              <a:rect l="l" t="t" r="r" b="b"/>
              <a:pathLst>
                <a:path w="201" h="94" extrusionOk="0">
                  <a:moveTo>
                    <a:pt x="146" y="1"/>
                  </a:moveTo>
                  <a:cubicBezTo>
                    <a:pt x="140" y="1"/>
                    <a:pt x="133" y="2"/>
                    <a:pt x="127" y="7"/>
                  </a:cubicBezTo>
                  <a:cubicBezTo>
                    <a:pt x="100" y="13"/>
                    <a:pt x="73" y="20"/>
                    <a:pt x="47" y="20"/>
                  </a:cubicBezTo>
                  <a:cubicBezTo>
                    <a:pt x="7" y="27"/>
                    <a:pt x="0" y="93"/>
                    <a:pt x="47" y="93"/>
                  </a:cubicBezTo>
                  <a:cubicBezTo>
                    <a:pt x="93" y="93"/>
                    <a:pt x="127" y="87"/>
                    <a:pt x="167" y="67"/>
                  </a:cubicBezTo>
                  <a:cubicBezTo>
                    <a:pt x="200" y="50"/>
                    <a:pt x="178" y="1"/>
                    <a:pt x="146" y="1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91" name="Google Shape;1491;p48"/>
          <p:cNvGrpSpPr/>
          <p:nvPr/>
        </p:nvGrpSpPr>
        <p:grpSpPr>
          <a:xfrm rot="-4501048" flipH="1">
            <a:off x="179522" y="3765585"/>
            <a:ext cx="2512886" cy="958958"/>
            <a:chOff x="1721925" y="1149975"/>
            <a:chExt cx="857275" cy="327150"/>
          </a:xfrm>
        </p:grpSpPr>
        <p:sp>
          <p:nvSpPr>
            <p:cNvPr id="1492" name="Google Shape;1492;p48"/>
            <p:cNvSpPr/>
            <p:nvPr/>
          </p:nvSpPr>
          <p:spPr>
            <a:xfrm>
              <a:off x="2193425" y="1294625"/>
              <a:ext cx="82775" cy="168725"/>
            </a:xfrm>
            <a:custGeom>
              <a:avLst/>
              <a:gdLst/>
              <a:ahLst/>
              <a:cxnLst/>
              <a:rect l="l" t="t" r="r" b="b"/>
              <a:pathLst>
                <a:path w="3311" h="6749" extrusionOk="0">
                  <a:moveTo>
                    <a:pt x="60" y="1"/>
                  </a:moveTo>
                  <a:cubicBezTo>
                    <a:pt x="60" y="1"/>
                    <a:pt x="48" y="1"/>
                    <a:pt x="36" y="13"/>
                  </a:cubicBezTo>
                  <a:cubicBezTo>
                    <a:pt x="24" y="25"/>
                    <a:pt x="12" y="37"/>
                    <a:pt x="12" y="60"/>
                  </a:cubicBezTo>
                  <a:cubicBezTo>
                    <a:pt x="0" y="72"/>
                    <a:pt x="12" y="96"/>
                    <a:pt x="12" y="108"/>
                  </a:cubicBezTo>
                  <a:cubicBezTo>
                    <a:pt x="72" y="227"/>
                    <a:pt x="131" y="346"/>
                    <a:pt x="179" y="465"/>
                  </a:cubicBezTo>
                  <a:cubicBezTo>
                    <a:pt x="214" y="537"/>
                    <a:pt x="250" y="596"/>
                    <a:pt x="286" y="668"/>
                  </a:cubicBezTo>
                  <a:cubicBezTo>
                    <a:pt x="381" y="870"/>
                    <a:pt x="488" y="1084"/>
                    <a:pt x="584" y="1287"/>
                  </a:cubicBezTo>
                  <a:cubicBezTo>
                    <a:pt x="703" y="1537"/>
                    <a:pt x="834" y="1775"/>
                    <a:pt x="953" y="2025"/>
                  </a:cubicBezTo>
                  <a:cubicBezTo>
                    <a:pt x="1048" y="2227"/>
                    <a:pt x="1155" y="2430"/>
                    <a:pt x="1250" y="2620"/>
                  </a:cubicBezTo>
                  <a:cubicBezTo>
                    <a:pt x="1286" y="2704"/>
                    <a:pt x="1334" y="2787"/>
                    <a:pt x="1369" y="2858"/>
                  </a:cubicBezTo>
                  <a:cubicBezTo>
                    <a:pt x="1465" y="3061"/>
                    <a:pt x="1560" y="3251"/>
                    <a:pt x="1655" y="3454"/>
                  </a:cubicBezTo>
                  <a:cubicBezTo>
                    <a:pt x="1703" y="3549"/>
                    <a:pt x="1750" y="3656"/>
                    <a:pt x="1798" y="3763"/>
                  </a:cubicBezTo>
                  <a:cubicBezTo>
                    <a:pt x="1881" y="3942"/>
                    <a:pt x="1977" y="4120"/>
                    <a:pt x="2060" y="4299"/>
                  </a:cubicBezTo>
                  <a:cubicBezTo>
                    <a:pt x="2072" y="4347"/>
                    <a:pt x="2096" y="4394"/>
                    <a:pt x="2119" y="4442"/>
                  </a:cubicBezTo>
                  <a:cubicBezTo>
                    <a:pt x="2167" y="4537"/>
                    <a:pt x="2215" y="4644"/>
                    <a:pt x="2262" y="4751"/>
                  </a:cubicBezTo>
                  <a:cubicBezTo>
                    <a:pt x="2274" y="4787"/>
                    <a:pt x="2286" y="4823"/>
                    <a:pt x="2298" y="4859"/>
                  </a:cubicBezTo>
                  <a:cubicBezTo>
                    <a:pt x="2298" y="4847"/>
                    <a:pt x="2298" y="4847"/>
                    <a:pt x="2298" y="4835"/>
                  </a:cubicBezTo>
                  <a:cubicBezTo>
                    <a:pt x="2429" y="5132"/>
                    <a:pt x="2548" y="5430"/>
                    <a:pt x="2679" y="5728"/>
                  </a:cubicBezTo>
                  <a:cubicBezTo>
                    <a:pt x="2822" y="6025"/>
                    <a:pt x="2953" y="6311"/>
                    <a:pt x="3096" y="6609"/>
                  </a:cubicBezTo>
                  <a:cubicBezTo>
                    <a:pt x="3108" y="6621"/>
                    <a:pt x="3120" y="6645"/>
                    <a:pt x="3132" y="6668"/>
                  </a:cubicBezTo>
                  <a:cubicBezTo>
                    <a:pt x="3132" y="6680"/>
                    <a:pt x="3132" y="6692"/>
                    <a:pt x="3143" y="6692"/>
                  </a:cubicBezTo>
                  <a:cubicBezTo>
                    <a:pt x="3143" y="6704"/>
                    <a:pt x="3143" y="6704"/>
                    <a:pt x="3155" y="6704"/>
                  </a:cubicBezTo>
                  <a:cubicBezTo>
                    <a:pt x="3155" y="6716"/>
                    <a:pt x="3167" y="6728"/>
                    <a:pt x="3179" y="6740"/>
                  </a:cubicBezTo>
                  <a:cubicBezTo>
                    <a:pt x="3191" y="6746"/>
                    <a:pt x="3206" y="6749"/>
                    <a:pt x="3221" y="6749"/>
                  </a:cubicBezTo>
                  <a:cubicBezTo>
                    <a:pt x="3236" y="6749"/>
                    <a:pt x="3251" y="6746"/>
                    <a:pt x="3262" y="6740"/>
                  </a:cubicBezTo>
                  <a:cubicBezTo>
                    <a:pt x="3298" y="6716"/>
                    <a:pt x="3310" y="6668"/>
                    <a:pt x="3286" y="6633"/>
                  </a:cubicBezTo>
                  <a:cubicBezTo>
                    <a:pt x="3274" y="6621"/>
                    <a:pt x="3274" y="6621"/>
                    <a:pt x="3262" y="6609"/>
                  </a:cubicBezTo>
                  <a:cubicBezTo>
                    <a:pt x="3251" y="6597"/>
                    <a:pt x="3239" y="6573"/>
                    <a:pt x="3239" y="6561"/>
                  </a:cubicBezTo>
                  <a:cubicBezTo>
                    <a:pt x="3227" y="6537"/>
                    <a:pt x="3215" y="6525"/>
                    <a:pt x="3203" y="6502"/>
                  </a:cubicBezTo>
                  <a:cubicBezTo>
                    <a:pt x="3191" y="6466"/>
                    <a:pt x="3167" y="6430"/>
                    <a:pt x="3155" y="6395"/>
                  </a:cubicBezTo>
                  <a:cubicBezTo>
                    <a:pt x="3120" y="6323"/>
                    <a:pt x="3084" y="6240"/>
                    <a:pt x="3048" y="6168"/>
                  </a:cubicBezTo>
                  <a:cubicBezTo>
                    <a:pt x="2989" y="6037"/>
                    <a:pt x="2929" y="5906"/>
                    <a:pt x="2870" y="5775"/>
                  </a:cubicBezTo>
                  <a:cubicBezTo>
                    <a:pt x="2834" y="5704"/>
                    <a:pt x="2798" y="5633"/>
                    <a:pt x="2774" y="5561"/>
                  </a:cubicBezTo>
                  <a:cubicBezTo>
                    <a:pt x="2762" y="5561"/>
                    <a:pt x="2762" y="5549"/>
                    <a:pt x="2762" y="5549"/>
                  </a:cubicBezTo>
                  <a:cubicBezTo>
                    <a:pt x="2715" y="5430"/>
                    <a:pt x="2667" y="5323"/>
                    <a:pt x="2620" y="5216"/>
                  </a:cubicBezTo>
                  <a:cubicBezTo>
                    <a:pt x="2560" y="5073"/>
                    <a:pt x="2500" y="4930"/>
                    <a:pt x="2429" y="4775"/>
                  </a:cubicBezTo>
                  <a:cubicBezTo>
                    <a:pt x="2358" y="4609"/>
                    <a:pt x="2286" y="4442"/>
                    <a:pt x="2203" y="4275"/>
                  </a:cubicBezTo>
                  <a:cubicBezTo>
                    <a:pt x="2143" y="4144"/>
                    <a:pt x="2084" y="4013"/>
                    <a:pt x="2024" y="3870"/>
                  </a:cubicBezTo>
                  <a:cubicBezTo>
                    <a:pt x="1965" y="3763"/>
                    <a:pt x="1917" y="3644"/>
                    <a:pt x="1858" y="3537"/>
                  </a:cubicBezTo>
                  <a:cubicBezTo>
                    <a:pt x="1762" y="3335"/>
                    <a:pt x="1667" y="3144"/>
                    <a:pt x="1572" y="2954"/>
                  </a:cubicBezTo>
                  <a:cubicBezTo>
                    <a:pt x="1536" y="2858"/>
                    <a:pt x="1488" y="2763"/>
                    <a:pt x="1441" y="2668"/>
                  </a:cubicBezTo>
                  <a:cubicBezTo>
                    <a:pt x="1262" y="2311"/>
                    <a:pt x="1084" y="1953"/>
                    <a:pt x="905" y="1584"/>
                  </a:cubicBezTo>
                  <a:cubicBezTo>
                    <a:pt x="762" y="1322"/>
                    <a:pt x="631" y="1049"/>
                    <a:pt x="500" y="787"/>
                  </a:cubicBezTo>
                  <a:cubicBezTo>
                    <a:pt x="453" y="668"/>
                    <a:pt x="393" y="560"/>
                    <a:pt x="334" y="441"/>
                  </a:cubicBezTo>
                  <a:cubicBezTo>
                    <a:pt x="274" y="310"/>
                    <a:pt x="203" y="168"/>
                    <a:pt x="143" y="37"/>
                  </a:cubicBezTo>
                  <a:cubicBezTo>
                    <a:pt x="131" y="25"/>
                    <a:pt x="119" y="1"/>
                    <a:pt x="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3" name="Google Shape;1493;p48"/>
            <p:cNvSpPr/>
            <p:nvPr/>
          </p:nvSpPr>
          <p:spPr>
            <a:xfrm>
              <a:off x="2562800" y="1163975"/>
              <a:ext cx="7775" cy="231000"/>
            </a:xfrm>
            <a:custGeom>
              <a:avLst/>
              <a:gdLst/>
              <a:ahLst/>
              <a:cxnLst/>
              <a:rect l="l" t="t" r="r" b="b"/>
              <a:pathLst>
                <a:path w="311" h="9240" extrusionOk="0">
                  <a:moveTo>
                    <a:pt x="156" y="0"/>
                  </a:moveTo>
                  <a:cubicBezTo>
                    <a:pt x="120" y="12"/>
                    <a:pt x="96" y="48"/>
                    <a:pt x="96" y="83"/>
                  </a:cubicBezTo>
                  <a:cubicBezTo>
                    <a:pt x="84" y="393"/>
                    <a:pt x="72" y="691"/>
                    <a:pt x="60" y="1000"/>
                  </a:cubicBezTo>
                  <a:cubicBezTo>
                    <a:pt x="48" y="1203"/>
                    <a:pt x="48" y="1393"/>
                    <a:pt x="37" y="1584"/>
                  </a:cubicBezTo>
                  <a:cubicBezTo>
                    <a:pt x="25" y="1786"/>
                    <a:pt x="25" y="1988"/>
                    <a:pt x="13" y="2191"/>
                  </a:cubicBezTo>
                  <a:cubicBezTo>
                    <a:pt x="13" y="2286"/>
                    <a:pt x="13" y="2381"/>
                    <a:pt x="13" y="2477"/>
                  </a:cubicBezTo>
                  <a:cubicBezTo>
                    <a:pt x="1" y="2560"/>
                    <a:pt x="1" y="2643"/>
                    <a:pt x="1" y="2727"/>
                  </a:cubicBezTo>
                  <a:cubicBezTo>
                    <a:pt x="13" y="2977"/>
                    <a:pt x="25" y="3215"/>
                    <a:pt x="25" y="3465"/>
                  </a:cubicBezTo>
                  <a:cubicBezTo>
                    <a:pt x="37" y="3596"/>
                    <a:pt x="37" y="3727"/>
                    <a:pt x="37" y="3846"/>
                  </a:cubicBezTo>
                  <a:cubicBezTo>
                    <a:pt x="60" y="4120"/>
                    <a:pt x="72" y="4382"/>
                    <a:pt x="84" y="4655"/>
                  </a:cubicBezTo>
                  <a:cubicBezTo>
                    <a:pt x="84" y="4798"/>
                    <a:pt x="96" y="4929"/>
                    <a:pt x="96" y="5072"/>
                  </a:cubicBezTo>
                  <a:cubicBezTo>
                    <a:pt x="108" y="5322"/>
                    <a:pt x="120" y="5572"/>
                    <a:pt x="132" y="5822"/>
                  </a:cubicBezTo>
                  <a:cubicBezTo>
                    <a:pt x="132" y="6001"/>
                    <a:pt x="144" y="6191"/>
                    <a:pt x="144" y="6370"/>
                  </a:cubicBezTo>
                  <a:cubicBezTo>
                    <a:pt x="144" y="6441"/>
                    <a:pt x="156" y="6513"/>
                    <a:pt x="156" y="6572"/>
                  </a:cubicBezTo>
                  <a:cubicBezTo>
                    <a:pt x="156" y="6703"/>
                    <a:pt x="156" y="6834"/>
                    <a:pt x="156" y="6953"/>
                  </a:cubicBezTo>
                  <a:cubicBezTo>
                    <a:pt x="156" y="7037"/>
                    <a:pt x="156" y="7120"/>
                    <a:pt x="156" y="7215"/>
                  </a:cubicBezTo>
                  <a:cubicBezTo>
                    <a:pt x="144" y="7299"/>
                    <a:pt x="144" y="7394"/>
                    <a:pt x="144" y="7477"/>
                  </a:cubicBezTo>
                  <a:cubicBezTo>
                    <a:pt x="132" y="7870"/>
                    <a:pt x="120" y="8263"/>
                    <a:pt x="108" y="8644"/>
                  </a:cubicBezTo>
                  <a:cubicBezTo>
                    <a:pt x="96" y="8727"/>
                    <a:pt x="96" y="8811"/>
                    <a:pt x="96" y="8882"/>
                  </a:cubicBezTo>
                  <a:cubicBezTo>
                    <a:pt x="96" y="8942"/>
                    <a:pt x="96" y="9001"/>
                    <a:pt x="96" y="9049"/>
                  </a:cubicBezTo>
                  <a:cubicBezTo>
                    <a:pt x="96" y="9049"/>
                    <a:pt x="84" y="9049"/>
                    <a:pt x="84" y="9061"/>
                  </a:cubicBezTo>
                  <a:cubicBezTo>
                    <a:pt x="72" y="9061"/>
                    <a:pt x="60" y="9084"/>
                    <a:pt x="48" y="9108"/>
                  </a:cubicBezTo>
                  <a:cubicBezTo>
                    <a:pt x="48" y="9120"/>
                    <a:pt x="48" y="9144"/>
                    <a:pt x="60" y="9168"/>
                  </a:cubicBezTo>
                  <a:cubicBezTo>
                    <a:pt x="60" y="9168"/>
                    <a:pt x="72" y="9180"/>
                    <a:pt x="72" y="9180"/>
                  </a:cubicBezTo>
                  <a:cubicBezTo>
                    <a:pt x="72" y="9192"/>
                    <a:pt x="84" y="9204"/>
                    <a:pt x="96" y="9204"/>
                  </a:cubicBezTo>
                  <a:cubicBezTo>
                    <a:pt x="96" y="9227"/>
                    <a:pt x="120" y="9227"/>
                    <a:pt x="144" y="9239"/>
                  </a:cubicBezTo>
                  <a:cubicBezTo>
                    <a:pt x="156" y="9239"/>
                    <a:pt x="179" y="9239"/>
                    <a:pt x="203" y="9227"/>
                  </a:cubicBezTo>
                  <a:cubicBezTo>
                    <a:pt x="227" y="9215"/>
                    <a:pt x="227" y="9192"/>
                    <a:pt x="239" y="9180"/>
                  </a:cubicBezTo>
                  <a:cubicBezTo>
                    <a:pt x="251" y="9144"/>
                    <a:pt x="251" y="9096"/>
                    <a:pt x="263" y="9061"/>
                  </a:cubicBezTo>
                  <a:cubicBezTo>
                    <a:pt x="263" y="9037"/>
                    <a:pt x="263" y="9013"/>
                    <a:pt x="263" y="8989"/>
                  </a:cubicBezTo>
                  <a:cubicBezTo>
                    <a:pt x="263" y="8942"/>
                    <a:pt x="263" y="8894"/>
                    <a:pt x="263" y="8846"/>
                  </a:cubicBezTo>
                  <a:cubicBezTo>
                    <a:pt x="275" y="8751"/>
                    <a:pt x="275" y="8656"/>
                    <a:pt x="275" y="8561"/>
                  </a:cubicBezTo>
                  <a:cubicBezTo>
                    <a:pt x="275" y="8370"/>
                    <a:pt x="287" y="8180"/>
                    <a:pt x="287" y="7977"/>
                  </a:cubicBezTo>
                  <a:cubicBezTo>
                    <a:pt x="298" y="7787"/>
                    <a:pt x="298" y="7584"/>
                    <a:pt x="310" y="7382"/>
                  </a:cubicBezTo>
                  <a:cubicBezTo>
                    <a:pt x="310" y="7203"/>
                    <a:pt x="310" y="7025"/>
                    <a:pt x="310" y="6846"/>
                  </a:cubicBezTo>
                  <a:cubicBezTo>
                    <a:pt x="310" y="6775"/>
                    <a:pt x="310" y="6703"/>
                    <a:pt x="310" y="6632"/>
                  </a:cubicBezTo>
                  <a:cubicBezTo>
                    <a:pt x="310" y="6608"/>
                    <a:pt x="310" y="6572"/>
                    <a:pt x="310" y="6537"/>
                  </a:cubicBezTo>
                  <a:cubicBezTo>
                    <a:pt x="310" y="6441"/>
                    <a:pt x="310" y="6346"/>
                    <a:pt x="298" y="6239"/>
                  </a:cubicBezTo>
                  <a:cubicBezTo>
                    <a:pt x="298" y="6072"/>
                    <a:pt x="287" y="5894"/>
                    <a:pt x="287" y="5727"/>
                  </a:cubicBezTo>
                  <a:cubicBezTo>
                    <a:pt x="275" y="5489"/>
                    <a:pt x="263" y="5251"/>
                    <a:pt x="251" y="5024"/>
                  </a:cubicBezTo>
                  <a:cubicBezTo>
                    <a:pt x="251" y="4858"/>
                    <a:pt x="239" y="4691"/>
                    <a:pt x="227" y="4524"/>
                  </a:cubicBezTo>
                  <a:cubicBezTo>
                    <a:pt x="215" y="4274"/>
                    <a:pt x="203" y="4024"/>
                    <a:pt x="191" y="3774"/>
                  </a:cubicBezTo>
                  <a:cubicBezTo>
                    <a:pt x="191" y="3631"/>
                    <a:pt x="179" y="3489"/>
                    <a:pt x="179" y="3346"/>
                  </a:cubicBezTo>
                  <a:cubicBezTo>
                    <a:pt x="179" y="3131"/>
                    <a:pt x="168" y="2917"/>
                    <a:pt x="156" y="2703"/>
                  </a:cubicBezTo>
                  <a:cubicBezTo>
                    <a:pt x="156" y="2655"/>
                    <a:pt x="168" y="2608"/>
                    <a:pt x="168" y="2560"/>
                  </a:cubicBezTo>
                  <a:cubicBezTo>
                    <a:pt x="168" y="2512"/>
                    <a:pt x="168" y="2465"/>
                    <a:pt x="168" y="2417"/>
                  </a:cubicBezTo>
                  <a:cubicBezTo>
                    <a:pt x="168" y="2310"/>
                    <a:pt x="168" y="2203"/>
                    <a:pt x="179" y="2096"/>
                  </a:cubicBezTo>
                  <a:cubicBezTo>
                    <a:pt x="191" y="1691"/>
                    <a:pt x="203" y="1286"/>
                    <a:pt x="227" y="881"/>
                  </a:cubicBezTo>
                  <a:cubicBezTo>
                    <a:pt x="227" y="607"/>
                    <a:pt x="239" y="345"/>
                    <a:pt x="251" y="71"/>
                  </a:cubicBezTo>
                  <a:cubicBezTo>
                    <a:pt x="263" y="36"/>
                    <a:pt x="215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4" name="Google Shape;1494;p48"/>
            <p:cNvSpPr/>
            <p:nvPr/>
          </p:nvSpPr>
          <p:spPr>
            <a:xfrm>
              <a:off x="2274675" y="1396050"/>
              <a:ext cx="289950" cy="74525"/>
            </a:xfrm>
            <a:custGeom>
              <a:avLst/>
              <a:gdLst/>
              <a:ahLst/>
              <a:cxnLst/>
              <a:rect l="l" t="t" r="r" b="b"/>
              <a:pathLst>
                <a:path w="11598" h="2981" extrusionOk="0">
                  <a:moveTo>
                    <a:pt x="11514" y="1"/>
                  </a:moveTo>
                  <a:cubicBezTo>
                    <a:pt x="11507" y="1"/>
                    <a:pt x="11499" y="2"/>
                    <a:pt x="11490" y="4"/>
                  </a:cubicBezTo>
                  <a:cubicBezTo>
                    <a:pt x="11288" y="63"/>
                    <a:pt x="11097" y="123"/>
                    <a:pt x="10895" y="171"/>
                  </a:cubicBezTo>
                  <a:cubicBezTo>
                    <a:pt x="10752" y="218"/>
                    <a:pt x="10597" y="254"/>
                    <a:pt x="10442" y="302"/>
                  </a:cubicBezTo>
                  <a:cubicBezTo>
                    <a:pt x="10180" y="373"/>
                    <a:pt x="9918" y="456"/>
                    <a:pt x="9645" y="528"/>
                  </a:cubicBezTo>
                  <a:cubicBezTo>
                    <a:pt x="9561" y="552"/>
                    <a:pt x="9466" y="575"/>
                    <a:pt x="9383" y="587"/>
                  </a:cubicBezTo>
                  <a:cubicBezTo>
                    <a:pt x="9204" y="635"/>
                    <a:pt x="9026" y="683"/>
                    <a:pt x="8847" y="730"/>
                  </a:cubicBezTo>
                  <a:cubicBezTo>
                    <a:pt x="8633" y="778"/>
                    <a:pt x="8430" y="837"/>
                    <a:pt x="8216" y="885"/>
                  </a:cubicBezTo>
                  <a:cubicBezTo>
                    <a:pt x="7954" y="956"/>
                    <a:pt x="7692" y="1028"/>
                    <a:pt x="7442" y="1087"/>
                  </a:cubicBezTo>
                  <a:cubicBezTo>
                    <a:pt x="7287" y="1135"/>
                    <a:pt x="7132" y="1171"/>
                    <a:pt x="6990" y="1218"/>
                  </a:cubicBezTo>
                  <a:cubicBezTo>
                    <a:pt x="6859" y="1254"/>
                    <a:pt x="6728" y="1290"/>
                    <a:pt x="6597" y="1325"/>
                  </a:cubicBezTo>
                  <a:cubicBezTo>
                    <a:pt x="6501" y="1349"/>
                    <a:pt x="6394" y="1385"/>
                    <a:pt x="6287" y="1409"/>
                  </a:cubicBezTo>
                  <a:cubicBezTo>
                    <a:pt x="6204" y="1433"/>
                    <a:pt x="6120" y="1456"/>
                    <a:pt x="6025" y="1480"/>
                  </a:cubicBezTo>
                  <a:cubicBezTo>
                    <a:pt x="6001" y="1480"/>
                    <a:pt x="5966" y="1492"/>
                    <a:pt x="5930" y="1504"/>
                  </a:cubicBezTo>
                  <a:cubicBezTo>
                    <a:pt x="5656" y="1564"/>
                    <a:pt x="5370" y="1623"/>
                    <a:pt x="5096" y="1695"/>
                  </a:cubicBezTo>
                  <a:cubicBezTo>
                    <a:pt x="5061" y="1695"/>
                    <a:pt x="5025" y="1706"/>
                    <a:pt x="4989" y="1718"/>
                  </a:cubicBezTo>
                  <a:cubicBezTo>
                    <a:pt x="4894" y="1742"/>
                    <a:pt x="4811" y="1766"/>
                    <a:pt x="4715" y="1790"/>
                  </a:cubicBezTo>
                  <a:cubicBezTo>
                    <a:pt x="4596" y="1826"/>
                    <a:pt x="4489" y="1861"/>
                    <a:pt x="4370" y="1897"/>
                  </a:cubicBezTo>
                  <a:cubicBezTo>
                    <a:pt x="4251" y="1933"/>
                    <a:pt x="4120" y="1968"/>
                    <a:pt x="4001" y="2004"/>
                  </a:cubicBezTo>
                  <a:cubicBezTo>
                    <a:pt x="3942" y="2016"/>
                    <a:pt x="3894" y="2028"/>
                    <a:pt x="3846" y="2052"/>
                  </a:cubicBezTo>
                  <a:cubicBezTo>
                    <a:pt x="3763" y="2064"/>
                    <a:pt x="3680" y="2087"/>
                    <a:pt x="3608" y="2111"/>
                  </a:cubicBezTo>
                  <a:cubicBezTo>
                    <a:pt x="3489" y="2135"/>
                    <a:pt x="3370" y="2159"/>
                    <a:pt x="3251" y="2195"/>
                  </a:cubicBezTo>
                  <a:cubicBezTo>
                    <a:pt x="3132" y="2218"/>
                    <a:pt x="3013" y="2242"/>
                    <a:pt x="2894" y="2266"/>
                  </a:cubicBezTo>
                  <a:cubicBezTo>
                    <a:pt x="2644" y="2326"/>
                    <a:pt x="2382" y="2385"/>
                    <a:pt x="2132" y="2445"/>
                  </a:cubicBezTo>
                  <a:cubicBezTo>
                    <a:pt x="1882" y="2504"/>
                    <a:pt x="1632" y="2564"/>
                    <a:pt x="1370" y="2611"/>
                  </a:cubicBezTo>
                  <a:cubicBezTo>
                    <a:pt x="1120" y="2659"/>
                    <a:pt x="870" y="2707"/>
                    <a:pt x="608" y="2742"/>
                  </a:cubicBezTo>
                  <a:cubicBezTo>
                    <a:pt x="524" y="2766"/>
                    <a:pt x="429" y="2778"/>
                    <a:pt x="334" y="2790"/>
                  </a:cubicBezTo>
                  <a:cubicBezTo>
                    <a:pt x="358" y="2778"/>
                    <a:pt x="382" y="2766"/>
                    <a:pt x="405" y="2754"/>
                  </a:cubicBezTo>
                  <a:cubicBezTo>
                    <a:pt x="441" y="2742"/>
                    <a:pt x="453" y="2683"/>
                    <a:pt x="429" y="2647"/>
                  </a:cubicBezTo>
                  <a:cubicBezTo>
                    <a:pt x="411" y="2620"/>
                    <a:pt x="380" y="2607"/>
                    <a:pt x="350" y="2607"/>
                  </a:cubicBezTo>
                  <a:cubicBezTo>
                    <a:pt x="341" y="2607"/>
                    <a:pt x="331" y="2608"/>
                    <a:pt x="322" y="2611"/>
                  </a:cubicBezTo>
                  <a:cubicBezTo>
                    <a:pt x="286" y="2635"/>
                    <a:pt x="239" y="2659"/>
                    <a:pt x="203" y="2683"/>
                  </a:cubicBezTo>
                  <a:cubicBezTo>
                    <a:pt x="179" y="2695"/>
                    <a:pt x="143" y="2719"/>
                    <a:pt x="108" y="2730"/>
                  </a:cubicBezTo>
                  <a:cubicBezTo>
                    <a:pt x="72" y="2754"/>
                    <a:pt x="48" y="2778"/>
                    <a:pt x="24" y="2826"/>
                  </a:cubicBezTo>
                  <a:cubicBezTo>
                    <a:pt x="12" y="2849"/>
                    <a:pt x="1" y="2897"/>
                    <a:pt x="24" y="2933"/>
                  </a:cubicBezTo>
                  <a:cubicBezTo>
                    <a:pt x="36" y="2957"/>
                    <a:pt x="84" y="2980"/>
                    <a:pt x="120" y="2980"/>
                  </a:cubicBezTo>
                  <a:cubicBezTo>
                    <a:pt x="155" y="2980"/>
                    <a:pt x="203" y="2980"/>
                    <a:pt x="239" y="2969"/>
                  </a:cubicBezTo>
                  <a:cubicBezTo>
                    <a:pt x="370" y="2957"/>
                    <a:pt x="489" y="2933"/>
                    <a:pt x="620" y="2909"/>
                  </a:cubicBezTo>
                  <a:cubicBezTo>
                    <a:pt x="870" y="2873"/>
                    <a:pt x="1120" y="2826"/>
                    <a:pt x="1382" y="2778"/>
                  </a:cubicBezTo>
                  <a:cubicBezTo>
                    <a:pt x="1632" y="2730"/>
                    <a:pt x="1882" y="2671"/>
                    <a:pt x="2132" y="2611"/>
                  </a:cubicBezTo>
                  <a:cubicBezTo>
                    <a:pt x="2394" y="2552"/>
                    <a:pt x="2656" y="2492"/>
                    <a:pt x="2918" y="2433"/>
                  </a:cubicBezTo>
                  <a:cubicBezTo>
                    <a:pt x="3037" y="2409"/>
                    <a:pt x="3156" y="2373"/>
                    <a:pt x="3287" y="2349"/>
                  </a:cubicBezTo>
                  <a:cubicBezTo>
                    <a:pt x="3394" y="2326"/>
                    <a:pt x="3501" y="2302"/>
                    <a:pt x="3620" y="2266"/>
                  </a:cubicBezTo>
                  <a:cubicBezTo>
                    <a:pt x="3692" y="2254"/>
                    <a:pt x="3775" y="2230"/>
                    <a:pt x="3858" y="2207"/>
                  </a:cubicBezTo>
                  <a:cubicBezTo>
                    <a:pt x="3906" y="2195"/>
                    <a:pt x="3953" y="2183"/>
                    <a:pt x="4001" y="2171"/>
                  </a:cubicBezTo>
                  <a:cubicBezTo>
                    <a:pt x="4120" y="2135"/>
                    <a:pt x="4239" y="2099"/>
                    <a:pt x="4370" y="2064"/>
                  </a:cubicBezTo>
                  <a:cubicBezTo>
                    <a:pt x="4489" y="2028"/>
                    <a:pt x="4608" y="1992"/>
                    <a:pt x="4727" y="1957"/>
                  </a:cubicBezTo>
                  <a:cubicBezTo>
                    <a:pt x="4811" y="1933"/>
                    <a:pt x="4894" y="1909"/>
                    <a:pt x="4989" y="1885"/>
                  </a:cubicBezTo>
                  <a:cubicBezTo>
                    <a:pt x="5025" y="1873"/>
                    <a:pt x="5073" y="1861"/>
                    <a:pt x="5120" y="1849"/>
                  </a:cubicBezTo>
                  <a:cubicBezTo>
                    <a:pt x="5394" y="1778"/>
                    <a:pt x="5668" y="1718"/>
                    <a:pt x="5942" y="1659"/>
                  </a:cubicBezTo>
                  <a:cubicBezTo>
                    <a:pt x="6061" y="1635"/>
                    <a:pt x="6168" y="1599"/>
                    <a:pt x="6287" y="1576"/>
                  </a:cubicBezTo>
                  <a:cubicBezTo>
                    <a:pt x="6394" y="1540"/>
                    <a:pt x="6501" y="1516"/>
                    <a:pt x="6597" y="1492"/>
                  </a:cubicBezTo>
                  <a:cubicBezTo>
                    <a:pt x="6740" y="1445"/>
                    <a:pt x="6882" y="1409"/>
                    <a:pt x="7025" y="1373"/>
                  </a:cubicBezTo>
                  <a:cubicBezTo>
                    <a:pt x="7168" y="1325"/>
                    <a:pt x="7299" y="1290"/>
                    <a:pt x="7442" y="1254"/>
                  </a:cubicBezTo>
                  <a:cubicBezTo>
                    <a:pt x="7704" y="1183"/>
                    <a:pt x="7966" y="1123"/>
                    <a:pt x="8216" y="1052"/>
                  </a:cubicBezTo>
                  <a:cubicBezTo>
                    <a:pt x="8430" y="1004"/>
                    <a:pt x="8633" y="944"/>
                    <a:pt x="8835" y="897"/>
                  </a:cubicBezTo>
                  <a:cubicBezTo>
                    <a:pt x="9121" y="825"/>
                    <a:pt x="9407" y="754"/>
                    <a:pt x="9680" y="683"/>
                  </a:cubicBezTo>
                  <a:cubicBezTo>
                    <a:pt x="9764" y="659"/>
                    <a:pt x="9835" y="635"/>
                    <a:pt x="9918" y="611"/>
                  </a:cubicBezTo>
                  <a:cubicBezTo>
                    <a:pt x="10085" y="563"/>
                    <a:pt x="10264" y="516"/>
                    <a:pt x="10442" y="468"/>
                  </a:cubicBezTo>
                  <a:cubicBezTo>
                    <a:pt x="10609" y="421"/>
                    <a:pt x="10764" y="373"/>
                    <a:pt x="10931" y="325"/>
                  </a:cubicBezTo>
                  <a:cubicBezTo>
                    <a:pt x="11133" y="278"/>
                    <a:pt x="11323" y="218"/>
                    <a:pt x="11526" y="159"/>
                  </a:cubicBezTo>
                  <a:cubicBezTo>
                    <a:pt x="11573" y="135"/>
                    <a:pt x="11597" y="99"/>
                    <a:pt x="11585" y="52"/>
                  </a:cubicBezTo>
                  <a:cubicBezTo>
                    <a:pt x="11576" y="22"/>
                    <a:pt x="11550" y="1"/>
                    <a:pt x="11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5" name="Google Shape;1495;p48"/>
            <p:cNvSpPr/>
            <p:nvPr/>
          </p:nvSpPr>
          <p:spPr>
            <a:xfrm>
              <a:off x="2195800" y="1156825"/>
              <a:ext cx="370900" cy="140800"/>
            </a:xfrm>
            <a:custGeom>
              <a:avLst/>
              <a:gdLst/>
              <a:ahLst/>
              <a:cxnLst/>
              <a:rect l="l" t="t" r="r" b="b"/>
              <a:pathLst>
                <a:path w="14836" h="5632" extrusionOk="0">
                  <a:moveTo>
                    <a:pt x="14740" y="0"/>
                  </a:moveTo>
                  <a:cubicBezTo>
                    <a:pt x="14359" y="155"/>
                    <a:pt x="13978" y="310"/>
                    <a:pt x="13597" y="453"/>
                  </a:cubicBezTo>
                  <a:cubicBezTo>
                    <a:pt x="13395" y="536"/>
                    <a:pt x="13204" y="608"/>
                    <a:pt x="13014" y="679"/>
                  </a:cubicBezTo>
                  <a:cubicBezTo>
                    <a:pt x="12883" y="738"/>
                    <a:pt x="12752" y="786"/>
                    <a:pt x="12621" y="834"/>
                  </a:cubicBezTo>
                  <a:cubicBezTo>
                    <a:pt x="12514" y="881"/>
                    <a:pt x="12407" y="917"/>
                    <a:pt x="12300" y="965"/>
                  </a:cubicBezTo>
                  <a:cubicBezTo>
                    <a:pt x="12252" y="977"/>
                    <a:pt x="12216" y="989"/>
                    <a:pt x="12181" y="1000"/>
                  </a:cubicBezTo>
                  <a:cubicBezTo>
                    <a:pt x="11978" y="1072"/>
                    <a:pt x="11788" y="1131"/>
                    <a:pt x="11585" y="1191"/>
                  </a:cubicBezTo>
                  <a:cubicBezTo>
                    <a:pt x="11538" y="1215"/>
                    <a:pt x="11490" y="1227"/>
                    <a:pt x="11430" y="1239"/>
                  </a:cubicBezTo>
                  <a:cubicBezTo>
                    <a:pt x="11323" y="1286"/>
                    <a:pt x="11204" y="1322"/>
                    <a:pt x="11085" y="1358"/>
                  </a:cubicBezTo>
                  <a:cubicBezTo>
                    <a:pt x="11026" y="1370"/>
                    <a:pt x="10978" y="1381"/>
                    <a:pt x="10918" y="1405"/>
                  </a:cubicBezTo>
                  <a:cubicBezTo>
                    <a:pt x="10835" y="1429"/>
                    <a:pt x="10740" y="1465"/>
                    <a:pt x="10657" y="1489"/>
                  </a:cubicBezTo>
                  <a:cubicBezTo>
                    <a:pt x="10502" y="1536"/>
                    <a:pt x="10359" y="1584"/>
                    <a:pt x="10204" y="1643"/>
                  </a:cubicBezTo>
                  <a:cubicBezTo>
                    <a:pt x="10049" y="1703"/>
                    <a:pt x="9883" y="1751"/>
                    <a:pt x="9728" y="1810"/>
                  </a:cubicBezTo>
                  <a:cubicBezTo>
                    <a:pt x="9561" y="1881"/>
                    <a:pt x="9406" y="1941"/>
                    <a:pt x="9240" y="2001"/>
                  </a:cubicBezTo>
                  <a:cubicBezTo>
                    <a:pt x="9085" y="2072"/>
                    <a:pt x="8918" y="2132"/>
                    <a:pt x="8763" y="2203"/>
                  </a:cubicBezTo>
                  <a:cubicBezTo>
                    <a:pt x="8644" y="2251"/>
                    <a:pt x="8513" y="2298"/>
                    <a:pt x="8394" y="2358"/>
                  </a:cubicBezTo>
                  <a:cubicBezTo>
                    <a:pt x="8228" y="2417"/>
                    <a:pt x="8073" y="2477"/>
                    <a:pt x="7906" y="2536"/>
                  </a:cubicBezTo>
                  <a:cubicBezTo>
                    <a:pt x="7835" y="2560"/>
                    <a:pt x="7763" y="2584"/>
                    <a:pt x="7680" y="2620"/>
                  </a:cubicBezTo>
                  <a:cubicBezTo>
                    <a:pt x="7597" y="2643"/>
                    <a:pt x="7513" y="2679"/>
                    <a:pt x="7430" y="2703"/>
                  </a:cubicBezTo>
                  <a:cubicBezTo>
                    <a:pt x="7120" y="2822"/>
                    <a:pt x="6811" y="2929"/>
                    <a:pt x="6513" y="3048"/>
                  </a:cubicBezTo>
                  <a:cubicBezTo>
                    <a:pt x="6335" y="3108"/>
                    <a:pt x="6156" y="3179"/>
                    <a:pt x="5977" y="3239"/>
                  </a:cubicBezTo>
                  <a:cubicBezTo>
                    <a:pt x="5858" y="3286"/>
                    <a:pt x="5751" y="3322"/>
                    <a:pt x="5644" y="3370"/>
                  </a:cubicBezTo>
                  <a:lnTo>
                    <a:pt x="5632" y="3370"/>
                  </a:lnTo>
                  <a:cubicBezTo>
                    <a:pt x="5632" y="3382"/>
                    <a:pt x="5620" y="3382"/>
                    <a:pt x="5620" y="3382"/>
                  </a:cubicBezTo>
                  <a:lnTo>
                    <a:pt x="5608" y="3382"/>
                  </a:lnTo>
                  <a:cubicBezTo>
                    <a:pt x="5596" y="3394"/>
                    <a:pt x="5584" y="3394"/>
                    <a:pt x="5573" y="3394"/>
                  </a:cubicBezTo>
                  <a:cubicBezTo>
                    <a:pt x="5573" y="3394"/>
                    <a:pt x="5573" y="3405"/>
                    <a:pt x="5561" y="3405"/>
                  </a:cubicBezTo>
                  <a:cubicBezTo>
                    <a:pt x="5537" y="3405"/>
                    <a:pt x="5513" y="3417"/>
                    <a:pt x="5489" y="3429"/>
                  </a:cubicBezTo>
                  <a:cubicBezTo>
                    <a:pt x="5418" y="3453"/>
                    <a:pt x="5358" y="3489"/>
                    <a:pt x="5287" y="3513"/>
                  </a:cubicBezTo>
                  <a:cubicBezTo>
                    <a:pt x="5215" y="3548"/>
                    <a:pt x="5132" y="3584"/>
                    <a:pt x="5061" y="3620"/>
                  </a:cubicBezTo>
                  <a:cubicBezTo>
                    <a:pt x="4906" y="3679"/>
                    <a:pt x="4751" y="3751"/>
                    <a:pt x="4596" y="3822"/>
                  </a:cubicBezTo>
                  <a:cubicBezTo>
                    <a:pt x="4525" y="3846"/>
                    <a:pt x="4453" y="3882"/>
                    <a:pt x="4382" y="3906"/>
                  </a:cubicBezTo>
                  <a:cubicBezTo>
                    <a:pt x="4227" y="3965"/>
                    <a:pt x="4072" y="4025"/>
                    <a:pt x="3918" y="4084"/>
                  </a:cubicBezTo>
                  <a:cubicBezTo>
                    <a:pt x="3751" y="4144"/>
                    <a:pt x="3584" y="4203"/>
                    <a:pt x="3429" y="4263"/>
                  </a:cubicBezTo>
                  <a:cubicBezTo>
                    <a:pt x="3120" y="4382"/>
                    <a:pt x="2810" y="4489"/>
                    <a:pt x="2501" y="4596"/>
                  </a:cubicBezTo>
                  <a:cubicBezTo>
                    <a:pt x="2203" y="4691"/>
                    <a:pt x="1917" y="4775"/>
                    <a:pt x="1632" y="4894"/>
                  </a:cubicBezTo>
                  <a:cubicBezTo>
                    <a:pt x="1477" y="4953"/>
                    <a:pt x="1334" y="5013"/>
                    <a:pt x="1191" y="5072"/>
                  </a:cubicBezTo>
                  <a:cubicBezTo>
                    <a:pt x="1036" y="5132"/>
                    <a:pt x="893" y="5191"/>
                    <a:pt x="751" y="5251"/>
                  </a:cubicBezTo>
                  <a:cubicBezTo>
                    <a:pt x="643" y="5287"/>
                    <a:pt x="536" y="5334"/>
                    <a:pt x="429" y="5370"/>
                  </a:cubicBezTo>
                  <a:cubicBezTo>
                    <a:pt x="381" y="5382"/>
                    <a:pt x="322" y="5406"/>
                    <a:pt x="274" y="5418"/>
                  </a:cubicBezTo>
                  <a:cubicBezTo>
                    <a:pt x="215" y="5441"/>
                    <a:pt x="167" y="5453"/>
                    <a:pt x="119" y="5465"/>
                  </a:cubicBezTo>
                  <a:cubicBezTo>
                    <a:pt x="112" y="5461"/>
                    <a:pt x="104" y="5460"/>
                    <a:pt x="96" y="5460"/>
                  </a:cubicBezTo>
                  <a:cubicBezTo>
                    <a:pt x="81" y="5460"/>
                    <a:pt x="68" y="5465"/>
                    <a:pt x="60" y="5465"/>
                  </a:cubicBezTo>
                  <a:cubicBezTo>
                    <a:pt x="48" y="5477"/>
                    <a:pt x="36" y="5489"/>
                    <a:pt x="24" y="5489"/>
                  </a:cubicBezTo>
                  <a:cubicBezTo>
                    <a:pt x="0" y="5513"/>
                    <a:pt x="0" y="5560"/>
                    <a:pt x="12" y="5584"/>
                  </a:cubicBezTo>
                  <a:cubicBezTo>
                    <a:pt x="12" y="5584"/>
                    <a:pt x="12" y="5584"/>
                    <a:pt x="12" y="5596"/>
                  </a:cubicBezTo>
                  <a:cubicBezTo>
                    <a:pt x="24" y="5620"/>
                    <a:pt x="60" y="5632"/>
                    <a:pt x="84" y="5632"/>
                  </a:cubicBezTo>
                  <a:cubicBezTo>
                    <a:pt x="119" y="5632"/>
                    <a:pt x="167" y="5620"/>
                    <a:pt x="203" y="5608"/>
                  </a:cubicBezTo>
                  <a:cubicBezTo>
                    <a:pt x="239" y="5596"/>
                    <a:pt x="262" y="5584"/>
                    <a:pt x="298" y="5584"/>
                  </a:cubicBezTo>
                  <a:cubicBezTo>
                    <a:pt x="358" y="5560"/>
                    <a:pt x="417" y="5537"/>
                    <a:pt x="477" y="5525"/>
                  </a:cubicBezTo>
                  <a:cubicBezTo>
                    <a:pt x="596" y="5477"/>
                    <a:pt x="715" y="5430"/>
                    <a:pt x="834" y="5382"/>
                  </a:cubicBezTo>
                  <a:cubicBezTo>
                    <a:pt x="1072" y="5287"/>
                    <a:pt x="1310" y="5179"/>
                    <a:pt x="1560" y="5084"/>
                  </a:cubicBezTo>
                  <a:cubicBezTo>
                    <a:pt x="1632" y="5060"/>
                    <a:pt x="1703" y="5025"/>
                    <a:pt x="1774" y="5001"/>
                  </a:cubicBezTo>
                  <a:cubicBezTo>
                    <a:pt x="1870" y="4965"/>
                    <a:pt x="1953" y="4941"/>
                    <a:pt x="2036" y="4906"/>
                  </a:cubicBezTo>
                  <a:cubicBezTo>
                    <a:pt x="2203" y="4846"/>
                    <a:pt x="2358" y="4798"/>
                    <a:pt x="2525" y="4751"/>
                  </a:cubicBezTo>
                  <a:cubicBezTo>
                    <a:pt x="2679" y="4691"/>
                    <a:pt x="2846" y="4644"/>
                    <a:pt x="3001" y="4584"/>
                  </a:cubicBezTo>
                  <a:cubicBezTo>
                    <a:pt x="3156" y="4537"/>
                    <a:pt x="3310" y="4477"/>
                    <a:pt x="3453" y="4417"/>
                  </a:cubicBezTo>
                  <a:cubicBezTo>
                    <a:pt x="3620" y="4358"/>
                    <a:pt x="3775" y="4298"/>
                    <a:pt x="3929" y="4239"/>
                  </a:cubicBezTo>
                  <a:cubicBezTo>
                    <a:pt x="4096" y="4179"/>
                    <a:pt x="4263" y="4120"/>
                    <a:pt x="4430" y="4048"/>
                  </a:cubicBezTo>
                  <a:cubicBezTo>
                    <a:pt x="4513" y="4025"/>
                    <a:pt x="4596" y="3989"/>
                    <a:pt x="4680" y="3953"/>
                  </a:cubicBezTo>
                  <a:cubicBezTo>
                    <a:pt x="4739" y="3917"/>
                    <a:pt x="4811" y="3894"/>
                    <a:pt x="4870" y="3870"/>
                  </a:cubicBezTo>
                  <a:cubicBezTo>
                    <a:pt x="5037" y="3798"/>
                    <a:pt x="5203" y="3715"/>
                    <a:pt x="5370" y="3644"/>
                  </a:cubicBezTo>
                  <a:cubicBezTo>
                    <a:pt x="5430" y="3620"/>
                    <a:pt x="5489" y="3596"/>
                    <a:pt x="5549" y="3572"/>
                  </a:cubicBezTo>
                  <a:cubicBezTo>
                    <a:pt x="5561" y="3572"/>
                    <a:pt x="5561" y="3560"/>
                    <a:pt x="5561" y="3560"/>
                  </a:cubicBezTo>
                  <a:cubicBezTo>
                    <a:pt x="5584" y="3560"/>
                    <a:pt x="5608" y="3548"/>
                    <a:pt x="5620" y="3536"/>
                  </a:cubicBezTo>
                  <a:lnTo>
                    <a:pt x="5632" y="3536"/>
                  </a:lnTo>
                  <a:cubicBezTo>
                    <a:pt x="5644" y="3536"/>
                    <a:pt x="5656" y="3525"/>
                    <a:pt x="5668" y="3525"/>
                  </a:cubicBezTo>
                  <a:cubicBezTo>
                    <a:pt x="5680" y="3513"/>
                    <a:pt x="5692" y="3513"/>
                    <a:pt x="5704" y="3513"/>
                  </a:cubicBezTo>
                  <a:cubicBezTo>
                    <a:pt x="5704" y="3501"/>
                    <a:pt x="5715" y="3501"/>
                    <a:pt x="5715" y="3501"/>
                  </a:cubicBezTo>
                  <a:lnTo>
                    <a:pt x="5727" y="3501"/>
                  </a:lnTo>
                  <a:cubicBezTo>
                    <a:pt x="5751" y="3489"/>
                    <a:pt x="5775" y="3477"/>
                    <a:pt x="5799" y="3465"/>
                  </a:cubicBezTo>
                  <a:lnTo>
                    <a:pt x="5811" y="3465"/>
                  </a:lnTo>
                  <a:cubicBezTo>
                    <a:pt x="5823" y="3465"/>
                    <a:pt x="5834" y="3453"/>
                    <a:pt x="5846" y="3453"/>
                  </a:cubicBezTo>
                  <a:cubicBezTo>
                    <a:pt x="5846" y="3453"/>
                    <a:pt x="5858" y="3453"/>
                    <a:pt x="5858" y="3441"/>
                  </a:cubicBezTo>
                  <a:lnTo>
                    <a:pt x="5870" y="3441"/>
                  </a:lnTo>
                  <a:cubicBezTo>
                    <a:pt x="5882" y="3441"/>
                    <a:pt x="5894" y="3429"/>
                    <a:pt x="5906" y="3429"/>
                  </a:cubicBezTo>
                  <a:lnTo>
                    <a:pt x="5894" y="3429"/>
                  </a:lnTo>
                  <a:cubicBezTo>
                    <a:pt x="5918" y="3417"/>
                    <a:pt x="5954" y="3417"/>
                    <a:pt x="5977" y="3405"/>
                  </a:cubicBezTo>
                  <a:cubicBezTo>
                    <a:pt x="6037" y="3382"/>
                    <a:pt x="6096" y="3358"/>
                    <a:pt x="6156" y="3334"/>
                  </a:cubicBezTo>
                  <a:cubicBezTo>
                    <a:pt x="6215" y="3310"/>
                    <a:pt x="6275" y="3286"/>
                    <a:pt x="6335" y="3263"/>
                  </a:cubicBezTo>
                  <a:cubicBezTo>
                    <a:pt x="6513" y="3203"/>
                    <a:pt x="6692" y="3144"/>
                    <a:pt x="6870" y="3072"/>
                  </a:cubicBezTo>
                  <a:cubicBezTo>
                    <a:pt x="7192" y="2953"/>
                    <a:pt x="7525" y="2834"/>
                    <a:pt x="7859" y="2715"/>
                  </a:cubicBezTo>
                  <a:cubicBezTo>
                    <a:pt x="7966" y="2667"/>
                    <a:pt x="8085" y="2620"/>
                    <a:pt x="8192" y="2584"/>
                  </a:cubicBezTo>
                  <a:cubicBezTo>
                    <a:pt x="8275" y="2548"/>
                    <a:pt x="8347" y="2524"/>
                    <a:pt x="8418" y="2501"/>
                  </a:cubicBezTo>
                  <a:cubicBezTo>
                    <a:pt x="8466" y="2477"/>
                    <a:pt x="8513" y="2465"/>
                    <a:pt x="8561" y="2441"/>
                  </a:cubicBezTo>
                  <a:cubicBezTo>
                    <a:pt x="8823" y="2334"/>
                    <a:pt x="9085" y="2227"/>
                    <a:pt x="9359" y="2108"/>
                  </a:cubicBezTo>
                  <a:cubicBezTo>
                    <a:pt x="9514" y="2048"/>
                    <a:pt x="9680" y="1989"/>
                    <a:pt x="9835" y="1929"/>
                  </a:cubicBezTo>
                  <a:cubicBezTo>
                    <a:pt x="9906" y="1905"/>
                    <a:pt x="9978" y="1881"/>
                    <a:pt x="10049" y="1858"/>
                  </a:cubicBezTo>
                  <a:cubicBezTo>
                    <a:pt x="10145" y="1822"/>
                    <a:pt x="10240" y="1786"/>
                    <a:pt x="10347" y="1751"/>
                  </a:cubicBezTo>
                  <a:cubicBezTo>
                    <a:pt x="10395" y="1727"/>
                    <a:pt x="10442" y="1715"/>
                    <a:pt x="10502" y="1691"/>
                  </a:cubicBezTo>
                  <a:cubicBezTo>
                    <a:pt x="10609" y="1655"/>
                    <a:pt x="10728" y="1620"/>
                    <a:pt x="10847" y="1584"/>
                  </a:cubicBezTo>
                  <a:cubicBezTo>
                    <a:pt x="10990" y="1536"/>
                    <a:pt x="11133" y="1489"/>
                    <a:pt x="11276" y="1441"/>
                  </a:cubicBezTo>
                  <a:cubicBezTo>
                    <a:pt x="11419" y="1405"/>
                    <a:pt x="11561" y="1358"/>
                    <a:pt x="11704" y="1310"/>
                  </a:cubicBezTo>
                  <a:cubicBezTo>
                    <a:pt x="11895" y="1250"/>
                    <a:pt x="12085" y="1191"/>
                    <a:pt x="12264" y="1119"/>
                  </a:cubicBezTo>
                  <a:cubicBezTo>
                    <a:pt x="12288" y="1119"/>
                    <a:pt x="12300" y="1108"/>
                    <a:pt x="12311" y="1108"/>
                  </a:cubicBezTo>
                  <a:cubicBezTo>
                    <a:pt x="12359" y="1084"/>
                    <a:pt x="12407" y="1072"/>
                    <a:pt x="12454" y="1048"/>
                  </a:cubicBezTo>
                  <a:cubicBezTo>
                    <a:pt x="12573" y="1012"/>
                    <a:pt x="12681" y="965"/>
                    <a:pt x="12800" y="917"/>
                  </a:cubicBezTo>
                  <a:cubicBezTo>
                    <a:pt x="12931" y="869"/>
                    <a:pt x="13062" y="822"/>
                    <a:pt x="13193" y="774"/>
                  </a:cubicBezTo>
                  <a:cubicBezTo>
                    <a:pt x="13716" y="560"/>
                    <a:pt x="14252" y="346"/>
                    <a:pt x="14776" y="143"/>
                  </a:cubicBezTo>
                  <a:cubicBezTo>
                    <a:pt x="14800" y="131"/>
                    <a:pt x="14812" y="119"/>
                    <a:pt x="14824" y="107"/>
                  </a:cubicBezTo>
                  <a:cubicBezTo>
                    <a:pt x="14836" y="96"/>
                    <a:pt x="14836" y="72"/>
                    <a:pt x="14836" y="48"/>
                  </a:cubicBezTo>
                  <a:cubicBezTo>
                    <a:pt x="14824" y="36"/>
                    <a:pt x="14812" y="12"/>
                    <a:pt x="14800" y="12"/>
                  </a:cubicBezTo>
                  <a:cubicBezTo>
                    <a:pt x="14788" y="0"/>
                    <a:pt x="14764" y="0"/>
                    <a:pt x="14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6" name="Google Shape;1496;p48"/>
            <p:cNvSpPr/>
            <p:nvPr/>
          </p:nvSpPr>
          <p:spPr>
            <a:xfrm>
              <a:off x="2057975" y="1208025"/>
              <a:ext cx="136350" cy="83725"/>
            </a:xfrm>
            <a:custGeom>
              <a:avLst/>
              <a:gdLst/>
              <a:ahLst/>
              <a:cxnLst/>
              <a:rect l="l" t="t" r="r" b="b"/>
              <a:pathLst>
                <a:path w="5454" h="3349" extrusionOk="0">
                  <a:moveTo>
                    <a:pt x="60" y="0"/>
                  </a:moveTo>
                  <a:cubicBezTo>
                    <a:pt x="48" y="12"/>
                    <a:pt x="37" y="24"/>
                    <a:pt x="25" y="36"/>
                  </a:cubicBezTo>
                  <a:cubicBezTo>
                    <a:pt x="1" y="72"/>
                    <a:pt x="13" y="107"/>
                    <a:pt x="48" y="131"/>
                  </a:cubicBezTo>
                  <a:cubicBezTo>
                    <a:pt x="346" y="334"/>
                    <a:pt x="656" y="548"/>
                    <a:pt x="953" y="750"/>
                  </a:cubicBezTo>
                  <a:cubicBezTo>
                    <a:pt x="977" y="774"/>
                    <a:pt x="1013" y="786"/>
                    <a:pt x="1037" y="798"/>
                  </a:cubicBezTo>
                  <a:cubicBezTo>
                    <a:pt x="1120" y="857"/>
                    <a:pt x="1203" y="905"/>
                    <a:pt x="1275" y="965"/>
                  </a:cubicBezTo>
                  <a:cubicBezTo>
                    <a:pt x="1418" y="1048"/>
                    <a:pt x="1549" y="1131"/>
                    <a:pt x="1692" y="1226"/>
                  </a:cubicBezTo>
                  <a:cubicBezTo>
                    <a:pt x="1703" y="1238"/>
                    <a:pt x="1715" y="1238"/>
                    <a:pt x="1727" y="1250"/>
                  </a:cubicBezTo>
                  <a:cubicBezTo>
                    <a:pt x="1775" y="1274"/>
                    <a:pt x="1811" y="1298"/>
                    <a:pt x="1846" y="1322"/>
                  </a:cubicBezTo>
                  <a:cubicBezTo>
                    <a:pt x="1930" y="1369"/>
                    <a:pt x="2025" y="1417"/>
                    <a:pt x="2108" y="1465"/>
                  </a:cubicBezTo>
                  <a:cubicBezTo>
                    <a:pt x="2215" y="1536"/>
                    <a:pt x="2323" y="1596"/>
                    <a:pt x="2442" y="1655"/>
                  </a:cubicBezTo>
                  <a:cubicBezTo>
                    <a:pt x="2525" y="1703"/>
                    <a:pt x="2596" y="1750"/>
                    <a:pt x="2680" y="1798"/>
                  </a:cubicBezTo>
                  <a:cubicBezTo>
                    <a:pt x="2739" y="1822"/>
                    <a:pt x="2787" y="1858"/>
                    <a:pt x="2846" y="1881"/>
                  </a:cubicBezTo>
                  <a:cubicBezTo>
                    <a:pt x="2977" y="1977"/>
                    <a:pt x="3120" y="2060"/>
                    <a:pt x="3263" y="2143"/>
                  </a:cubicBezTo>
                  <a:cubicBezTo>
                    <a:pt x="3513" y="2286"/>
                    <a:pt x="3775" y="2429"/>
                    <a:pt x="4037" y="2572"/>
                  </a:cubicBezTo>
                  <a:cubicBezTo>
                    <a:pt x="4287" y="2703"/>
                    <a:pt x="4549" y="2846"/>
                    <a:pt x="4799" y="3001"/>
                  </a:cubicBezTo>
                  <a:cubicBezTo>
                    <a:pt x="4894" y="3060"/>
                    <a:pt x="4978" y="3108"/>
                    <a:pt x="5073" y="3167"/>
                  </a:cubicBezTo>
                  <a:cubicBezTo>
                    <a:pt x="5109" y="3191"/>
                    <a:pt x="5156" y="3215"/>
                    <a:pt x="5192" y="3239"/>
                  </a:cubicBezTo>
                  <a:cubicBezTo>
                    <a:pt x="5216" y="3251"/>
                    <a:pt x="5240" y="3274"/>
                    <a:pt x="5263" y="3286"/>
                  </a:cubicBezTo>
                  <a:cubicBezTo>
                    <a:pt x="5275" y="3286"/>
                    <a:pt x="5287" y="3298"/>
                    <a:pt x="5299" y="3298"/>
                  </a:cubicBezTo>
                  <a:cubicBezTo>
                    <a:pt x="5299" y="3310"/>
                    <a:pt x="5311" y="3310"/>
                    <a:pt x="5323" y="3322"/>
                  </a:cubicBezTo>
                  <a:cubicBezTo>
                    <a:pt x="5323" y="3322"/>
                    <a:pt x="5335" y="3334"/>
                    <a:pt x="5335" y="3334"/>
                  </a:cubicBezTo>
                  <a:cubicBezTo>
                    <a:pt x="5347" y="3334"/>
                    <a:pt x="5347" y="3334"/>
                    <a:pt x="5359" y="3346"/>
                  </a:cubicBezTo>
                  <a:cubicBezTo>
                    <a:pt x="5365" y="3348"/>
                    <a:pt x="5372" y="3349"/>
                    <a:pt x="5378" y="3349"/>
                  </a:cubicBezTo>
                  <a:cubicBezTo>
                    <a:pt x="5407" y="3349"/>
                    <a:pt x="5432" y="3330"/>
                    <a:pt x="5442" y="3310"/>
                  </a:cubicBezTo>
                  <a:cubicBezTo>
                    <a:pt x="5454" y="3286"/>
                    <a:pt x="5454" y="3251"/>
                    <a:pt x="5430" y="3227"/>
                  </a:cubicBezTo>
                  <a:cubicBezTo>
                    <a:pt x="5418" y="3203"/>
                    <a:pt x="5382" y="3191"/>
                    <a:pt x="5359" y="3179"/>
                  </a:cubicBezTo>
                  <a:cubicBezTo>
                    <a:pt x="5347" y="3167"/>
                    <a:pt x="5335" y="3155"/>
                    <a:pt x="5323" y="3155"/>
                  </a:cubicBezTo>
                  <a:cubicBezTo>
                    <a:pt x="5287" y="3131"/>
                    <a:pt x="5251" y="3108"/>
                    <a:pt x="5216" y="3084"/>
                  </a:cubicBezTo>
                  <a:cubicBezTo>
                    <a:pt x="5156" y="3048"/>
                    <a:pt x="5097" y="3012"/>
                    <a:pt x="5037" y="2977"/>
                  </a:cubicBezTo>
                  <a:cubicBezTo>
                    <a:pt x="4906" y="2893"/>
                    <a:pt x="4775" y="2822"/>
                    <a:pt x="4632" y="2739"/>
                  </a:cubicBezTo>
                  <a:cubicBezTo>
                    <a:pt x="4513" y="2667"/>
                    <a:pt x="4394" y="2608"/>
                    <a:pt x="4275" y="2536"/>
                  </a:cubicBezTo>
                  <a:cubicBezTo>
                    <a:pt x="4144" y="2465"/>
                    <a:pt x="4013" y="2393"/>
                    <a:pt x="3882" y="2334"/>
                  </a:cubicBezTo>
                  <a:cubicBezTo>
                    <a:pt x="3811" y="2286"/>
                    <a:pt x="3739" y="2250"/>
                    <a:pt x="3668" y="2215"/>
                  </a:cubicBezTo>
                  <a:cubicBezTo>
                    <a:pt x="3585" y="2167"/>
                    <a:pt x="3513" y="2131"/>
                    <a:pt x="3442" y="2084"/>
                  </a:cubicBezTo>
                  <a:cubicBezTo>
                    <a:pt x="3382" y="2060"/>
                    <a:pt x="3335" y="2024"/>
                    <a:pt x="3275" y="1988"/>
                  </a:cubicBezTo>
                  <a:cubicBezTo>
                    <a:pt x="3216" y="1953"/>
                    <a:pt x="3156" y="1917"/>
                    <a:pt x="3096" y="1881"/>
                  </a:cubicBezTo>
                  <a:cubicBezTo>
                    <a:pt x="2965" y="1798"/>
                    <a:pt x="2835" y="1727"/>
                    <a:pt x="2715" y="1655"/>
                  </a:cubicBezTo>
                  <a:cubicBezTo>
                    <a:pt x="2561" y="1572"/>
                    <a:pt x="2418" y="1488"/>
                    <a:pt x="2275" y="1405"/>
                  </a:cubicBezTo>
                  <a:cubicBezTo>
                    <a:pt x="2132" y="1334"/>
                    <a:pt x="2001" y="1250"/>
                    <a:pt x="1870" y="1179"/>
                  </a:cubicBezTo>
                  <a:cubicBezTo>
                    <a:pt x="1822" y="1155"/>
                    <a:pt x="1787" y="1131"/>
                    <a:pt x="1751" y="1107"/>
                  </a:cubicBezTo>
                  <a:lnTo>
                    <a:pt x="1572" y="988"/>
                  </a:lnTo>
                  <a:cubicBezTo>
                    <a:pt x="1406" y="881"/>
                    <a:pt x="1239" y="774"/>
                    <a:pt x="1072" y="667"/>
                  </a:cubicBezTo>
                  <a:cubicBezTo>
                    <a:pt x="989" y="607"/>
                    <a:pt x="894" y="548"/>
                    <a:pt x="799" y="488"/>
                  </a:cubicBezTo>
                  <a:cubicBezTo>
                    <a:pt x="679" y="405"/>
                    <a:pt x="560" y="322"/>
                    <a:pt x="429" y="238"/>
                  </a:cubicBezTo>
                  <a:cubicBezTo>
                    <a:pt x="322" y="167"/>
                    <a:pt x="215" y="84"/>
                    <a:pt x="120" y="12"/>
                  </a:cubicBezTo>
                  <a:cubicBezTo>
                    <a:pt x="96" y="0"/>
                    <a:pt x="84" y="0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7" name="Google Shape;1497;p48"/>
            <p:cNvSpPr/>
            <p:nvPr/>
          </p:nvSpPr>
          <p:spPr>
            <a:xfrm>
              <a:off x="1925225" y="1160400"/>
              <a:ext cx="131000" cy="44775"/>
            </a:xfrm>
            <a:custGeom>
              <a:avLst/>
              <a:gdLst/>
              <a:ahLst/>
              <a:cxnLst/>
              <a:rect l="l" t="t" r="r" b="b"/>
              <a:pathLst>
                <a:path w="5240" h="1791" extrusionOk="0">
                  <a:moveTo>
                    <a:pt x="60" y="0"/>
                  </a:moveTo>
                  <a:cubicBezTo>
                    <a:pt x="48" y="0"/>
                    <a:pt x="48" y="12"/>
                    <a:pt x="48" y="12"/>
                  </a:cubicBezTo>
                  <a:cubicBezTo>
                    <a:pt x="24" y="12"/>
                    <a:pt x="13" y="36"/>
                    <a:pt x="13" y="48"/>
                  </a:cubicBezTo>
                  <a:cubicBezTo>
                    <a:pt x="1" y="84"/>
                    <a:pt x="13" y="131"/>
                    <a:pt x="48" y="143"/>
                  </a:cubicBezTo>
                  <a:cubicBezTo>
                    <a:pt x="382" y="226"/>
                    <a:pt x="703" y="322"/>
                    <a:pt x="1036" y="405"/>
                  </a:cubicBezTo>
                  <a:cubicBezTo>
                    <a:pt x="1334" y="488"/>
                    <a:pt x="1644" y="560"/>
                    <a:pt x="1941" y="643"/>
                  </a:cubicBezTo>
                  <a:cubicBezTo>
                    <a:pt x="2108" y="691"/>
                    <a:pt x="2275" y="738"/>
                    <a:pt x="2441" y="786"/>
                  </a:cubicBezTo>
                  <a:cubicBezTo>
                    <a:pt x="2525" y="810"/>
                    <a:pt x="2596" y="834"/>
                    <a:pt x="2668" y="846"/>
                  </a:cubicBezTo>
                  <a:cubicBezTo>
                    <a:pt x="2739" y="869"/>
                    <a:pt x="2799" y="881"/>
                    <a:pt x="2870" y="905"/>
                  </a:cubicBezTo>
                  <a:cubicBezTo>
                    <a:pt x="2953" y="941"/>
                    <a:pt x="3049" y="965"/>
                    <a:pt x="3132" y="1000"/>
                  </a:cubicBezTo>
                  <a:cubicBezTo>
                    <a:pt x="3203" y="1012"/>
                    <a:pt x="3275" y="1048"/>
                    <a:pt x="3334" y="1072"/>
                  </a:cubicBezTo>
                  <a:cubicBezTo>
                    <a:pt x="3477" y="1119"/>
                    <a:pt x="3620" y="1167"/>
                    <a:pt x="3763" y="1227"/>
                  </a:cubicBezTo>
                  <a:cubicBezTo>
                    <a:pt x="3894" y="1274"/>
                    <a:pt x="4037" y="1334"/>
                    <a:pt x="4168" y="1381"/>
                  </a:cubicBezTo>
                  <a:cubicBezTo>
                    <a:pt x="4311" y="1441"/>
                    <a:pt x="4442" y="1500"/>
                    <a:pt x="4585" y="1560"/>
                  </a:cubicBezTo>
                  <a:cubicBezTo>
                    <a:pt x="4680" y="1584"/>
                    <a:pt x="4763" y="1631"/>
                    <a:pt x="4858" y="1667"/>
                  </a:cubicBezTo>
                  <a:cubicBezTo>
                    <a:pt x="4954" y="1703"/>
                    <a:pt x="5049" y="1750"/>
                    <a:pt x="5144" y="1786"/>
                  </a:cubicBezTo>
                  <a:cubicBezTo>
                    <a:pt x="5153" y="1789"/>
                    <a:pt x="5162" y="1791"/>
                    <a:pt x="5171" y="1791"/>
                  </a:cubicBezTo>
                  <a:cubicBezTo>
                    <a:pt x="5196" y="1791"/>
                    <a:pt x="5219" y="1777"/>
                    <a:pt x="5227" y="1750"/>
                  </a:cubicBezTo>
                  <a:cubicBezTo>
                    <a:pt x="5239" y="1715"/>
                    <a:pt x="5227" y="1667"/>
                    <a:pt x="5192" y="1655"/>
                  </a:cubicBezTo>
                  <a:cubicBezTo>
                    <a:pt x="5049" y="1596"/>
                    <a:pt x="4906" y="1536"/>
                    <a:pt x="4763" y="1477"/>
                  </a:cubicBezTo>
                  <a:cubicBezTo>
                    <a:pt x="4620" y="1417"/>
                    <a:pt x="4489" y="1369"/>
                    <a:pt x="4346" y="1310"/>
                  </a:cubicBezTo>
                  <a:cubicBezTo>
                    <a:pt x="4215" y="1250"/>
                    <a:pt x="4073" y="1203"/>
                    <a:pt x="3930" y="1143"/>
                  </a:cubicBezTo>
                  <a:cubicBezTo>
                    <a:pt x="3787" y="1084"/>
                    <a:pt x="3632" y="1024"/>
                    <a:pt x="3477" y="965"/>
                  </a:cubicBezTo>
                  <a:cubicBezTo>
                    <a:pt x="3346" y="917"/>
                    <a:pt x="3203" y="869"/>
                    <a:pt x="3072" y="822"/>
                  </a:cubicBezTo>
                  <a:cubicBezTo>
                    <a:pt x="3001" y="810"/>
                    <a:pt x="2941" y="786"/>
                    <a:pt x="2882" y="762"/>
                  </a:cubicBezTo>
                  <a:cubicBezTo>
                    <a:pt x="2787" y="738"/>
                    <a:pt x="2691" y="703"/>
                    <a:pt x="2584" y="679"/>
                  </a:cubicBezTo>
                  <a:cubicBezTo>
                    <a:pt x="2453" y="643"/>
                    <a:pt x="2322" y="595"/>
                    <a:pt x="2179" y="560"/>
                  </a:cubicBezTo>
                  <a:cubicBezTo>
                    <a:pt x="2060" y="524"/>
                    <a:pt x="1929" y="488"/>
                    <a:pt x="1810" y="465"/>
                  </a:cubicBezTo>
                  <a:cubicBezTo>
                    <a:pt x="1501" y="381"/>
                    <a:pt x="1203" y="298"/>
                    <a:pt x="906" y="226"/>
                  </a:cubicBezTo>
                  <a:cubicBezTo>
                    <a:pt x="632" y="155"/>
                    <a:pt x="370" y="84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8" name="Google Shape;1498;p48"/>
            <p:cNvSpPr/>
            <p:nvPr/>
          </p:nvSpPr>
          <p:spPr>
            <a:xfrm>
              <a:off x="1736225" y="1157900"/>
              <a:ext cx="185750" cy="76275"/>
            </a:xfrm>
            <a:custGeom>
              <a:avLst/>
              <a:gdLst/>
              <a:ahLst/>
              <a:cxnLst/>
              <a:rect l="l" t="t" r="r" b="b"/>
              <a:pathLst>
                <a:path w="7430" h="3051" extrusionOk="0">
                  <a:moveTo>
                    <a:pt x="7354" y="0"/>
                  </a:moveTo>
                  <a:cubicBezTo>
                    <a:pt x="7347" y="0"/>
                    <a:pt x="7340" y="2"/>
                    <a:pt x="7334" y="5"/>
                  </a:cubicBezTo>
                  <a:lnTo>
                    <a:pt x="7323" y="5"/>
                  </a:lnTo>
                  <a:cubicBezTo>
                    <a:pt x="7156" y="76"/>
                    <a:pt x="7001" y="148"/>
                    <a:pt x="6834" y="207"/>
                  </a:cubicBezTo>
                  <a:cubicBezTo>
                    <a:pt x="6680" y="267"/>
                    <a:pt x="6525" y="314"/>
                    <a:pt x="6370" y="374"/>
                  </a:cubicBezTo>
                  <a:cubicBezTo>
                    <a:pt x="6060" y="505"/>
                    <a:pt x="5739" y="624"/>
                    <a:pt x="5418" y="731"/>
                  </a:cubicBezTo>
                  <a:cubicBezTo>
                    <a:pt x="5251" y="791"/>
                    <a:pt x="5096" y="838"/>
                    <a:pt x="4929" y="898"/>
                  </a:cubicBezTo>
                  <a:cubicBezTo>
                    <a:pt x="4763" y="957"/>
                    <a:pt x="4596" y="1017"/>
                    <a:pt x="4429" y="1076"/>
                  </a:cubicBezTo>
                  <a:cubicBezTo>
                    <a:pt x="4346" y="1100"/>
                    <a:pt x="4275" y="1124"/>
                    <a:pt x="4203" y="1148"/>
                  </a:cubicBezTo>
                  <a:cubicBezTo>
                    <a:pt x="4132" y="1184"/>
                    <a:pt x="4048" y="1207"/>
                    <a:pt x="3977" y="1231"/>
                  </a:cubicBezTo>
                  <a:cubicBezTo>
                    <a:pt x="3810" y="1291"/>
                    <a:pt x="3643" y="1350"/>
                    <a:pt x="3489" y="1410"/>
                  </a:cubicBezTo>
                  <a:cubicBezTo>
                    <a:pt x="3322" y="1481"/>
                    <a:pt x="3155" y="1541"/>
                    <a:pt x="2989" y="1600"/>
                  </a:cubicBezTo>
                  <a:cubicBezTo>
                    <a:pt x="2822" y="1660"/>
                    <a:pt x="2667" y="1719"/>
                    <a:pt x="2500" y="1791"/>
                  </a:cubicBezTo>
                  <a:cubicBezTo>
                    <a:pt x="2453" y="1815"/>
                    <a:pt x="2393" y="1838"/>
                    <a:pt x="2334" y="1862"/>
                  </a:cubicBezTo>
                  <a:cubicBezTo>
                    <a:pt x="2227" y="1898"/>
                    <a:pt x="2108" y="1946"/>
                    <a:pt x="2000" y="1993"/>
                  </a:cubicBezTo>
                  <a:cubicBezTo>
                    <a:pt x="1953" y="2017"/>
                    <a:pt x="1905" y="2029"/>
                    <a:pt x="1858" y="2053"/>
                  </a:cubicBezTo>
                  <a:cubicBezTo>
                    <a:pt x="1786" y="2089"/>
                    <a:pt x="1715" y="2124"/>
                    <a:pt x="1631" y="2160"/>
                  </a:cubicBezTo>
                  <a:cubicBezTo>
                    <a:pt x="1441" y="2243"/>
                    <a:pt x="1262" y="2327"/>
                    <a:pt x="1072" y="2410"/>
                  </a:cubicBezTo>
                  <a:cubicBezTo>
                    <a:pt x="1024" y="2434"/>
                    <a:pt x="988" y="2446"/>
                    <a:pt x="953" y="2470"/>
                  </a:cubicBezTo>
                  <a:lnTo>
                    <a:pt x="631" y="2624"/>
                  </a:lnTo>
                  <a:cubicBezTo>
                    <a:pt x="548" y="2672"/>
                    <a:pt x="453" y="2708"/>
                    <a:pt x="369" y="2755"/>
                  </a:cubicBezTo>
                  <a:cubicBezTo>
                    <a:pt x="262" y="2815"/>
                    <a:pt x="155" y="2862"/>
                    <a:pt x="60" y="2922"/>
                  </a:cubicBezTo>
                  <a:cubicBezTo>
                    <a:pt x="24" y="2934"/>
                    <a:pt x="0" y="2981"/>
                    <a:pt x="24" y="3017"/>
                  </a:cubicBezTo>
                  <a:cubicBezTo>
                    <a:pt x="32" y="3034"/>
                    <a:pt x="59" y="3051"/>
                    <a:pt x="86" y="3051"/>
                  </a:cubicBezTo>
                  <a:cubicBezTo>
                    <a:pt x="97" y="3051"/>
                    <a:pt x="109" y="3048"/>
                    <a:pt x="119" y="3041"/>
                  </a:cubicBezTo>
                  <a:cubicBezTo>
                    <a:pt x="226" y="2993"/>
                    <a:pt x="334" y="2934"/>
                    <a:pt x="441" y="2874"/>
                  </a:cubicBezTo>
                  <a:cubicBezTo>
                    <a:pt x="536" y="2827"/>
                    <a:pt x="643" y="2779"/>
                    <a:pt x="738" y="2731"/>
                  </a:cubicBezTo>
                  <a:cubicBezTo>
                    <a:pt x="846" y="2684"/>
                    <a:pt x="941" y="2636"/>
                    <a:pt x="1048" y="2577"/>
                  </a:cubicBezTo>
                  <a:cubicBezTo>
                    <a:pt x="1072" y="2565"/>
                    <a:pt x="1107" y="2553"/>
                    <a:pt x="1143" y="2529"/>
                  </a:cubicBezTo>
                  <a:cubicBezTo>
                    <a:pt x="1346" y="2446"/>
                    <a:pt x="1536" y="2350"/>
                    <a:pt x="1738" y="2267"/>
                  </a:cubicBezTo>
                  <a:cubicBezTo>
                    <a:pt x="1798" y="2231"/>
                    <a:pt x="1869" y="2208"/>
                    <a:pt x="1929" y="2172"/>
                  </a:cubicBezTo>
                  <a:cubicBezTo>
                    <a:pt x="1989" y="2148"/>
                    <a:pt x="2036" y="2136"/>
                    <a:pt x="2096" y="2112"/>
                  </a:cubicBezTo>
                  <a:cubicBezTo>
                    <a:pt x="2203" y="2065"/>
                    <a:pt x="2322" y="2017"/>
                    <a:pt x="2429" y="1969"/>
                  </a:cubicBezTo>
                  <a:cubicBezTo>
                    <a:pt x="2477" y="1946"/>
                    <a:pt x="2536" y="1934"/>
                    <a:pt x="2584" y="1910"/>
                  </a:cubicBezTo>
                  <a:cubicBezTo>
                    <a:pt x="2739" y="1850"/>
                    <a:pt x="2905" y="1791"/>
                    <a:pt x="3060" y="1719"/>
                  </a:cubicBezTo>
                  <a:cubicBezTo>
                    <a:pt x="3227" y="1660"/>
                    <a:pt x="3382" y="1600"/>
                    <a:pt x="3548" y="1541"/>
                  </a:cubicBezTo>
                  <a:cubicBezTo>
                    <a:pt x="3715" y="1481"/>
                    <a:pt x="3882" y="1422"/>
                    <a:pt x="4048" y="1362"/>
                  </a:cubicBezTo>
                  <a:cubicBezTo>
                    <a:pt x="4203" y="1303"/>
                    <a:pt x="4346" y="1255"/>
                    <a:pt x="4501" y="1196"/>
                  </a:cubicBezTo>
                  <a:cubicBezTo>
                    <a:pt x="4679" y="1136"/>
                    <a:pt x="4858" y="1076"/>
                    <a:pt x="5037" y="1017"/>
                  </a:cubicBezTo>
                  <a:cubicBezTo>
                    <a:pt x="5191" y="957"/>
                    <a:pt x="5358" y="898"/>
                    <a:pt x="5513" y="850"/>
                  </a:cubicBezTo>
                  <a:cubicBezTo>
                    <a:pt x="5679" y="791"/>
                    <a:pt x="5834" y="731"/>
                    <a:pt x="5989" y="672"/>
                  </a:cubicBezTo>
                  <a:cubicBezTo>
                    <a:pt x="6144" y="624"/>
                    <a:pt x="6287" y="565"/>
                    <a:pt x="6441" y="505"/>
                  </a:cubicBezTo>
                  <a:cubicBezTo>
                    <a:pt x="6596" y="445"/>
                    <a:pt x="6763" y="386"/>
                    <a:pt x="6918" y="326"/>
                  </a:cubicBezTo>
                  <a:cubicBezTo>
                    <a:pt x="6989" y="291"/>
                    <a:pt x="7072" y="267"/>
                    <a:pt x="7144" y="231"/>
                  </a:cubicBezTo>
                  <a:cubicBezTo>
                    <a:pt x="7227" y="195"/>
                    <a:pt x="7299" y="160"/>
                    <a:pt x="7382" y="124"/>
                  </a:cubicBezTo>
                  <a:cubicBezTo>
                    <a:pt x="7418" y="112"/>
                    <a:pt x="7430" y="64"/>
                    <a:pt x="7406" y="41"/>
                  </a:cubicBezTo>
                  <a:cubicBezTo>
                    <a:pt x="7397" y="14"/>
                    <a:pt x="7375" y="0"/>
                    <a:pt x="7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9" name="Google Shape;1499;p48"/>
            <p:cNvSpPr/>
            <p:nvPr/>
          </p:nvSpPr>
          <p:spPr>
            <a:xfrm>
              <a:off x="2557750" y="1149975"/>
              <a:ext cx="21450" cy="22950"/>
            </a:xfrm>
            <a:custGeom>
              <a:avLst/>
              <a:gdLst/>
              <a:ahLst/>
              <a:cxnLst/>
              <a:rect l="l" t="t" r="r" b="b"/>
              <a:pathLst>
                <a:path w="858" h="918" extrusionOk="0">
                  <a:moveTo>
                    <a:pt x="441" y="191"/>
                  </a:moveTo>
                  <a:cubicBezTo>
                    <a:pt x="441" y="191"/>
                    <a:pt x="453" y="203"/>
                    <a:pt x="453" y="203"/>
                  </a:cubicBezTo>
                  <a:cubicBezTo>
                    <a:pt x="477" y="227"/>
                    <a:pt x="489" y="250"/>
                    <a:pt x="512" y="274"/>
                  </a:cubicBezTo>
                  <a:cubicBezTo>
                    <a:pt x="524" y="286"/>
                    <a:pt x="536" y="310"/>
                    <a:pt x="536" y="334"/>
                  </a:cubicBezTo>
                  <a:cubicBezTo>
                    <a:pt x="548" y="358"/>
                    <a:pt x="548" y="370"/>
                    <a:pt x="548" y="381"/>
                  </a:cubicBezTo>
                  <a:cubicBezTo>
                    <a:pt x="548" y="405"/>
                    <a:pt x="548" y="429"/>
                    <a:pt x="548" y="441"/>
                  </a:cubicBezTo>
                  <a:cubicBezTo>
                    <a:pt x="548" y="429"/>
                    <a:pt x="548" y="417"/>
                    <a:pt x="536" y="393"/>
                  </a:cubicBezTo>
                  <a:cubicBezTo>
                    <a:pt x="536" y="381"/>
                    <a:pt x="524" y="358"/>
                    <a:pt x="500" y="346"/>
                  </a:cubicBezTo>
                  <a:cubicBezTo>
                    <a:pt x="500" y="346"/>
                    <a:pt x="489" y="346"/>
                    <a:pt x="489" y="334"/>
                  </a:cubicBezTo>
                  <a:cubicBezTo>
                    <a:pt x="477" y="322"/>
                    <a:pt x="465" y="310"/>
                    <a:pt x="441" y="298"/>
                  </a:cubicBezTo>
                  <a:cubicBezTo>
                    <a:pt x="429" y="286"/>
                    <a:pt x="405" y="286"/>
                    <a:pt x="393" y="286"/>
                  </a:cubicBezTo>
                  <a:cubicBezTo>
                    <a:pt x="370" y="298"/>
                    <a:pt x="346" y="310"/>
                    <a:pt x="334" y="322"/>
                  </a:cubicBezTo>
                  <a:cubicBezTo>
                    <a:pt x="298" y="346"/>
                    <a:pt x="274" y="381"/>
                    <a:pt x="262" y="417"/>
                  </a:cubicBezTo>
                  <a:cubicBezTo>
                    <a:pt x="262" y="417"/>
                    <a:pt x="262" y="405"/>
                    <a:pt x="262" y="405"/>
                  </a:cubicBezTo>
                  <a:cubicBezTo>
                    <a:pt x="262" y="393"/>
                    <a:pt x="262" y="393"/>
                    <a:pt x="262" y="381"/>
                  </a:cubicBezTo>
                  <a:cubicBezTo>
                    <a:pt x="274" y="358"/>
                    <a:pt x="274" y="346"/>
                    <a:pt x="286" y="322"/>
                  </a:cubicBezTo>
                  <a:cubicBezTo>
                    <a:pt x="310" y="286"/>
                    <a:pt x="322" y="262"/>
                    <a:pt x="346" y="227"/>
                  </a:cubicBezTo>
                  <a:cubicBezTo>
                    <a:pt x="358" y="227"/>
                    <a:pt x="370" y="215"/>
                    <a:pt x="381" y="203"/>
                  </a:cubicBezTo>
                  <a:cubicBezTo>
                    <a:pt x="381" y="203"/>
                    <a:pt x="393" y="191"/>
                    <a:pt x="405" y="191"/>
                  </a:cubicBezTo>
                  <a:close/>
                  <a:moveTo>
                    <a:pt x="691" y="429"/>
                  </a:moveTo>
                  <a:cubicBezTo>
                    <a:pt x="691" y="441"/>
                    <a:pt x="703" y="465"/>
                    <a:pt x="703" y="477"/>
                  </a:cubicBezTo>
                  <a:cubicBezTo>
                    <a:pt x="703" y="512"/>
                    <a:pt x="703" y="536"/>
                    <a:pt x="691" y="572"/>
                  </a:cubicBezTo>
                  <a:cubicBezTo>
                    <a:pt x="691" y="584"/>
                    <a:pt x="679" y="608"/>
                    <a:pt x="679" y="620"/>
                  </a:cubicBezTo>
                  <a:cubicBezTo>
                    <a:pt x="667" y="631"/>
                    <a:pt x="655" y="655"/>
                    <a:pt x="643" y="667"/>
                  </a:cubicBezTo>
                  <a:cubicBezTo>
                    <a:pt x="631" y="679"/>
                    <a:pt x="620" y="691"/>
                    <a:pt x="608" y="691"/>
                  </a:cubicBezTo>
                  <a:cubicBezTo>
                    <a:pt x="572" y="715"/>
                    <a:pt x="536" y="727"/>
                    <a:pt x="500" y="751"/>
                  </a:cubicBezTo>
                  <a:cubicBezTo>
                    <a:pt x="465" y="762"/>
                    <a:pt x="429" y="762"/>
                    <a:pt x="381" y="774"/>
                  </a:cubicBezTo>
                  <a:cubicBezTo>
                    <a:pt x="370" y="774"/>
                    <a:pt x="346" y="762"/>
                    <a:pt x="322" y="762"/>
                  </a:cubicBezTo>
                  <a:cubicBezTo>
                    <a:pt x="298" y="762"/>
                    <a:pt x="274" y="751"/>
                    <a:pt x="262" y="739"/>
                  </a:cubicBezTo>
                  <a:cubicBezTo>
                    <a:pt x="256" y="739"/>
                    <a:pt x="253" y="735"/>
                    <a:pt x="250" y="732"/>
                  </a:cubicBezTo>
                  <a:lnTo>
                    <a:pt x="250" y="732"/>
                  </a:lnTo>
                  <a:cubicBezTo>
                    <a:pt x="273" y="742"/>
                    <a:pt x="302" y="751"/>
                    <a:pt x="322" y="751"/>
                  </a:cubicBezTo>
                  <a:cubicBezTo>
                    <a:pt x="346" y="762"/>
                    <a:pt x="381" y="762"/>
                    <a:pt x="405" y="762"/>
                  </a:cubicBezTo>
                  <a:cubicBezTo>
                    <a:pt x="417" y="762"/>
                    <a:pt x="429" y="751"/>
                    <a:pt x="441" y="751"/>
                  </a:cubicBezTo>
                  <a:cubicBezTo>
                    <a:pt x="453" y="751"/>
                    <a:pt x="477" y="739"/>
                    <a:pt x="489" y="739"/>
                  </a:cubicBezTo>
                  <a:cubicBezTo>
                    <a:pt x="512" y="727"/>
                    <a:pt x="536" y="715"/>
                    <a:pt x="560" y="703"/>
                  </a:cubicBezTo>
                  <a:cubicBezTo>
                    <a:pt x="584" y="691"/>
                    <a:pt x="596" y="667"/>
                    <a:pt x="620" y="643"/>
                  </a:cubicBezTo>
                  <a:cubicBezTo>
                    <a:pt x="631" y="620"/>
                    <a:pt x="643" y="596"/>
                    <a:pt x="655" y="572"/>
                  </a:cubicBezTo>
                  <a:cubicBezTo>
                    <a:pt x="667" y="548"/>
                    <a:pt x="679" y="524"/>
                    <a:pt x="679" y="501"/>
                  </a:cubicBezTo>
                  <a:cubicBezTo>
                    <a:pt x="691" y="477"/>
                    <a:pt x="691" y="453"/>
                    <a:pt x="691" y="429"/>
                  </a:cubicBezTo>
                  <a:close/>
                  <a:moveTo>
                    <a:pt x="310" y="0"/>
                  </a:moveTo>
                  <a:cubicBezTo>
                    <a:pt x="286" y="12"/>
                    <a:pt x="250" y="24"/>
                    <a:pt x="227" y="36"/>
                  </a:cubicBezTo>
                  <a:cubicBezTo>
                    <a:pt x="131" y="84"/>
                    <a:pt x="72" y="179"/>
                    <a:pt x="36" y="274"/>
                  </a:cubicBezTo>
                  <a:cubicBezTo>
                    <a:pt x="12" y="322"/>
                    <a:pt x="12" y="381"/>
                    <a:pt x="24" y="429"/>
                  </a:cubicBezTo>
                  <a:cubicBezTo>
                    <a:pt x="24" y="429"/>
                    <a:pt x="24" y="441"/>
                    <a:pt x="24" y="441"/>
                  </a:cubicBezTo>
                  <a:cubicBezTo>
                    <a:pt x="12" y="453"/>
                    <a:pt x="12" y="465"/>
                    <a:pt x="12" y="477"/>
                  </a:cubicBezTo>
                  <a:cubicBezTo>
                    <a:pt x="0" y="536"/>
                    <a:pt x="0" y="584"/>
                    <a:pt x="12" y="631"/>
                  </a:cubicBezTo>
                  <a:cubicBezTo>
                    <a:pt x="12" y="655"/>
                    <a:pt x="24" y="691"/>
                    <a:pt x="36" y="715"/>
                  </a:cubicBezTo>
                  <a:cubicBezTo>
                    <a:pt x="48" y="739"/>
                    <a:pt x="60" y="762"/>
                    <a:pt x="84" y="786"/>
                  </a:cubicBezTo>
                  <a:cubicBezTo>
                    <a:pt x="119" y="822"/>
                    <a:pt x="167" y="858"/>
                    <a:pt x="203" y="882"/>
                  </a:cubicBezTo>
                  <a:cubicBezTo>
                    <a:pt x="262" y="905"/>
                    <a:pt x="310" y="917"/>
                    <a:pt x="370" y="917"/>
                  </a:cubicBezTo>
                  <a:cubicBezTo>
                    <a:pt x="417" y="917"/>
                    <a:pt x="477" y="905"/>
                    <a:pt x="524" y="893"/>
                  </a:cubicBezTo>
                  <a:cubicBezTo>
                    <a:pt x="584" y="870"/>
                    <a:pt x="631" y="846"/>
                    <a:pt x="679" y="822"/>
                  </a:cubicBezTo>
                  <a:cubicBezTo>
                    <a:pt x="727" y="786"/>
                    <a:pt x="762" y="751"/>
                    <a:pt x="798" y="703"/>
                  </a:cubicBezTo>
                  <a:cubicBezTo>
                    <a:pt x="822" y="655"/>
                    <a:pt x="834" y="608"/>
                    <a:pt x="846" y="548"/>
                  </a:cubicBezTo>
                  <a:cubicBezTo>
                    <a:pt x="858" y="441"/>
                    <a:pt x="822" y="322"/>
                    <a:pt x="762" y="239"/>
                  </a:cubicBezTo>
                  <a:cubicBezTo>
                    <a:pt x="739" y="191"/>
                    <a:pt x="703" y="155"/>
                    <a:pt x="667" y="120"/>
                  </a:cubicBezTo>
                  <a:cubicBezTo>
                    <a:pt x="655" y="96"/>
                    <a:pt x="631" y="84"/>
                    <a:pt x="608" y="72"/>
                  </a:cubicBezTo>
                  <a:cubicBezTo>
                    <a:pt x="584" y="48"/>
                    <a:pt x="560" y="36"/>
                    <a:pt x="536" y="24"/>
                  </a:cubicBezTo>
                  <a:cubicBezTo>
                    <a:pt x="489" y="12"/>
                    <a:pt x="441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0" name="Google Shape;1500;p48"/>
            <p:cNvSpPr/>
            <p:nvPr/>
          </p:nvSpPr>
          <p:spPr>
            <a:xfrm>
              <a:off x="2554175" y="1386250"/>
              <a:ext cx="22350" cy="20925"/>
            </a:xfrm>
            <a:custGeom>
              <a:avLst/>
              <a:gdLst/>
              <a:ahLst/>
              <a:cxnLst/>
              <a:rect l="l" t="t" r="r" b="b"/>
              <a:pathLst>
                <a:path w="894" h="837" extrusionOk="0">
                  <a:moveTo>
                    <a:pt x="429" y="146"/>
                  </a:moveTo>
                  <a:cubicBezTo>
                    <a:pt x="441" y="158"/>
                    <a:pt x="453" y="158"/>
                    <a:pt x="453" y="158"/>
                  </a:cubicBezTo>
                  <a:cubicBezTo>
                    <a:pt x="441" y="170"/>
                    <a:pt x="429" y="170"/>
                    <a:pt x="405" y="182"/>
                  </a:cubicBezTo>
                  <a:lnTo>
                    <a:pt x="393" y="182"/>
                  </a:lnTo>
                  <a:cubicBezTo>
                    <a:pt x="382" y="182"/>
                    <a:pt x="370" y="193"/>
                    <a:pt x="358" y="193"/>
                  </a:cubicBezTo>
                  <a:cubicBezTo>
                    <a:pt x="346" y="193"/>
                    <a:pt x="334" y="205"/>
                    <a:pt x="322" y="217"/>
                  </a:cubicBezTo>
                  <a:cubicBezTo>
                    <a:pt x="310" y="217"/>
                    <a:pt x="310" y="217"/>
                    <a:pt x="310" y="229"/>
                  </a:cubicBezTo>
                  <a:cubicBezTo>
                    <a:pt x="310" y="205"/>
                    <a:pt x="310" y="182"/>
                    <a:pt x="286" y="170"/>
                  </a:cubicBezTo>
                  <a:cubicBezTo>
                    <a:pt x="298" y="158"/>
                    <a:pt x="310" y="158"/>
                    <a:pt x="322" y="158"/>
                  </a:cubicBezTo>
                  <a:cubicBezTo>
                    <a:pt x="334" y="146"/>
                    <a:pt x="358" y="146"/>
                    <a:pt x="370" y="146"/>
                  </a:cubicBezTo>
                  <a:close/>
                  <a:moveTo>
                    <a:pt x="298" y="265"/>
                  </a:moveTo>
                  <a:cubicBezTo>
                    <a:pt x="298" y="277"/>
                    <a:pt x="298" y="277"/>
                    <a:pt x="298" y="289"/>
                  </a:cubicBezTo>
                  <a:cubicBezTo>
                    <a:pt x="286" y="301"/>
                    <a:pt x="286" y="301"/>
                    <a:pt x="274" y="313"/>
                  </a:cubicBezTo>
                  <a:cubicBezTo>
                    <a:pt x="286" y="301"/>
                    <a:pt x="286" y="277"/>
                    <a:pt x="298" y="265"/>
                  </a:cubicBezTo>
                  <a:close/>
                  <a:moveTo>
                    <a:pt x="548" y="396"/>
                  </a:moveTo>
                  <a:cubicBezTo>
                    <a:pt x="560" y="408"/>
                    <a:pt x="560" y="408"/>
                    <a:pt x="560" y="408"/>
                  </a:cubicBezTo>
                  <a:lnTo>
                    <a:pt x="560" y="420"/>
                  </a:lnTo>
                  <a:cubicBezTo>
                    <a:pt x="548" y="432"/>
                    <a:pt x="536" y="432"/>
                    <a:pt x="524" y="444"/>
                  </a:cubicBezTo>
                  <a:cubicBezTo>
                    <a:pt x="524" y="444"/>
                    <a:pt x="524" y="444"/>
                    <a:pt x="524" y="432"/>
                  </a:cubicBezTo>
                  <a:cubicBezTo>
                    <a:pt x="524" y="432"/>
                    <a:pt x="524" y="432"/>
                    <a:pt x="536" y="420"/>
                  </a:cubicBezTo>
                  <a:cubicBezTo>
                    <a:pt x="536" y="420"/>
                    <a:pt x="536" y="420"/>
                    <a:pt x="536" y="408"/>
                  </a:cubicBezTo>
                  <a:cubicBezTo>
                    <a:pt x="548" y="408"/>
                    <a:pt x="548" y="408"/>
                    <a:pt x="548" y="396"/>
                  </a:cubicBezTo>
                  <a:close/>
                  <a:moveTo>
                    <a:pt x="405" y="384"/>
                  </a:moveTo>
                  <a:cubicBezTo>
                    <a:pt x="393" y="396"/>
                    <a:pt x="393" y="408"/>
                    <a:pt x="393" y="432"/>
                  </a:cubicBezTo>
                  <a:cubicBezTo>
                    <a:pt x="393" y="441"/>
                    <a:pt x="393" y="451"/>
                    <a:pt x="393" y="467"/>
                  </a:cubicBezTo>
                  <a:cubicBezTo>
                    <a:pt x="382" y="467"/>
                    <a:pt x="382" y="455"/>
                    <a:pt x="382" y="444"/>
                  </a:cubicBezTo>
                  <a:cubicBezTo>
                    <a:pt x="382" y="444"/>
                    <a:pt x="382" y="432"/>
                    <a:pt x="382" y="420"/>
                  </a:cubicBezTo>
                  <a:cubicBezTo>
                    <a:pt x="393" y="408"/>
                    <a:pt x="393" y="396"/>
                    <a:pt x="393" y="396"/>
                  </a:cubicBezTo>
                  <a:cubicBezTo>
                    <a:pt x="393" y="384"/>
                    <a:pt x="393" y="384"/>
                    <a:pt x="405" y="384"/>
                  </a:cubicBezTo>
                  <a:close/>
                  <a:moveTo>
                    <a:pt x="364" y="1"/>
                  </a:moveTo>
                  <a:cubicBezTo>
                    <a:pt x="350" y="1"/>
                    <a:pt x="336" y="1"/>
                    <a:pt x="322" y="3"/>
                  </a:cubicBezTo>
                  <a:cubicBezTo>
                    <a:pt x="310" y="3"/>
                    <a:pt x="310" y="15"/>
                    <a:pt x="310" y="15"/>
                  </a:cubicBezTo>
                  <a:cubicBezTo>
                    <a:pt x="286" y="15"/>
                    <a:pt x="262" y="27"/>
                    <a:pt x="239" y="27"/>
                  </a:cubicBezTo>
                  <a:cubicBezTo>
                    <a:pt x="215" y="39"/>
                    <a:pt x="203" y="63"/>
                    <a:pt x="179" y="74"/>
                  </a:cubicBezTo>
                  <a:cubicBezTo>
                    <a:pt x="132" y="98"/>
                    <a:pt x="96" y="146"/>
                    <a:pt x="72" y="182"/>
                  </a:cubicBezTo>
                  <a:cubicBezTo>
                    <a:pt x="12" y="277"/>
                    <a:pt x="1" y="384"/>
                    <a:pt x="12" y="491"/>
                  </a:cubicBezTo>
                  <a:cubicBezTo>
                    <a:pt x="24" y="539"/>
                    <a:pt x="48" y="586"/>
                    <a:pt x="72" y="634"/>
                  </a:cubicBezTo>
                  <a:cubicBezTo>
                    <a:pt x="108" y="682"/>
                    <a:pt x="143" y="717"/>
                    <a:pt x="179" y="753"/>
                  </a:cubicBezTo>
                  <a:cubicBezTo>
                    <a:pt x="227" y="789"/>
                    <a:pt x="274" y="813"/>
                    <a:pt x="310" y="825"/>
                  </a:cubicBezTo>
                  <a:cubicBezTo>
                    <a:pt x="370" y="836"/>
                    <a:pt x="429" y="836"/>
                    <a:pt x="477" y="836"/>
                  </a:cubicBezTo>
                  <a:cubicBezTo>
                    <a:pt x="524" y="825"/>
                    <a:pt x="572" y="813"/>
                    <a:pt x="620" y="789"/>
                  </a:cubicBezTo>
                  <a:cubicBezTo>
                    <a:pt x="643" y="777"/>
                    <a:pt x="655" y="765"/>
                    <a:pt x="679" y="753"/>
                  </a:cubicBezTo>
                  <a:cubicBezTo>
                    <a:pt x="691" y="741"/>
                    <a:pt x="703" y="729"/>
                    <a:pt x="727" y="729"/>
                  </a:cubicBezTo>
                  <a:cubicBezTo>
                    <a:pt x="763" y="694"/>
                    <a:pt x="810" y="658"/>
                    <a:pt x="846" y="610"/>
                  </a:cubicBezTo>
                  <a:cubicBezTo>
                    <a:pt x="894" y="515"/>
                    <a:pt x="882" y="408"/>
                    <a:pt x="834" y="313"/>
                  </a:cubicBezTo>
                  <a:cubicBezTo>
                    <a:pt x="822" y="265"/>
                    <a:pt x="786" y="217"/>
                    <a:pt x="751" y="182"/>
                  </a:cubicBezTo>
                  <a:cubicBezTo>
                    <a:pt x="715" y="134"/>
                    <a:pt x="679" y="110"/>
                    <a:pt x="632" y="74"/>
                  </a:cubicBezTo>
                  <a:cubicBezTo>
                    <a:pt x="549" y="33"/>
                    <a:pt x="457" y="1"/>
                    <a:pt x="3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1" name="Google Shape;1501;p48"/>
            <p:cNvSpPr/>
            <p:nvPr/>
          </p:nvSpPr>
          <p:spPr>
            <a:xfrm>
              <a:off x="2268125" y="1454650"/>
              <a:ext cx="25025" cy="22475"/>
            </a:xfrm>
            <a:custGeom>
              <a:avLst/>
              <a:gdLst/>
              <a:ahLst/>
              <a:cxnLst/>
              <a:rect l="l" t="t" r="r" b="b"/>
              <a:pathLst>
                <a:path w="1001" h="899" extrusionOk="0">
                  <a:moveTo>
                    <a:pt x="477" y="136"/>
                  </a:moveTo>
                  <a:cubicBezTo>
                    <a:pt x="536" y="148"/>
                    <a:pt x="584" y="172"/>
                    <a:pt x="620" y="196"/>
                  </a:cubicBezTo>
                  <a:cubicBezTo>
                    <a:pt x="667" y="220"/>
                    <a:pt x="715" y="255"/>
                    <a:pt x="751" y="291"/>
                  </a:cubicBezTo>
                  <a:cubicBezTo>
                    <a:pt x="786" y="315"/>
                    <a:pt x="810" y="339"/>
                    <a:pt x="834" y="375"/>
                  </a:cubicBezTo>
                  <a:cubicBezTo>
                    <a:pt x="846" y="386"/>
                    <a:pt x="846" y="398"/>
                    <a:pt x="858" y="422"/>
                  </a:cubicBezTo>
                  <a:cubicBezTo>
                    <a:pt x="858" y="434"/>
                    <a:pt x="858" y="446"/>
                    <a:pt x="858" y="458"/>
                  </a:cubicBezTo>
                  <a:cubicBezTo>
                    <a:pt x="858" y="470"/>
                    <a:pt x="858" y="482"/>
                    <a:pt x="858" y="505"/>
                  </a:cubicBezTo>
                  <a:cubicBezTo>
                    <a:pt x="858" y="517"/>
                    <a:pt x="846" y="529"/>
                    <a:pt x="846" y="553"/>
                  </a:cubicBezTo>
                  <a:cubicBezTo>
                    <a:pt x="834" y="565"/>
                    <a:pt x="822" y="589"/>
                    <a:pt x="798" y="601"/>
                  </a:cubicBezTo>
                  <a:cubicBezTo>
                    <a:pt x="798" y="613"/>
                    <a:pt x="786" y="625"/>
                    <a:pt x="775" y="636"/>
                  </a:cubicBezTo>
                  <a:cubicBezTo>
                    <a:pt x="775" y="636"/>
                    <a:pt x="775" y="636"/>
                    <a:pt x="775" y="625"/>
                  </a:cubicBezTo>
                  <a:cubicBezTo>
                    <a:pt x="786" y="613"/>
                    <a:pt x="786" y="589"/>
                    <a:pt x="798" y="565"/>
                  </a:cubicBezTo>
                  <a:cubicBezTo>
                    <a:pt x="798" y="541"/>
                    <a:pt x="786" y="517"/>
                    <a:pt x="786" y="494"/>
                  </a:cubicBezTo>
                  <a:cubicBezTo>
                    <a:pt x="775" y="458"/>
                    <a:pt x="751" y="410"/>
                    <a:pt x="727" y="375"/>
                  </a:cubicBezTo>
                  <a:cubicBezTo>
                    <a:pt x="703" y="363"/>
                    <a:pt x="691" y="339"/>
                    <a:pt x="667" y="327"/>
                  </a:cubicBezTo>
                  <a:cubicBezTo>
                    <a:pt x="655" y="315"/>
                    <a:pt x="632" y="291"/>
                    <a:pt x="620" y="279"/>
                  </a:cubicBezTo>
                  <a:cubicBezTo>
                    <a:pt x="584" y="255"/>
                    <a:pt x="560" y="232"/>
                    <a:pt x="513" y="220"/>
                  </a:cubicBezTo>
                  <a:cubicBezTo>
                    <a:pt x="502" y="216"/>
                    <a:pt x="490" y="215"/>
                    <a:pt x="476" y="215"/>
                  </a:cubicBezTo>
                  <a:cubicBezTo>
                    <a:pt x="444" y="215"/>
                    <a:pt x="407" y="223"/>
                    <a:pt x="382" y="232"/>
                  </a:cubicBezTo>
                  <a:cubicBezTo>
                    <a:pt x="358" y="244"/>
                    <a:pt x="334" y="267"/>
                    <a:pt x="322" y="279"/>
                  </a:cubicBezTo>
                  <a:cubicBezTo>
                    <a:pt x="286" y="291"/>
                    <a:pt x="263" y="327"/>
                    <a:pt x="239" y="351"/>
                  </a:cubicBezTo>
                  <a:cubicBezTo>
                    <a:pt x="227" y="374"/>
                    <a:pt x="215" y="386"/>
                    <a:pt x="204" y="409"/>
                  </a:cubicBezTo>
                  <a:lnTo>
                    <a:pt x="204" y="409"/>
                  </a:lnTo>
                  <a:cubicBezTo>
                    <a:pt x="204" y="394"/>
                    <a:pt x="207" y="378"/>
                    <a:pt x="215" y="363"/>
                  </a:cubicBezTo>
                  <a:cubicBezTo>
                    <a:pt x="215" y="327"/>
                    <a:pt x="239" y="291"/>
                    <a:pt x="251" y="255"/>
                  </a:cubicBezTo>
                  <a:cubicBezTo>
                    <a:pt x="263" y="232"/>
                    <a:pt x="274" y="220"/>
                    <a:pt x="286" y="196"/>
                  </a:cubicBezTo>
                  <a:cubicBezTo>
                    <a:pt x="298" y="184"/>
                    <a:pt x="310" y="172"/>
                    <a:pt x="322" y="160"/>
                  </a:cubicBezTo>
                  <a:cubicBezTo>
                    <a:pt x="346" y="160"/>
                    <a:pt x="358" y="148"/>
                    <a:pt x="370" y="148"/>
                  </a:cubicBezTo>
                  <a:cubicBezTo>
                    <a:pt x="382" y="136"/>
                    <a:pt x="394" y="136"/>
                    <a:pt x="405" y="136"/>
                  </a:cubicBezTo>
                  <a:close/>
                  <a:moveTo>
                    <a:pt x="429" y="398"/>
                  </a:moveTo>
                  <a:cubicBezTo>
                    <a:pt x="441" y="410"/>
                    <a:pt x="453" y="410"/>
                    <a:pt x="453" y="422"/>
                  </a:cubicBezTo>
                  <a:cubicBezTo>
                    <a:pt x="477" y="434"/>
                    <a:pt x="489" y="458"/>
                    <a:pt x="501" y="470"/>
                  </a:cubicBezTo>
                  <a:cubicBezTo>
                    <a:pt x="513" y="482"/>
                    <a:pt x="513" y="494"/>
                    <a:pt x="513" y="505"/>
                  </a:cubicBezTo>
                  <a:cubicBezTo>
                    <a:pt x="525" y="517"/>
                    <a:pt x="525" y="529"/>
                    <a:pt x="525" y="529"/>
                  </a:cubicBezTo>
                  <a:cubicBezTo>
                    <a:pt x="525" y="541"/>
                    <a:pt x="525" y="553"/>
                    <a:pt x="525" y="565"/>
                  </a:cubicBezTo>
                  <a:cubicBezTo>
                    <a:pt x="513" y="577"/>
                    <a:pt x="513" y="601"/>
                    <a:pt x="501" y="613"/>
                  </a:cubicBezTo>
                  <a:cubicBezTo>
                    <a:pt x="501" y="625"/>
                    <a:pt x="489" y="625"/>
                    <a:pt x="489" y="636"/>
                  </a:cubicBezTo>
                  <a:cubicBezTo>
                    <a:pt x="489" y="636"/>
                    <a:pt x="477" y="648"/>
                    <a:pt x="477" y="648"/>
                  </a:cubicBezTo>
                  <a:lnTo>
                    <a:pt x="453" y="648"/>
                  </a:lnTo>
                  <a:cubicBezTo>
                    <a:pt x="441" y="636"/>
                    <a:pt x="429" y="636"/>
                    <a:pt x="417" y="636"/>
                  </a:cubicBezTo>
                  <a:cubicBezTo>
                    <a:pt x="417" y="625"/>
                    <a:pt x="405" y="613"/>
                    <a:pt x="405" y="613"/>
                  </a:cubicBezTo>
                  <a:cubicBezTo>
                    <a:pt x="394" y="601"/>
                    <a:pt x="394" y="589"/>
                    <a:pt x="382" y="577"/>
                  </a:cubicBezTo>
                  <a:cubicBezTo>
                    <a:pt x="382" y="541"/>
                    <a:pt x="370" y="517"/>
                    <a:pt x="370" y="482"/>
                  </a:cubicBezTo>
                  <a:cubicBezTo>
                    <a:pt x="370" y="470"/>
                    <a:pt x="370" y="458"/>
                    <a:pt x="382" y="446"/>
                  </a:cubicBezTo>
                  <a:cubicBezTo>
                    <a:pt x="382" y="434"/>
                    <a:pt x="382" y="422"/>
                    <a:pt x="394" y="410"/>
                  </a:cubicBezTo>
                  <a:cubicBezTo>
                    <a:pt x="394" y="398"/>
                    <a:pt x="394" y="398"/>
                    <a:pt x="394" y="398"/>
                  </a:cubicBezTo>
                  <a:close/>
                  <a:moveTo>
                    <a:pt x="421" y="0"/>
                  </a:moveTo>
                  <a:cubicBezTo>
                    <a:pt x="401" y="0"/>
                    <a:pt x="386" y="5"/>
                    <a:pt x="370" y="5"/>
                  </a:cubicBezTo>
                  <a:lnTo>
                    <a:pt x="358" y="5"/>
                  </a:lnTo>
                  <a:cubicBezTo>
                    <a:pt x="334" y="17"/>
                    <a:pt x="310" y="17"/>
                    <a:pt x="286" y="29"/>
                  </a:cubicBezTo>
                  <a:cubicBezTo>
                    <a:pt x="274" y="41"/>
                    <a:pt x="251" y="53"/>
                    <a:pt x="227" y="65"/>
                  </a:cubicBezTo>
                  <a:cubicBezTo>
                    <a:pt x="215" y="77"/>
                    <a:pt x="191" y="101"/>
                    <a:pt x="179" y="113"/>
                  </a:cubicBezTo>
                  <a:lnTo>
                    <a:pt x="167" y="124"/>
                  </a:lnTo>
                  <a:cubicBezTo>
                    <a:pt x="155" y="113"/>
                    <a:pt x="144" y="113"/>
                    <a:pt x="120" y="113"/>
                  </a:cubicBezTo>
                  <a:cubicBezTo>
                    <a:pt x="108" y="113"/>
                    <a:pt x="84" y="124"/>
                    <a:pt x="84" y="148"/>
                  </a:cubicBezTo>
                  <a:cubicBezTo>
                    <a:pt x="72" y="160"/>
                    <a:pt x="60" y="184"/>
                    <a:pt x="48" y="208"/>
                  </a:cubicBezTo>
                  <a:cubicBezTo>
                    <a:pt x="36" y="232"/>
                    <a:pt x="36" y="255"/>
                    <a:pt x="24" y="279"/>
                  </a:cubicBezTo>
                  <a:cubicBezTo>
                    <a:pt x="13" y="327"/>
                    <a:pt x="13" y="386"/>
                    <a:pt x="1" y="434"/>
                  </a:cubicBezTo>
                  <a:cubicBezTo>
                    <a:pt x="1" y="482"/>
                    <a:pt x="1" y="541"/>
                    <a:pt x="13" y="577"/>
                  </a:cubicBezTo>
                  <a:cubicBezTo>
                    <a:pt x="24" y="636"/>
                    <a:pt x="60" y="684"/>
                    <a:pt x="84" y="732"/>
                  </a:cubicBezTo>
                  <a:cubicBezTo>
                    <a:pt x="120" y="767"/>
                    <a:pt x="155" y="803"/>
                    <a:pt x="191" y="827"/>
                  </a:cubicBezTo>
                  <a:cubicBezTo>
                    <a:pt x="203" y="839"/>
                    <a:pt x="227" y="851"/>
                    <a:pt x="251" y="863"/>
                  </a:cubicBezTo>
                  <a:cubicBezTo>
                    <a:pt x="274" y="875"/>
                    <a:pt x="310" y="875"/>
                    <a:pt x="334" y="886"/>
                  </a:cubicBezTo>
                  <a:cubicBezTo>
                    <a:pt x="382" y="898"/>
                    <a:pt x="429" y="898"/>
                    <a:pt x="477" y="898"/>
                  </a:cubicBezTo>
                  <a:cubicBezTo>
                    <a:pt x="536" y="886"/>
                    <a:pt x="584" y="886"/>
                    <a:pt x="632" y="863"/>
                  </a:cubicBezTo>
                  <a:cubicBezTo>
                    <a:pt x="679" y="851"/>
                    <a:pt x="715" y="839"/>
                    <a:pt x="763" y="815"/>
                  </a:cubicBezTo>
                  <a:cubicBezTo>
                    <a:pt x="810" y="779"/>
                    <a:pt x="846" y="756"/>
                    <a:pt x="882" y="720"/>
                  </a:cubicBezTo>
                  <a:cubicBezTo>
                    <a:pt x="906" y="696"/>
                    <a:pt x="917" y="684"/>
                    <a:pt x="929" y="660"/>
                  </a:cubicBezTo>
                  <a:cubicBezTo>
                    <a:pt x="953" y="636"/>
                    <a:pt x="965" y="613"/>
                    <a:pt x="965" y="589"/>
                  </a:cubicBezTo>
                  <a:cubicBezTo>
                    <a:pt x="989" y="553"/>
                    <a:pt x="1001" y="494"/>
                    <a:pt x="1001" y="446"/>
                  </a:cubicBezTo>
                  <a:cubicBezTo>
                    <a:pt x="989" y="339"/>
                    <a:pt x="917" y="255"/>
                    <a:pt x="846" y="196"/>
                  </a:cubicBezTo>
                  <a:cubicBezTo>
                    <a:pt x="810" y="160"/>
                    <a:pt x="775" y="124"/>
                    <a:pt x="727" y="101"/>
                  </a:cubicBezTo>
                  <a:cubicBezTo>
                    <a:pt x="691" y="77"/>
                    <a:pt x="644" y="53"/>
                    <a:pt x="596" y="29"/>
                  </a:cubicBezTo>
                  <a:cubicBezTo>
                    <a:pt x="548" y="17"/>
                    <a:pt x="501" y="5"/>
                    <a:pt x="453" y="5"/>
                  </a:cubicBezTo>
                  <a:cubicBezTo>
                    <a:pt x="441" y="1"/>
                    <a:pt x="431" y="0"/>
                    <a:pt x="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2" name="Google Shape;1502;p48"/>
            <p:cNvSpPr/>
            <p:nvPr/>
          </p:nvSpPr>
          <p:spPr>
            <a:xfrm>
              <a:off x="2274975" y="1457625"/>
              <a:ext cx="16100" cy="9100"/>
            </a:xfrm>
            <a:custGeom>
              <a:avLst/>
              <a:gdLst/>
              <a:ahLst/>
              <a:cxnLst/>
              <a:rect l="l" t="t" r="r" b="b"/>
              <a:pathLst>
                <a:path w="644" h="364" extrusionOk="0">
                  <a:moveTo>
                    <a:pt x="241" y="1"/>
                  </a:moveTo>
                  <a:cubicBezTo>
                    <a:pt x="224" y="1"/>
                    <a:pt x="207" y="2"/>
                    <a:pt x="191" y="5"/>
                  </a:cubicBezTo>
                  <a:lnTo>
                    <a:pt x="155" y="5"/>
                  </a:lnTo>
                  <a:cubicBezTo>
                    <a:pt x="143" y="17"/>
                    <a:pt x="120" y="17"/>
                    <a:pt x="108" y="29"/>
                  </a:cubicBezTo>
                  <a:cubicBezTo>
                    <a:pt x="96" y="29"/>
                    <a:pt x="84" y="41"/>
                    <a:pt x="60" y="53"/>
                  </a:cubicBezTo>
                  <a:cubicBezTo>
                    <a:pt x="48" y="65"/>
                    <a:pt x="36" y="65"/>
                    <a:pt x="24" y="77"/>
                  </a:cubicBezTo>
                  <a:cubicBezTo>
                    <a:pt x="0" y="101"/>
                    <a:pt x="0" y="148"/>
                    <a:pt x="24" y="172"/>
                  </a:cubicBezTo>
                  <a:cubicBezTo>
                    <a:pt x="37" y="192"/>
                    <a:pt x="54" y="201"/>
                    <a:pt x="72" y="201"/>
                  </a:cubicBezTo>
                  <a:cubicBezTo>
                    <a:pt x="87" y="201"/>
                    <a:pt x="103" y="195"/>
                    <a:pt x="120" y="184"/>
                  </a:cubicBezTo>
                  <a:cubicBezTo>
                    <a:pt x="131" y="172"/>
                    <a:pt x="143" y="160"/>
                    <a:pt x="155" y="160"/>
                  </a:cubicBezTo>
                  <a:cubicBezTo>
                    <a:pt x="155" y="148"/>
                    <a:pt x="167" y="148"/>
                    <a:pt x="179" y="148"/>
                  </a:cubicBezTo>
                  <a:cubicBezTo>
                    <a:pt x="191" y="136"/>
                    <a:pt x="203" y="136"/>
                    <a:pt x="215" y="136"/>
                  </a:cubicBezTo>
                  <a:cubicBezTo>
                    <a:pt x="239" y="136"/>
                    <a:pt x="262" y="136"/>
                    <a:pt x="286" y="148"/>
                  </a:cubicBezTo>
                  <a:cubicBezTo>
                    <a:pt x="322" y="148"/>
                    <a:pt x="346" y="160"/>
                    <a:pt x="381" y="172"/>
                  </a:cubicBezTo>
                  <a:cubicBezTo>
                    <a:pt x="393" y="184"/>
                    <a:pt x="405" y="196"/>
                    <a:pt x="429" y="208"/>
                  </a:cubicBezTo>
                  <a:cubicBezTo>
                    <a:pt x="441" y="232"/>
                    <a:pt x="465" y="244"/>
                    <a:pt x="477" y="267"/>
                  </a:cubicBezTo>
                  <a:cubicBezTo>
                    <a:pt x="489" y="279"/>
                    <a:pt x="501" y="303"/>
                    <a:pt x="512" y="327"/>
                  </a:cubicBezTo>
                  <a:cubicBezTo>
                    <a:pt x="520" y="350"/>
                    <a:pt x="538" y="363"/>
                    <a:pt x="559" y="363"/>
                  </a:cubicBezTo>
                  <a:cubicBezTo>
                    <a:pt x="570" y="363"/>
                    <a:pt x="583" y="359"/>
                    <a:pt x="596" y="351"/>
                  </a:cubicBezTo>
                  <a:cubicBezTo>
                    <a:pt x="632" y="339"/>
                    <a:pt x="643" y="303"/>
                    <a:pt x="632" y="267"/>
                  </a:cubicBezTo>
                  <a:cubicBezTo>
                    <a:pt x="596" y="220"/>
                    <a:pt x="572" y="160"/>
                    <a:pt x="536" y="125"/>
                  </a:cubicBezTo>
                  <a:cubicBezTo>
                    <a:pt x="512" y="101"/>
                    <a:pt x="489" y="89"/>
                    <a:pt x="465" y="77"/>
                  </a:cubicBezTo>
                  <a:cubicBezTo>
                    <a:pt x="441" y="53"/>
                    <a:pt x="405" y="41"/>
                    <a:pt x="381" y="29"/>
                  </a:cubicBezTo>
                  <a:cubicBezTo>
                    <a:pt x="338" y="12"/>
                    <a:pt x="288" y="1"/>
                    <a:pt x="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3" name="Google Shape;1503;p48"/>
            <p:cNvSpPr/>
            <p:nvPr/>
          </p:nvSpPr>
          <p:spPr>
            <a:xfrm>
              <a:off x="2186875" y="1284925"/>
              <a:ext cx="21150" cy="20575"/>
            </a:xfrm>
            <a:custGeom>
              <a:avLst/>
              <a:gdLst/>
              <a:ahLst/>
              <a:cxnLst/>
              <a:rect l="l" t="t" r="r" b="b"/>
              <a:pathLst>
                <a:path w="846" h="823" extrusionOk="0">
                  <a:moveTo>
                    <a:pt x="381" y="139"/>
                  </a:moveTo>
                  <a:cubicBezTo>
                    <a:pt x="417" y="139"/>
                    <a:pt x="441" y="139"/>
                    <a:pt x="476" y="151"/>
                  </a:cubicBezTo>
                  <a:cubicBezTo>
                    <a:pt x="500" y="151"/>
                    <a:pt x="536" y="163"/>
                    <a:pt x="560" y="175"/>
                  </a:cubicBezTo>
                  <a:cubicBezTo>
                    <a:pt x="584" y="186"/>
                    <a:pt x="607" y="198"/>
                    <a:pt x="619" y="222"/>
                  </a:cubicBezTo>
                  <a:cubicBezTo>
                    <a:pt x="643" y="234"/>
                    <a:pt x="655" y="246"/>
                    <a:pt x="667" y="270"/>
                  </a:cubicBezTo>
                  <a:cubicBezTo>
                    <a:pt x="679" y="294"/>
                    <a:pt x="691" y="306"/>
                    <a:pt x="703" y="329"/>
                  </a:cubicBezTo>
                  <a:cubicBezTo>
                    <a:pt x="703" y="341"/>
                    <a:pt x="703" y="341"/>
                    <a:pt x="703" y="353"/>
                  </a:cubicBezTo>
                  <a:cubicBezTo>
                    <a:pt x="679" y="317"/>
                    <a:pt x="655" y="282"/>
                    <a:pt x="619" y="258"/>
                  </a:cubicBezTo>
                  <a:cubicBezTo>
                    <a:pt x="584" y="222"/>
                    <a:pt x="548" y="186"/>
                    <a:pt x="500" y="163"/>
                  </a:cubicBezTo>
                  <a:cubicBezTo>
                    <a:pt x="476" y="151"/>
                    <a:pt x="453" y="151"/>
                    <a:pt x="429" y="151"/>
                  </a:cubicBezTo>
                  <a:cubicBezTo>
                    <a:pt x="418" y="147"/>
                    <a:pt x="408" y="146"/>
                    <a:pt x="398" y="146"/>
                  </a:cubicBezTo>
                  <a:cubicBezTo>
                    <a:pt x="373" y="146"/>
                    <a:pt x="350" y="154"/>
                    <a:pt x="334" y="163"/>
                  </a:cubicBezTo>
                  <a:cubicBezTo>
                    <a:pt x="322" y="163"/>
                    <a:pt x="310" y="175"/>
                    <a:pt x="298" y="175"/>
                  </a:cubicBezTo>
                  <a:cubicBezTo>
                    <a:pt x="298" y="175"/>
                    <a:pt x="298" y="163"/>
                    <a:pt x="286" y="163"/>
                  </a:cubicBezTo>
                  <a:cubicBezTo>
                    <a:pt x="298" y="151"/>
                    <a:pt x="298" y="151"/>
                    <a:pt x="298" y="151"/>
                  </a:cubicBezTo>
                  <a:cubicBezTo>
                    <a:pt x="334" y="151"/>
                    <a:pt x="357" y="139"/>
                    <a:pt x="381" y="139"/>
                  </a:cubicBezTo>
                  <a:close/>
                  <a:moveTo>
                    <a:pt x="453" y="365"/>
                  </a:moveTo>
                  <a:cubicBezTo>
                    <a:pt x="453" y="377"/>
                    <a:pt x="465" y="389"/>
                    <a:pt x="465" y="389"/>
                  </a:cubicBezTo>
                  <a:cubicBezTo>
                    <a:pt x="465" y="401"/>
                    <a:pt x="465" y="413"/>
                    <a:pt x="465" y="425"/>
                  </a:cubicBezTo>
                  <a:cubicBezTo>
                    <a:pt x="465" y="425"/>
                    <a:pt x="465" y="436"/>
                    <a:pt x="465" y="436"/>
                  </a:cubicBezTo>
                  <a:cubicBezTo>
                    <a:pt x="465" y="448"/>
                    <a:pt x="465" y="448"/>
                    <a:pt x="465" y="448"/>
                  </a:cubicBezTo>
                  <a:cubicBezTo>
                    <a:pt x="465" y="448"/>
                    <a:pt x="465" y="448"/>
                    <a:pt x="465" y="448"/>
                  </a:cubicBezTo>
                  <a:lnTo>
                    <a:pt x="465" y="448"/>
                  </a:lnTo>
                  <a:cubicBezTo>
                    <a:pt x="465" y="448"/>
                    <a:pt x="455" y="448"/>
                    <a:pt x="453" y="457"/>
                  </a:cubicBezTo>
                  <a:lnTo>
                    <a:pt x="453" y="457"/>
                  </a:lnTo>
                  <a:cubicBezTo>
                    <a:pt x="445" y="460"/>
                    <a:pt x="437" y="460"/>
                    <a:pt x="429" y="460"/>
                  </a:cubicBezTo>
                  <a:cubicBezTo>
                    <a:pt x="417" y="472"/>
                    <a:pt x="417" y="472"/>
                    <a:pt x="405" y="472"/>
                  </a:cubicBezTo>
                  <a:lnTo>
                    <a:pt x="393" y="472"/>
                  </a:lnTo>
                  <a:cubicBezTo>
                    <a:pt x="393" y="472"/>
                    <a:pt x="393" y="460"/>
                    <a:pt x="381" y="460"/>
                  </a:cubicBezTo>
                  <a:cubicBezTo>
                    <a:pt x="381" y="448"/>
                    <a:pt x="381" y="448"/>
                    <a:pt x="381" y="436"/>
                  </a:cubicBezTo>
                  <a:cubicBezTo>
                    <a:pt x="393" y="425"/>
                    <a:pt x="393" y="413"/>
                    <a:pt x="393" y="413"/>
                  </a:cubicBezTo>
                  <a:cubicBezTo>
                    <a:pt x="393" y="401"/>
                    <a:pt x="405" y="401"/>
                    <a:pt x="405" y="389"/>
                  </a:cubicBezTo>
                  <a:cubicBezTo>
                    <a:pt x="417" y="389"/>
                    <a:pt x="417" y="377"/>
                    <a:pt x="417" y="377"/>
                  </a:cubicBezTo>
                  <a:cubicBezTo>
                    <a:pt x="429" y="377"/>
                    <a:pt x="429" y="377"/>
                    <a:pt x="441" y="365"/>
                  </a:cubicBezTo>
                  <a:close/>
                  <a:moveTo>
                    <a:pt x="215" y="306"/>
                  </a:moveTo>
                  <a:cubicBezTo>
                    <a:pt x="203" y="341"/>
                    <a:pt x="203" y="377"/>
                    <a:pt x="215" y="413"/>
                  </a:cubicBezTo>
                  <a:cubicBezTo>
                    <a:pt x="215" y="436"/>
                    <a:pt x="226" y="460"/>
                    <a:pt x="226" y="484"/>
                  </a:cubicBezTo>
                  <a:cubicBezTo>
                    <a:pt x="238" y="508"/>
                    <a:pt x="250" y="532"/>
                    <a:pt x="262" y="544"/>
                  </a:cubicBezTo>
                  <a:cubicBezTo>
                    <a:pt x="298" y="579"/>
                    <a:pt x="357" y="603"/>
                    <a:pt x="405" y="603"/>
                  </a:cubicBezTo>
                  <a:cubicBezTo>
                    <a:pt x="453" y="603"/>
                    <a:pt x="500" y="591"/>
                    <a:pt x="548" y="556"/>
                  </a:cubicBezTo>
                  <a:cubicBezTo>
                    <a:pt x="572" y="544"/>
                    <a:pt x="596" y="496"/>
                    <a:pt x="607" y="460"/>
                  </a:cubicBezTo>
                  <a:cubicBezTo>
                    <a:pt x="607" y="472"/>
                    <a:pt x="607" y="496"/>
                    <a:pt x="607" y="508"/>
                  </a:cubicBezTo>
                  <a:cubicBezTo>
                    <a:pt x="607" y="520"/>
                    <a:pt x="607" y="544"/>
                    <a:pt x="607" y="556"/>
                  </a:cubicBezTo>
                  <a:cubicBezTo>
                    <a:pt x="607" y="567"/>
                    <a:pt x="596" y="579"/>
                    <a:pt x="596" y="591"/>
                  </a:cubicBezTo>
                  <a:cubicBezTo>
                    <a:pt x="584" y="603"/>
                    <a:pt x="584" y="615"/>
                    <a:pt x="572" y="627"/>
                  </a:cubicBezTo>
                  <a:cubicBezTo>
                    <a:pt x="572" y="627"/>
                    <a:pt x="560" y="627"/>
                    <a:pt x="560" y="639"/>
                  </a:cubicBezTo>
                  <a:cubicBezTo>
                    <a:pt x="536" y="651"/>
                    <a:pt x="524" y="651"/>
                    <a:pt x="500" y="663"/>
                  </a:cubicBezTo>
                  <a:cubicBezTo>
                    <a:pt x="488" y="663"/>
                    <a:pt x="476" y="663"/>
                    <a:pt x="453" y="675"/>
                  </a:cubicBezTo>
                  <a:cubicBezTo>
                    <a:pt x="441" y="675"/>
                    <a:pt x="417" y="663"/>
                    <a:pt x="393" y="663"/>
                  </a:cubicBezTo>
                  <a:cubicBezTo>
                    <a:pt x="369" y="651"/>
                    <a:pt x="346" y="651"/>
                    <a:pt x="310" y="639"/>
                  </a:cubicBezTo>
                  <a:cubicBezTo>
                    <a:pt x="298" y="627"/>
                    <a:pt x="274" y="615"/>
                    <a:pt x="250" y="591"/>
                  </a:cubicBezTo>
                  <a:cubicBezTo>
                    <a:pt x="238" y="579"/>
                    <a:pt x="215" y="556"/>
                    <a:pt x="203" y="532"/>
                  </a:cubicBezTo>
                  <a:cubicBezTo>
                    <a:pt x="191" y="508"/>
                    <a:pt x="179" y="484"/>
                    <a:pt x="167" y="460"/>
                  </a:cubicBezTo>
                  <a:cubicBezTo>
                    <a:pt x="155" y="436"/>
                    <a:pt x="155" y="425"/>
                    <a:pt x="155" y="401"/>
                  </a:cubicBezTo>
                  <a:cubicBezTo>
                    <a:pt x="155" y="401"/>
                    <a:pt x="155" y="389"/>
                    <a:pt x="167" y="377"/>
                  </a:cubicBezTo>
                  <a:cubicBezTo>
                    <a:pt x="179" y="353"/>
                    <a:pt x="191" y="329"/>
                    <a:pt x="215" y="306"/>
                  </a:cubicBezTo>
                  <a:close/>
                  <a:moveTo>
                    <a:pt x="391" y="0"/>
                  </a:moveTo>
                  <a:cubicBezTo>
                    <a:pt x="359" y="0"/>
                    <a:pt x="327" y="3"/>
                    <a:pt x="298" y="8"/>
                  </a:cubicBezTo>
                  <a:cubicBezTo>
                    <a:pt x="262" y="20"/>
                    <a:pt x="238" y="32"/>
                    <a:pt x="203" y="44"/>
                  </a:cubicBezTo>
                  <a:cubicBezTo>
                    <a:pt x="167" y="67"/>
                    <a:pt x="119" y="103"/>
                    <a:pt x="95" y="139"/>
                  </a:cubicBezTo>
                  <a:cubicBezTo>
                    <a:pt x="72" y="163"/>
                    <a:pt x="72" y="186"/>
                    <a:pt x="60" y="198"/>
                  </a:cubicBezTo>
                  <a:cubicBezTo>
                    <a:pt x="48" y="222"/>
                    <a:pt x="36" y="246"/>
                    <a:pt x="24" y="282"/>
                  </a:cubicBezTo>
                  <a:cubicBezTo>
                    <a:pt x="24" y="317"/>
                    <a:pt x="12" y="353"/>
                    <a:pt x="12" y="389"/>
                  </a:cubicBezTo>
                  <a:cubicBezTo>
                    <a:pt x="0" y="436"/>
                    <a:pt x="0" y="484"/>
                    <a:pt x="12" y="532"/>
                  </a:cubicBezTo>
                  <a:cubicBezTo>
                    <a:pt x="12" y="556"/>
                    <a:pt x="24" y="579"/>
                    <a:pt x="36" y="603"/>
                  </a:cubicBezTo>
                  <a:cubicBezTo>
                    <a:pt x="48" y="627"/>
                    <a:pt x="60" y="651"/>
                    <a:pt x="84" y="675"/>
                  </a:cubicBezTo>
                  <a:cubicBezTo>
                    <a:pt x="107" y="722"/>
                    <a:pt x="143" y="758"/>
                    <a:pt x="191" y="782"/>
                  </a:cubicBezTo>
                  <a:cubicBezTo>
                    <a:pt x="238" y="806"/>
                    <a:pt x="298" y="817"/>
                    <a:pt x="346" y="817"/>
                  </a:cubicBezTo>
                  <a:cubicBezTo>
                    <a:pt x="363" y="821"/>
                    <a:pt x="379" y="822"/>
                    <a:pt x="395" y="822"/>
                  </a:cubicBezTo>
                  <a:cubicBezTo>
                    <a:pt x="433" y="822"/>
                    <a:pt x="467" y="814"/>
                    <a:pt x="500" y="806"/>
                  </a:cubicBezTo>
                  <a:cubicBezTo>
                    <a:pt x="548" y="794"/>
                    <a:pt x="607" y="770"/>
                    <a:pt x="655" y="746"/>
                  </a:cubicBezTo>
                  <a:cubicBezTo>
                    <a:pt x="667" y="734"/>
                    <a:pt x="691" y="710"/>
                    <a:pt x="715" y="698"/>
                  </a:cubicBezTo>
                  <a:cubicBezTo>
                    <a:pt x="727" y="687"/>
                    <a:pt x="750" y="663"/>
                    <a:pt x="762" y="639"/>
                  </a:cubicBezTo>
                  <a:cubicBezTo>
                    <a:pt x="786" y="591"/>
                    <a:pt x="810" y="544"/>
                    <a:pt x="834" y="496"/>
                  </a:cubicBezTo>
                  <a:cubicBezTo>
                    <a:pt x="846" y="448"/>
                    <a:pt x="846" y="401"/>
                    <a:pt x="846" y="341"/>
                  </a:cubicBezTo>
                  <a:cubicBezTo>
                    <a:pt x="834" y="317"/>
                    <a:pt x="834" y="294"/>
                    <a:pt x="822" y="270"/>
                  </a:cubicBezTo>
                  <a:cubicBezTo>
                    <a:pt x="810" y="246"/>
                    <a:pt x="798" y="210"/>
                    <a:pt x="774" y="186"/>
                  </a:cubicBezTo>
                  <a:cubicBezTo>
                    <a:pt x="715" y="103"/>
                    <a:pt x="619" y="44"/>
                    <a:pt x="524" y="20"/>
                  </a:cubicBezTo>
                  <a:cubicBezTo>
                    <a:pt x="482" y="6"/>
                    <a:pt x="436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4" name="Google Shape;1504;p48"/>
            <p:cNvSpPr/>
            <p:nvPr/>
          </p:nvSpPr>
          <p:spPr>
            <a:xfrm>
              <a:off x="2049050" y="1197600"/>
              <a:ext cx="20575" cy="22950"/>
            </a:xfrm>
            <a:custGeom>
              <a:avLst/>
              <a:gdLst/>
              <a:ahLst/>
              <a:cxnLst/>
              <a:rect l="l" t="t" r="r" b="b"/>
              <a:pathLst>
                <a:path w="823" h="918" extrusionOk="0">
                  <a:moveTo>
                    <a:pt x="465" y="429"/>
                  </a:moveTo>
                  <a:cubicBezTo>
                    <a:pt x="465" y="441"/>
                    <a:pt x="465" y="441"/>
                    <a:pt x="465" y="453"/>
                  </a:cubicBezTo>
                  <a:cubicBezTo>
                    <a:pt x="465" y="453"/>
                    <a:pt x="465" y="465"/>
                    <a:pt x="465" y="465"/>
                  </a:cubicBezTo>
                  <a:cubicBezTo>
                    <a:pt x="465" y="477"/>
                    <a:pt x="453" y="489"/>
                    <a:pt x="453" y="512"/>
                  </a:cubicBezTo>
                  <a:cubicBezTo>
                    <a:pt x="453" y="512"/>
                    <a:pt x="441" y="512"/>
                    <a:pt x="441" y="524"/>
                  </a:cubicBezTo>
                  <a:lnTo>
                    <a:pt x="417" y="524"/>
                  </a:lnTo>
                  <a:cubicBezTo>
                    <a:pt x="405" y="512"/>
                    <a:pt x="405" y="501"/>
                    <a:pt x="394" y="489"/>
                  </a:cubicBezTo>
                  <a:cubicBezTo>
                    <a:pt x="394" y="477"/>
                    <a:pt x="394" y="477"/>
                    <a:pt x="394" y="477"/>
                  </a:cubicBezTo>
                  <a:lnTo>
                    <a:pt x="405" y="477"/>
                  </a:lnTo>
                  <a:cubicBezTo>
                    <a:pt x="417" y="477"/>
                    <a:pt x="441" y="465"/>
                    <a:pt x="453" y="441"/>
                  </a:cubicBezTo>
                  <a:cubicBezTo>
                    <a:pt x="453" y="441"/>
                    <a:pt x="453" y="441"/>
                    <a:pt x="465" y="429"/>
                  </a:cubicBezTo>
                  <a:close/>
                  <a:moveTo>
                    <a:pt x="453" y="143"/>
                  </a:moveTo>
                  <a:cubicBezTo>
                    <a:pt x="477" y="155"/>
                    <a:pt x="489" y="167"/>
                    <a:pt x="513" y="167"/>
                  </a:cubicBezTo>
                  <a:cubicBezTo>
                    <a:pt x="525" y="179"/>
                    <a:pt x="536" y="191"/>
                    <a:pt x="548" y="203"/>
                  </a:cubicBezTo>
                  <a:cubicBezTo>
                    <a:pt x="560" y="215"/>
                    <a:pt x="572" y="227"/>
                    <a:pt x="584" y="239"/>
                  </a:cubicBezTo>
                  <a:cubicBezTo>
                    <a:pt x="608" y="274"/>
                    <a:pt x="632" y="322"/>
                    <a:pt x="644" y="358"/>
                  </a:cubicBezTo>
                  <a:cubicBezTo>
                    <a:pt x="655" y="405"/>
                    <a:pt x="667" y="453"/>
                    <a:pt x="667" y="501"/>
                  </a:cubicBezTo>
                  <a:cubicBezTo>
                    <a:pt x="667" y="524"/>
                    <a:pt x="667" y="560"/>
                    <a:pt x="667" y="584"/>
                  </a:cubicBezTo>
                  <a:cubicBezTo>
                    <a:pt x="655" y="620"/>
                    <a:pt x="644" y="643"/>
                    <a:pt x="632" y="679"/>
                  </a:cubicBezTo>
                  <a:cubicBezTo>
                    <a:pt x="620" y="691"/>
                    <a:pt x="608" y="703"/>
                    <a:pt x="608" y="715"/>
                  </a:cubicBezTo>
                  <a:cubicBezTo>
                    <a:pt x="596" y="727"/>
                    <a:pt x="584" y="727"/>
                    <a:pt x="572" y="739"/>
                  </a:cubicBezTo>
                  <a:cubicBezTo>
                    <a:pt x="560" y="751"/>
                    <a:pt x="548" y="751"/>
                    <a:pt x="536" y="751"/>
                  </a:cubicBezTo>
                  <a:cubicBezTo>
                    <a:pt x="560" y="727"/>
                    <a:pt x="584" y="703"/>
                    <a:pt x="608" y="667"/>
                  </a:cubicBezTo>
                  <a:cubicBezTo>
                    <a:pt x="632" y="620"/>
                    <a:pt x="632" y="560"/>
                    <a:pt x="632" y="512"/>
                  </a:cubicBezTo>
                  <a:cubicBezTo>
                    <a:pt x="644" y="501"/>
                    <a:pt x="644" y="477"/>
                    <a:pt x="644" y="465"/>
                  </a:cubicBezTo>
                  <a:cubicBezTo>
                    <a:pt x="644" y="453"/>
                    <a:pt x="644" y="429"/>
                    <a:pt x="644" y="417"/>
                  </a:cubicBezTo>
                  <a:cubicBezTo>
                    <a:pt x="644" y="393"/>
                    <a:pt x="644" y="370"/>
                    <a:pt x="632" y="346"/>
                  </a:cubicBezTo>
                  <a:cubicBezTo>
                    <a:pt x="620" y="310"/>
                    <a:pt x="596" y="286"/>
                    <a:pt x="560" y="262"/>
                  </a:cubicBezTo>
                  <a:lnTo>
                    <a:pt x="548" y="262"/>
                  </a:lnTo>
                  <a:cubicBezTo>
                    <a:pt x="536" y="250"/>
                    <a:pt x="525" y="239"/>
                    <a:pt x="501" y="227"/>
                  </a:cubicBezTo>
                  <a:lnTo>
                    <a:pt x="465" y="227"/>
                  </a:lnTo>
                  <a:cubicBezTo>
                    <a:pt x="436" y="212"/>
                    <a:pt x="402" y="202"/>
                    <a:pt x="369" y="202"/>
                  </a:cubicBezTo>
                  <a:cubicBezTo>
                    <a:pt x="348" y="202"/>
                    <a:pt x="328" y="206"/>
                    <a:pt x="310" y="215"/>
                  </a:cubicBezTo>
                  <a:cubicBezTo>
                    <a:pt x="286" y="215"/>
                    <a:pt x="274" y="227"/>
                    <a:pt x="263" y="227"/>
                  </a:cubicBezTo>
                  <a:cubicBezTo>
                    <a:pt x="251" y="239"/>
                    <a:pt x="239" y="250"/>
                    <a:pt x="227" y="250"/>
                  </a:cubicBezTo>
                  <a:cubicBezTo>
                    <a:pt x="239" y="239"/>
                    <a:pt x="251" y="227"/>
                    <a:pt x="263" y="215"/>
                  </a:cubicBezTo>
                  <a:cubicBezTo>
                    <a:pt x="274" y="191"/>
                    <a:pt x="286" y="179"/>
                    <a:pt x="298" y="167"/>
                  </a:cubicBezTo>
                  <a:cubicBezTo>
                    <a:pt x="322" y="167"/>
                    <a:pt x="334" y="155"/>
                    <a:pt x="346" y="155"/>
                  </a:cubicBezTo>
                  <a:cubicBezTo>
                    <a:pt x="358" y="143"/>
                    <a:pt x="370" y="143"/>
                    <a:pt x="382" y="143"/>
                  </a:cubicBezTo>
                  <a:close/>
                  <a:moveTo>
                    <a:pt x="322" y="0"/>
                  </a:moveTo>
                  <a:cubicBezTo>
                    <a:pt x="310" y="12"/>
                    <a:pt x="310" y="12"/>
                    <a:pt x="298" y="12"/>
                  </a:cubicBezTo>
                  <a:cubicBezTo>
                    <a:pt x="263" y="24"/>
                    <a:pt x="239" y="36"/>
                    <a:pt x="215" y="48"/>
                  </a:cubicBezTo>
                  <a:cubicBezTo>
                    <a:pt x="167" y="84"/>
                    <a:pt x="132" y="120"/>
                    <a:pt x="108" y="167"/>
                  </a:cubicBezTo>
                  <a:cubicBezTo>
                    <a:pt x="96" y="191"/>
                    <a:pt x="84" y="215"/>
                    <a:pt x="60" y="239"/>
                  </a:cubicBezTo>
                  <a:cubicBezTo>
                    <a:pt x="48" y="262"/>
                    <a:pt x="36" y="298"/>
                    <a:pt x="36" y="322"/>
                  </a:cubicBezTo>
                  <a:cubicBezTo>
                    <a:pt x="24" y="358"/>
                    <a:pt x="13" y="381"/>
                    <a:pt x="13" y="417"/>
                  </a:cubicBezTo>
                  <a:cubicBezTo>
                    <a:pt x="13" y="441"/>
                    <a:pt x="1" y="465"/>
                    <a:pt x="1" y="489"/>
                  </a:cubicBezTo>
                  <a:cubicBezTo>
                    <a:pt x="1" y="548"/>
                    <a:pt x="13" y="608"/>
                    <a:pt x="48" y="655"/>
                  </a:cubicBezTo>
                  <a:cubicBezTo>
                    <a:pt x="48" y="679"/>
                    <a:pt x="60" y="691"/>
                    <a:pt x="60" y="703"/>
                  </a:cubicBezTo>
                  <a:cubicBezTo>
                    <a:pt x="72" y="703"/>
                    <a:pt x="72" y="703"/>
                    <a:pt x="72" y="715"/>
                  </a:cubicBezTo>
                  <a:cubicBezTo>
                    <a:pt x="132" y="810"/>
                    <a:pt x="227" y="882"/>
                    <a:pt x="334" y="905"/>
                  </a:cubicBezTo>
                  <a:cubicBezTo>
                    <a:pt x="358" y="905"/>
                    <a:pt x="382" y="905"/>
                    <a:pt x="417" y="917"/>
                  </a:cubicBezTo>
                  <a:cubicBezTo>
                    <a:pt x="441" y="917"/>
                    <a:pt x="465" y="905"/>
                    <a:pt x="501" y="905"/>
                  </a:cubicBezTo>
                  <a:cubicBezTo>
                    <a:pt x="560" y="905"/>
                    <a:pt x="620" y="882"/>
                    <a:pt x="667" y="858"/>
                  </a:cubicBezTo>
                  <a:cubicBezTo>
                    <a:pt x="751" y="786"/>
                    <a:pt x="798" y="679"/>
                    <a:pt x="810" y="572"/>
                  </a:cubicBezTo>
                  <a:cubicBezTo>
                    <a:pt x="822" y="524"/>
                    <a:pt x="810" y="465"/>
                    <a:pt x="810" y="417"/>
                  </a:cubicBezTo>
                  <a:cubicBezTo>
                    <a:pt x="798" y="358"/>
                    <a:pt x="775" y="310"/>
                    <a:pt x="763" y="250"/>
                  </a:cubicBezTo>
                  <a:cubicBezTo>
                    <a:pt x="739" y="203"/>
                    <a:pt x="715" y="167"/>
                    <a:pt x="679" y="120"/>
                  </a:cubicBezTo>
                  <a:cubicBezTo>
                    <a:pt x="644" y="84"/>
                    <a:pt x="596" y="48"/>
                    <a:pt x="536" y="24"/>
                  </a:cubicBezTo>
                  <a:cubicBezTo>
                    <a:pt x="489" y="0"/>
                    <a:pt x="441" y="0"/>
                    <a:pt x="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5" name="Google Shape;1505;p48"/>
            <p:cNvSpPr/>
            <p:nvPr/>
          </p:nvSpPr>
          <p:spPr>
            <a:xfrm>
              <a:off x="1910350" y="1149975"/>
              <a:ext cx="22350" cy="21450"/>
            </a:xfrm>
            <a:custGeom>
              <a:avLst/>
              <a:gdLst/>
              <a:ahLst/>
              <a:cxnLst/>
              <a:rect l="l" t="t" r="r" b="b"/>
              <a:pathLst>
                <a:path w="894" h="858" extrusionOk="0">
                  <a:moveTo>
                    <a:pt x="369" y="167"/>
                  </a:moveTo>
                  <a:cubicBezTo>
                    <a:pt x="298" y="203"/>
                    <a:pt x="262" y="286"/>
                    <a:pt x="250" y="358"/>
                  </a:cubicBezTo>
                  <a:cubicBezTo>
                    <a:pt x="238" y="370"/>
                    <a:pt x="238" y="393"/>
                    <a:pt x="238" y="405"/>
                  </a:cubicBezTo>
                  <a:cubicBezTo>
                    <a:pt x="238" y="393"/>
                    <a:pt x="238" y="381"/>
                    <a:pt x="238" y="370"/>
                  </a:cubicBezTo>
                  <a:cubicBezTo>
                    <a:pt x="238" y="346"/>
                    <a:pt x="227" y="322"/>
                    <a:pt x="203" y="310"/>
                  </a:cubicBezTo>
                  <a:cubicBezTo>
                    <a:pt x="215" y="286"/>
                    <a:pt x="227" y="274"/>
                    <a:pt x="238" y="250"/>
                  </a:cubicBezTo>
                  <a:cubicBezTo>
                    <a:pt x="262" y="239"/>
                    <a:pt x="274" y="215"/>
                    <a:pt x="298" y="203"/>
                  </a:cubicBezTo>
                  <a:cubicBezTo>
                    <a:pt x="322" y="191"/>
                    <a:pt x="346" y="179"/>
                    <a:pt x="358" y="167"/>
                  </a:cubicBezTo>
                  <a:close/>
                  <a:moveTo>
                    <a:pt x="584" y="179"/>
                  </a:moveTo>
                  <a:cubicBezTo>
                    <a:pt x="596" y="191"/>
                    <a:pt x="619" y="215"/>
                    <a:pt x="643" y="227"/>
                  </a:cubicBezTo>
                  <a:cubicBezTo>
                    <a:pt x="667" y="250"/>
                    <a:pt x="679" y="262"/>
                    <a:pt x="703" y="286"/>
                  </a:cubicBezTo>
                  <a:cubicBezTo>
                    <a:pt x="703" y="298"/>
                    <a:pt x="715" y="322"/>
                    <a:pt x="727" y="346"/>
                  </a:cubicBezTo>
                  <a:cubicBezTo>
                    <a:pt x="727" y="358"/>
                    <a:pt x="727" y="381"/>
                    <a:pt x="739" y="393"/>
                  </a:cubicBezTo>
                  <a:lnTo>
                    <a:pt x="739" y="405"/>
                  </a:lnTo>
                  <a:cubicBezTo>
                    <a:pt x="727" y="370"/>
                    <a:pt x="715" y="346"/>
                    <a:pt x="703" y="322"/>
                  </a:cubicBezTo>
                  <a:cubicBezTo>
                    <a:pt x="691" y="298"/>
                    <a:pt x="679" y="274"/>
                    <a:pt x="655" y="250"/>
                  </a:cubicBezTo>
                  <a:cubicBezTo>
                    <a:pt x="643" y="239"/>
                    <a:pt x="619" y="215"/>
                    <a:pt x="608" y="203"/>
                  </a:cubicBezTo>
                  <a:cubicBezTo>
                    <a:pt x="596" y="191"/>
                    <a:pt x="584" y="179"/>
                    <a:pt x="572" y="179"/>
                  </a:cubicBezTo>
                  <a:close/>
                  <a:moveTo>
                    <a:pt x="488" y="310"/>
                  </a:moveTo>
                  <a:cubicBezTo>
                    <a:pt x="488" y="310"/>
                    <a:pt x="500" y="310"/>
                    <a:pt x="500" y="322"/>
                  </a:cubicBezTo>
                  <a:cubicBezTo>
                    <a:pt x="512" y="334"/>
                    <a:pt x="524" y="346"/>
                    <a:pt x="536" y="358"/>
                  </a:cubicBezTo>
                  <a:cubicBezTo>
                    <a:pt x="536" y="358"/>
                    <a:pt x="548" y="370"/>
                    <a:pt x="548" y="381"/>
                  </a:cubicBezTo>
                  <a:cubicBezTo>
                    <a:pt x="548" y="393"/>
                    <a:pt x="548" y="405"/>
                    <a:pt x="548" y="417"/>
                  </a:cubicBezTo>
                  <a:cubicBezTo>
                    <a:pt x="548" y="417"/>
                    <a:pt x="548" y="417"/>
                    <a:pt x="548" y="429"/>
                  </a:cubicBezTo>
                  <a:cubicBezTo>
                    <a:pt x="548" y="417"/>
                    <a:pt x="536" y="417"/>
                    <a:pt x="536" y="405"/>
                  </a:cubicBezTo>
                  <a:cubicBezTo>
                    <a:pt x="512" y="381"/>
                    <a:pt x="465" y="370"/>
                    <a:pt x="429" y="370"/>
                  </a:cubicBezTo>
                  <a:cubicBezTo>
                    <a:pt x="417" y="381"/>
                    <a:pt x="405" y="381"/>
                    <a:pt x="393" y="393"/>
                  </a:cubicBezTo>
                  <a:cubicBezTo>
                    <a:pt x="393" y="381"/>
                    <a:pt x="405" y="381"/>
                    <a:pt x="405" y="381"/>
                  </a:cubicBezTo>
                  <a:cubicBezTo>
                    <a:pt x="405" y="358"/>
                    <a:pt x="417" y="346"/>
                    <a:pt x="429" y="334"/>
                  </a:cubicBezTo>
                  <a:cubicBezTo>
                    <a:pt x="441" y="334"/>
                    <a:pt x="441" y="322"/>
                    <a:pt x="453" y="310"/>
                  </a:cubicBezTo>
                  <a:close/>
                  <a:moveTo>
                    <a:pt x="560" y="620"/>
                  </a:moveTo>
                  <a:cubicBezTo>
                    <a:pt x="560" y="631"/>
                    <a:pt x="548" y="631"/>
                    <a:pt x="536" y="643"/>
                  </a:cubicBezTo>
                  <a:cubicBezTo>
                    <a:pt x="536" y="655"/>
                    <a:pt x="536" y="655"/>
                    <a:pt x="524" y="655"/>
                  </a:cubicBezTo>
                  <a:cubicBezTo>
                    <a:pt x="536" y="643"/>
                    <a:pt x="548" y="631"/>
                    <a:pt x="548" y="620"/>
                  </a:cubicBezTo>
                  <a:close/>
                  <a:moveTo>
                    <a:pt x="465" y="0"/>
                  </a:moveTo>
                  <a:cubicBezTo>
                    <a:pt x="441" y="0"/>
                    <a:pt x="405" y="0"/>
                    <a:pt x="381" y="12"/>
                  </a:cubicBezTo>
                  <a:lnTo>
                    <a:pt x="358" y="12"/>
                  </a:lnTo>
                  <a:cubicBezTo>
                    <a:pt x="334" y="24"/>
                    <a:pt x="310" y="24"/>
                    <a:pt x="298" y="36"/>
                  </a:cubicBezTo>
                  <a:cubicBezTo>
                    <a:pt x="262" y="36"/>
                    <a:pt x="250" y="60"/>
                    <a:pt x="227" y="72"/>
                  </a:cubicBezTo>
                  <a:cubicBezTo>
                    <a:pt x="191" y="84"/>
                    <a:pt x="167" y="108"/>
                    <a:pt x="143" y="131"/>
                  </a:cubicBezTo>
                  <a:cubicBezTo>
                    <a:pt x="60" y="203"/>
                    <a:pt x="12" y="310"/>
                    <a:pt x="12" y="429"/>
                  </a:cubicBezTo>
                  <a:cubicBezTo>
                    <a:pt x="0" y="477"/>
                    <a:pt x="12" y="536"/>
                    <a:pt x="24" y="596"/>
                  </a:cubicBezTo>
                  <a:cubicBezTo>
                    <a:pt x="48" y="643"/>
                    <a:pt x="84" y="691"/>
                    <a:pt x="119" y="739"/>
                  </a:cubicBezTo>
                  <a:cubicBezTo>
                    <a:pt x="167" y="774"/>
                    <a:pt x="215" y="810"/>
                    <a:pt x="262" y="834"/>
                  </a:cubicBezTo>
                  <a:cubicBezTo>
                    <a:pt x="286" y="846"/>
                    <a:pt x="322" y="846"/>
                    <a:pt x="346" y="858"/>
                  </a:cubicBezTo>
                  <a:lnTo>
                    <a:pt x="477" y="858"/>
                  </a:lnTo>
                  <a:cubicBezTo>
                    <a:pt x="488" y="858"/>
                    <a:pt x="500" y="846"/>
                    <a:pt x="512" y="846"/>
                  </a:cubicBezTo>
                  <a:cubicBezTo>
                    <a:pt x="536" y="846"/>
                    <a:pt x="560" y="846"/>
                    <a:pt x="584" y="834"/>
                  </a:cubicBezTo>
                  <a:cubicBezTo>
                    <a:pt x="643" y="810"/>
                    <a:pt x="691" y="786"/>
                    <a:pt x="739" y="751"/>
                  </a:cubicBezTo>
                  <a:cubicBezTo>
                    <a:pt x="774" y="715"/>
                    <a:pt x="810" y="667"/>
                    <a:pt x="834" y="620"/>
                  </a:cubicBezTo>
                  <a:cubicBezTo>
                    <a:pt x="858" y="560"/>
                    <a:pt x="869" y="512"/>
                    <a:pt x="881" y="453"/>
                  </a:cubicBezTo>
                  <a:cubicBezTo>
                    <a:pt x="893" y="393"/>
                    <a:pt x="881" y="346"/>
                    <a:pt x="858" y="286"/>
                  </a:cubicBezTo>
                  <a:cubicBezTo>
                    <a:pt x="858" y="262"/>
                    <a:pt x="846" y="239"/>
                    <a:pt x="822" y="215"/>
                  </a:cubicBezTo>
                  <a:cubicBezTo>
                    <a:pt x="810" y="179"/>
                    <a:pt x="786" y="155"/>
                    <a:pt x="762" y="131"/>
                  </a:cubicBezTo>
                  <a:cubicBezTo>
                    <a:pt x="727" y="96"/>
                    <a:pt x="691" y="60"/>
                    <a:pt x="643" y="36"/>
                  </a:cubicBezTo>
                  <a:cubicBezTo>
                    <a:pt x="584" y="12"/>
                    <a:pt x="524" y="0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6" name="Google Shape;1506;p48"/>
            <p:cNvSpPr/>
            <p:nvPr/>
          </p:nvSpPr>
          <p:spPr>
            <a:xfrm>
              <a:off x="1721925" y="1226775"/>
              <a:ext cx="22350" cy="23050"/>
            </a:xfrm>
            <a:custGeom>
              <a:avLst/>
              <a:gdLst/>
              <a:ahLst/>
              <a:cxnLst/>
              <a:rect l="l" t="t" r="r" b="b"/>
              <a:pathLst>
                <a:path w="894" h="922" extrusionOk="0">
                  <a:moveTo>
                    <a:pt x="429" y="143"/>
                  </a:moveTo>
                  <a:cubicBezTo>
                    <a:pt x="441" y="143"/>
                    <a:pt x="465" y="143"/>
                    <a:pt x="477" y="155"/>
                  </a:cubicBezTo>
                  <a:cubicBezTo>
                    <a:pt x="429" y="155"/>
                    <a:pt x="382" y="167"/>
                    <a:pt x="346" y="191"/>
                  </a:cubicBezTo>
                  <a:cubicBezTo>
                    <a:pt x="322" y="203"/>
                    <a:pt x="298" y="226"/>
                    <a:pt x="275" y="238"/>
                  </a:cubicBezTo>
                  <a:cubicBezTo>
                    <a:pt x="251" y="262"/>
                    <a:pt x="239" y="286"/>
                    <a:pt x="215" y="298"/>
                  </a:cubicBezTo>
                  <a:cubicBezTo>
                    <a:pt x="215" y="298"/>
                    <a:pt x="215" y="310"/>
                    <a:pt x="215" y="310"/>
                  </a:cubicBezTo>
                  <a:cubicBezTo>
                    <a:pt x="205" y="310"/>
                    <a:pt x="196" y="326"/>
                    <a:pt x="186" y="338"/>
                  </a:cubicBezTo>
                  <a:lnTo>
                    <a:pt x="186" y="338"/>
                  </a:lnTo>
                  <a:cubicBezTo>
                    <a:pt x="192" y="324"/>
                    <a:pt x="197" y="309"/>
                    <a:pt x="203" y="298"/>
                  </a:cubicBezTo>
                  <a:cubicBezTo>
                    <a:pt x="215" y="274"/>
                    <a:pt x="227" y="250"/>
                    <a:pt x="239" y="238"/>
                  </a:cubicBezTo>
                  <a:cubicBezTo>
                    <a:pt x="263" y="215"/>
                    <a:pt x="275" y="203"/>
                    <a:pt x="286" y="191"/>
                  </a:cubicBezTo>
                  <a:cubicBezTo>
                    <a:pt x="310" y="179"/>
                    <a:pt x="334" y="167"/>
                    <a:pt x="358" y="167"/>
                  </a:cubicBezTo>
                  <a:cubicBezTo>
                    <a:pt x="382" y="155"/>
                    <a:pt x="405" y="155"/>
                    <a:pt x="429" y="143"/>
                  </a:cubicBezTo>
                  <a:close/>
                  <a:moveTo>
                    <a:pt x="334" y="405"/>
                  </a:moveTo>
                  <a:cubicBezTo>
                    <a:pt x="334" y="405"/>
                    <a:pt x="334" y="417"/>
                    <a:pt x="322" y="417"/>
                  </a:cubicBezTo>
                  <a:cubicBezTo>
                    <a:pt x="334" y="405"/>
                    <a:pt x="334" y="405"/>
                    <a:pt x="334" y="405"/>
                  </a:cubicBezTo>
                  <a:close/>
                  <a:moveTo>
                    <a:pt x="239" y="619"/>
                  </a:moveTo>
                  <a:cubicBezTo>
                    <a:pt x="263" y="643"/>
                    <a:pt x="275" y="643"/>
                    <a:pt x="286" y="655"/>
                  </a:cubicBezTo>
                  <a:cubicBezTo>
                    <a:pt x="298" y="667"/>
                    <a:pt x="310" y="667"/>
                    <a:pt x="334" y="679"/>
                  </a:cubicBezTo>
                  <a:cubicBezTo>
                    <a:pt x="334" y="691"/>
                    <a:pt x="346" y="703"/>
                    <a:pt x="370" y="715"/>
                  </a:cubicBezTo>
                  <a:cubicBezTo>
                    <a:pt x="382" y="738"/>
                    <a:pt x="417" y="750"/>
                    <a:pt x="441" y="750"/>
                  </a:cubicBezTo>
                  <a:lnTo>
                    <a:pt x="370" y="750"/>
                  </a:lnTo>
                  <a:cubicBezTo>
                    <a:pt x="358" y="750"/>
                    <a:pt x="346" y="738"/>
                    <a:pt x="346" y="738"/>
                  </a:cubicBezTo>
                  <a:cubicBezTo>
                    <a:pt x="322" y="727"/>
                    <a:pt x="298" y="715"/>
                    <a:pt x="275" y="691"/>
                  </a:cubicBezTo>
                  <a:cubicBezTo>
                    <a:pt x="275" y="691"/>
                    <a:pt x="263" y="679"/>
                    <a:pt x="251" y="667"/>
                  </a:cubicBezTo>
                  <a:cubicBezTo>
                    <a:pt x="251" y="667"/>
                    <a:pt x="251" y="655"/>
                    <a:pt x="251" y="655"/>
                  </a:cubicBezTo>
                  <a:cubicBezTo>
                    <a:pt x="251" y="643"/>
                    <a:pt x="239" y="631"/>
                    <a:pt x="239" y="619"/>
                  </a:cubicBezTo>
                  <a:close/>
                  <a:moveTo>
                    <a:pt x="453" y="0"/>
                  </a:moveTo>
                  <a:cubicBezTo>
                    <a:pt x="417" y="0"/>
                    <a:pt x="382" y="0"/>
                    <a:pt x="358" y="12"/>
                  </a:cubicBezTo>
                  <a:cubicBezTo>
                    <a:pt x="334" y="12"/>
                    <a:pt x="310" y="24"/>
                    <a:pt x="286" y="24"/>
                  </a:cubicBezTo>
                  <a:cubicBezTo>
                    <a:pt x="239" y="48"/>
                    <a:pt x="191" y="72"/>
                    <a:pt x="144" y="119"/>
                  </a:cubicBezTo>
                  <a:cubicBezTo>
                    <a:pt x="72" y="203"/>
                    <a:pt x="24" y="298"/>
                    <a:pt x="13" y="417"/>
                  </a:cubicBezTo>
                  <a:cubicBezTo>
                    <a:pt x="1" y="441"/>
                    <a:pt x="1" y="465"/>
                    <a:pt x="13" y="500"/>
                  </a:cubicBezTo>
                  <a:cubicBezTo>
                    <a:pt x="13" y="524"/>
                    <a:pt x="13" y="548"/>
                    <a:pt x="24" y="584"/>
                  </a:cubicBezTo>
                  <a:cubicBezTo>
                    <a:pt x="36" y="643"/>
                    <a:pt x="72" y="691"/>
                    <a:pt x="108" y="738"/>
                  </a:cubicBezTo>
                  <a:cubicBezTo>
                    <a:pt x="144" y="774"/>
                    <a:pt x="179" y="810"/>
                    <a:pt x="227" y="846"/>
                  </a:cubicBezTo>
                  <a:cubicBezTo>
                    <a:pt x="251" y="857"/>
                    <a:pt x="275" y="869"/>
                    <a:pt x="298" y="881"/>
                  </a:cubicBezTo>
                  <a:cubicBezTo>
                    <a:pt x="322" y="905"/>
                    <a:pt x="346" y="905"/>
                    <a:pt x="382" y="917"/>
                  </a:cubicBezTo>
                  <a:cubicBezTo>
                    <a:pt x="396" y="921"/>
                    <a:pt x="411" y="922"/>
                    <a:pt x="426" y="922"/>
                  </a:cubicBezTo>
                  <a:cubicBezTo>
                    <a:pt x="463" y="922"/>
                    <a:pt x="503" y="914"/>
                    <a:pt x="536" y="905"/>
                  </a:cubicBezTo>
                  <a:cubicBezTo>
                    <a:pt x="572" y="893"/>
                    <a:pt x="596" y="869"/>
                    <a:pt x="620" y="857"/>
                  </a:cubicBezTo>
                  <a:cubicBezTo>
                    <a:pt x="632" y="857"/>
                    <a:pt x="632" y="857"/>
                    <a:pt x="644" y="846"/>
                  </a:cubicBezTo>
                  <a:cubicBezTo>
                    <a:pt x="667" y="846"/>
                    <a:pt x="691" y="834"/>
                    <a:pt x="703" y="822"/>
                  </a:cubicBezTo>
                  <a:cubicBezTo>
                    <a:pt x="739" y="798"/>
                    <a:pt x="763" y="774"/>
                    <a:pt x="786" y="750"/>
                  </a:cubicBezTo>
                  <a:cubicBezTo>
                    <a:pt x="822" y="715"/>
                    <a:pt x="846" y="667"/>
                    <a:pt x="858" y="619"/>
                  </a:cubicBezTo>
                  <a:cubicBezTo>
                    <a:pt x="882" y="560"/>
                    <a:pt x="894" y="500"/>
                    <a:pt x="882" y="429"/>
                  </a:cubicBezTo>
                  <a:cubicBezTo>
                    <a:pt x="882" y="322"/>
                    <a:pt x="834" y="215"/>
                    <a:pt x="751" y="131"/>
                  </a:cubicBezTo>
                  <a:cubicBezTo>
                    <a:pt x="715" y="96"/>
                    <a:pt x="667" y="60"/>
                    <a:pt x="620" y="36"/>
                  </a:cubicBezTo>
                  <a:cubicBezTo>
                    <a:pt x="572" y="12"/>
                    <a:pt x="513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29692" y="187037"/>
            <a:ext cx="52716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000" b="1" dirty="0">
                <a:solidFill>
                  <a:srgbClr val="99A3C8"/>
                </a:solidFill>
                <a:sym typeface="Space Mono" panose="02000509040000020004"/>
              </a:rPr>
              <a:t>Блок схема на </a:t>
            </a:r>
            <a:r>
              <a:rPr lang="en-US" sz="3000" b="1" dirty="0" smtClean="0">
                <a:solidFill>
                  <a:srgbClr val="99A3C8"/>
                </a:solidFill>
                <a:sym typeface="Space Mono" panose="02000509040000020004"/>
              </a:rPr>
              <a:t>Backend-a</a:t>
            </a:r>
            <a:endParaRPr lang="bg-BG" dirty="0"/>
          </a:p>
        </p:txBody>
      </p:sp>
      <p:sp>
        <p:nvSpPr>
          <p:cNvPr id="5" name="Rectangle 4"/>
          <p:cNvSpPr/>
          <p:nvPr/>
        </p:nvSpPr>
        <p:spPr>
          <a:xfrm>
            <a:off x="1021105" y="969232"/>
            <a:ext cx="7284695" cy="3824441"/>
          </a:xfrm>
          <a:prstGeom prst="rect">
            <a:avLst/>
          </a:prstGeom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78" y="1180476"/>
            <a:ext cx="6723281" cy="3352879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sp>
        <p:nvSpPr>
          <p:cNvPr id="8" name="Action Button: Back or Previous 7">
            <a:hlinkClick r:id="rId2" action="ppaction://hlinksldjump" highlightClick="1"/>
          </p:cNvPr>
          <p:cNvSpPr/>
          <p:nvPr/>
        </p:nvSpPr>
        <p:spPr>
          <a:xfrm>
            <a:off x="1360847" y="4161746"/>
            <a:ext cx="381461" cy="334512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29692" y="187037"/>
            <a:ext cx="52716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000" b="1" dirty="0">
                <a:solidFill>
                  <a:srgbClr val="99A3C8"/>
                </a:solidFill>
                <a:sym typeface="Space Mono" panose="02000509040000020004"/>
              </a:rPr>
              <a:t>Блок схема на </a:t>
            </a:r>
            <a:r>
              <a:rPr lang="en-US" sz="3000" b="1" dirty="0" smtClean="0">
                <a:solidFill>
                  <a:srgbClr val="99A3C8"/>
                </a:solidFill>
                <a:sym typeface="Space Mono" panose="02000509040000020004"/>
              </a:rPr>
              <a:t>Frontend-a</a:t>
            </a:r>
            <a:endParaRPr lang="bg-BG" dirty="0"/>
          </a:p>
        </p:txBody>
      </p:sp>
      <p:sp>
        <p:nvSpPr>
          <p:cNvPr id="3" name="Rectangle 2"/>
          <p:cNvSpPr/>
          <p:nvPr/>
        </p:nvSpPr>
        <p:spPr>
          <a:xfrm>
            <a:off x="727364" y="841079"/>
            <a:ext cx="7876310" cy="4031673"/>
          </a:xfrm>
          <a:prstGeom prst="rect">
            <a:avLst/>
          </a:prstGeom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79" y="1015615"/>
            <a:ext cx="7457270" cy="3682602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sp>
        <p:nvSpPr>
          <p:cNvPr id="6" name="Action Button: Back or Previous 5">
            <a:hlinkClick r:id="rId2" action="ppaction://hlinksldjump" highlightClick="1"/>
          </p:cNvPr>
          <p:cNvSpPr/>
          <p:nvPr/>
        </p:nvSpPr>
        <p:spPr>
          <a:xfrm>
            <a:off x="983673" y="4232564"/>
            <a:ext cx="450272" cy="39485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le:International Space Station.svg - Wikimedia Common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21197"/>
            <a:ext cx="4321115" cy="272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413;p48"/>
          <p:cNvSpPr txBox="1">
            <a:spLocks noGrp="1"/>
          </p:cNvSpPr>
          <p:nvPr>
            <p:ph type="title"/>
          </p:nvPr>
        </p:nvSpPr>
        <p:spPr>
          <a:xfrm>
            <a:off x="1401954" y="1278082"/>
            <a:ext cx="6439718" cy="16175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800" dirty="0" smtClean="0"/>
              <a:t>Благодарим за вниманието!</a:t>
            </a:r>
            <a:endParaRPr sz="4800" dirty="0">
              <a:solidFill>
                <a:schemeClr val="accent2"/>
              </a:solidFill>
            </a:endParaRPr>
          </a:p>
        </p:txBody>
      </p:sp>
      <p:pic>
        <p:nvPicPr>
          <p:cNvPr id="3086" name="Picture 14" descr="Terminal Icon | Enkel Iconset | FroyoSh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301" y="334572"/>
            <a:ext cx="1515010" cy="151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Участници</a:t>
            </a:r>
            <a:r>
              <a:rPr lang="en-US" dirty="0"/>
              <a:t> </a:t>
            </a:r>
            <a:r>
              <a:rPr lang="en-US" dirty="0" smtClean="0"/>
              <a:t>– 60 </a:t>
            </a:r>
            <a:r>
              <a:rPr lang="bg-BG" dirty="0" smtClean="0"/>
              <a:t>метра</a:t>
            </a:r>
            <a:endParaRPr dirty="0"/>
          </a:p>
        </p:txBody>
      </p:sp>
      <p:grpSp>
        <p:nvGrpSpPr>
          <p:cNvPr id="231" name="Google Shape;231;p32"/>
          <p:cNvGrpSpPr/>
          <p:nvPr/>
        </p:nvGrpSpPr>
        <p:grpSpPr>
          <a:xfrm rot="6558546">
            <a:off x="8281771" y="3861306"/>
            <a:ext cx="826618" cy="1650552"/>
            <a:chOff x="5984375" y="3480025"/>
            <a:chExt cx="469725" cy="937925"/>
          </a:xfrm>
        </p:grpSpPr>
        <p:sp>
          <p:nvSpPr>
            <p:cNvPr id="232" name="Google Shape;232;p32"/>
            <p:cNvSpPr/>
            <p:nvPr/>
          </p:nvSpPr>
          <p:spPr>
            <a:xfrm>
              <a:off x="6177250" y="3491925"/>
              <a:ext cx="5975" cy="333100"/>
            </a:xfrm>
            <a:custGeom>
              <a:avLst/>
              <a:gdLst/>
              <a:ahLst/>
              <a:cxnLst/>
              <a:rect l="l" t="t" r="r" b="b"/>
              <a:pathLst>
                <a:path w="239" h="13324" extrusionOk="0">
                  <a:moveTo>
                    <a:pt x="84" y="1"/>
                  </a:moveTo>
                  <a:cubicBezTo>
                    <a:pt x="36" y="1"/>
                    <a:pt x="12" y="24"/>
                    <a:pt x="0" y="72"/>
                  </a:cubicBezTo>
                  <a:cubicBezTo>
                    <a:pt x="0" y="846"/>
                    <a:pt x="0" y="1620"/>
                    <a:pt x="0" y="2394"/>
                  </a:cubicBezTo>
                  <a:cubicBezTo>
                    <a:pt x="0" y="2941"/>
                    <a:pt x="0" y="3477"/>
                    <a:pt x="0" y="4025"/>
                  </a:cubicBezTo>
                  <a:cubicBezTo>
                    <a:pt x="0" y="4537"/>
                    <a:pt x="0" y="5061"/>
                    <a:pt x="0" y="5573"/>
                  </a:cubicBezTo>
                  <a:cubicBezTo>
                    <a:pt x="0" y="6192"/>
                    <a:pt x="0" y="6799"/>
                    <a:pt x="0" y="7418"/>
                  </a:cubicBezTo>
                  <a:cubicBezTo>
                    <a:pt x="0" y="7621"/>
                    <a:pt x="0" y="7823"/>
                    <a:pt x="0" y="8025"/>
                  </a:cubicBezTo>
                  <a:cubicBezTo>
                    <a:pt x="0" y="8109"/>
                    <a:pt x="0" y="8180"/>
                    <a:pt x="0" y="8264"/>
                  </a:cubicBezTo>
                  <a:cubicBezTo>
                    <a:pt x="12" y="8454"/>
                    <a:pt x="12" y="8645"/>
                    <a:pt x="12" y="8835"/>
                  </a:cubicBezTo>
                  <a:cubicBezTo>
                    <a:pt x="12" y="8954"/>
                    <a:pt x="12" y="9073"/>
                    <a:pt x="24" y="9192"/>
                  </a:cubicBezTo>
                  <a:cubicBezTo>
                    <a:pt x="24" y="9478"/>
                    <a:pt x="36" y="9752"/>
                    <a:pt x="36" y="10038"/>
                  </a:cubicBezTo>
                  <a:cubicBezTo>
                    <a:pt x="48" y="10335"/>
                    <a:pt x="60" y="10633"/>
                    <a:pt x="60" y="10942"/>
                  </a:cubicBezTo>
                  <a:cubicBezTo>
                    <a:pt x="72" y="11228"/>
                    <a:pt x="84" y="11526"/>
                    <a:pt x="84" y="11824"/>
                  </a:cubicBezTo>
                  <a:cubicBezTo>
                    <a:pt x="84" y="12121"/>
                    <a:pt x="96" y="12419"/>
                    <a:pt x="84" y="12716"/>
                  </a:cubicBezTo>
                  <a:cubicBezTo>
                    <a:pt x="84" y="12776"/>
                    <a:pt x="84" y="12847"/>
                    <a:pt x="72" y="12919"/>
                  </a:cubicBezTo>
                  <a:cubicBezTo>
                    <a:pt x="72" y="12990"/>
                    <a:pt x="60" y="13062"/>
                    <a:pt x="60" y="13133"/>
                  </a:cubicBezTo>
                  <a:cubicBezTo>
                    <a:pt x="48" y="13133"/>
                    <a:pt x="36" y="13145"/>
                    <a:pt x="24" y="13157"/>
                  </a:cubicBezTo>
                  <a:cubicBezTo>
                    <a:pt x="12" y="13181"/>
                    <a:pt x="12" y="13193"/>
                    <a:pt x="12" y="13217"/>
                  </a:cubicBezTo>
                  <a:cubicBezTo>
                    <a:pt x="24" y="13228"/>
                    <a:pt x="24" y="13240"/>
                    <a:pt x="24" y="13252"/>
                  </a:cubicBezTo>
                  <a:cubicBezTo>
                    <a:pt x="24" y="13264"/>
                    <a:pt x="36" y="13276"/>
                    <a:pt x="36" y="13288"/>
                  </a:cubicBezTo>
                  <a:cubicBezTo>
                    <a:pt x="48" y="13300"/>
                    <a:pt x="72" y="13312"/>
                    <a:pt x="84" y="13324"/>
                  </a:cubicBezTo>
                  <a:cubicBezTo>
                    <a:pt x="108" y="13324"/>
                    <a:pt x="143" y="13324"/>
                    <a:pt x="155" y="13300"/>
                  </a:cubicBezTo>
                  <a:cubicBezTo>
                    <a:pt x="167" y="13288"/>
                    <a:pt x="179" y="13276"/>
                    <a:pt x="191" y="13264"/>
                  </a:cubicBezTo>
                  <a:cubicBezTo>
                    <a:pt x="191" y="13240"/>
                    <a:pt x="191" y="13228"/>
                    <a:pt x="191" y="13217"/>
                  </a:cubicBezTo>
                  <a:cubicBezTo>
                    <a:pt x="203" y="13193"/>
                    <a:pt x="203" y="13169"/>
                    <a:pt x="203" y="13145"/>
                  </a:cubicBezTo>
                  <a:cubicBezTo>
                    <a:pt x="203" y="13121"/>
                    <a:pt x="215" y="13086"/>
                    <a:pt x="215" y="13050"/>
                  </a:cubicBezTo>
                  <a:cubicBezTo>
                    <a:pt x="215" y="12978"/>
                    <a:pt x="227" y="12907"/>
                    <a:pt x="227" y="12836"/>
                  </a:cubicBezTo>
                  <a:cubicBezTo>
                    <a:pt x="227" y="12693"/>
                    <a:pt x="239" y="12562"/>
                    <a:pt x="239" y="12419"/>
                  </a:cubicBezTo>
                  <a:cubicBezTo>
                    <a:pt x="239" y="12133"/>
                    <a:pt x="227" y="11835"/>
                    <a:pt x="227" y="11538"/>
                  </a:cubicBezTo>
                  <a:cubicBezTo>
                    <a:pt x="215" y="10990"/>
                    <a:pt x="203" y="10430"/>
                    <a:pt x="179" y="9883"/>
                  </a:cubicBezTo>
                  <a:cubicBezTo>
                    <a:pt x="179" y="9597"/>
                    <a:pt x="167" y="9311"/>
                    <a:pt x="167" y="9026"/>
                  </a:cubicBezTo>
                  <a:cubicBezTo>
                    <a:pt x="155" y="8811"/>
                    <a:pt x="155" y="8609"/>
                    <a:pt x="155" y="8406"/>
                  </a:cubicBezTo>
                  <a:cubicBezTo>
                    <a:pt x="155" y="8323"/>
                    <a:pt x="155" y="8240"/>
                    <a:pt x="155" y="8156"/>
                  </a:cubicBezTo>
                  <a:cubicBezTo>
                    <a:pt x="155" y="7573"/>
                    <a:pt x="143" y="6990"/>
                    <a:pt x="155" y="6406"/>
                  </a:cubicBezTo>
                  <a:cubicBezTo>
                    <a:pt x="155" y="5870"/>
                    <a:pt x="155" y="5335"/>
                    <a:pt x="155" y="4787"/>
                  </a:cubicBezTo>
                  <a:cubicBezTo>
                    <a:pt x="155" y="4073"/>
                    <a:pt x="143" y="3346"/>
                    <a:pt x="143" y="2632"/>
                  </a:cubicBezTo>
                  <a:cubicBezTo>
                    <a:pt x="143" y="2037"/>
                    <a:pt x="143" y="1441"/>
                    <a:pt x="143" y="858"/>
                  </a:cubicBezTo>
                  <a:cubicBezTo>
                    <a:pt x="143" y="596"/>
                    <a:pt x="155" y="334"/>
                    <a:pt x="155" y="72"/>
                  </a:cubicBezTo>
                  <a:cubicBezTo>
                    <a:pt x="155" y="24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6138550" y="3819350"/>
              <a:ext cx="40800" cy="149000"/>
            </a:xfrm>
            <a:custGeom>
              <a:avLst/>
              <a:gdLst/>
              <a:ahLst/>
              <a:cxnLst/>
              <a:rect l="l" t="t" r="r" b="b"/>
              <a:pathLst>
                <a:path w="1632" h="5960" extrusionOk="0">
                  <a:moveTo>
                    <a:pt x="1560" y="0"/>
                  </a:moveTo>
                  <a:cubicBezTo>
                    <a:pt x="1525" y="0"/>
                    <a:pt x="1489" y="24"/>
                    <a:pt x="1477" y="60"/>
                  </a:cubicBezTo>
                  <a:cubicBezTo>
                    <a:pt x="1441" y="251"/>
                    <a:pt x="1394" y="453"/>
                    <a:pt x="1358" y="643"/>
                  </a:cubicBezTo>
                  <a:cubicBezTo>
                    <a:pt x="1322" y="822"/>
                    <a:pt x="1286" y="1001"/>
                    <a:pt x="1239" y="1167"/>
                  </a:cubicBezTo>
                  <a:cubicBezTo>
                    <a:pt x="1227" y="1251"/>
                    <a:pt x="1203" y="1322"/>
                    <a:pt x="1191" y="1405"/>
                  </a:cubicBezTo>
                  <a:cubicBezTo>
                    <a:pt x="1167" y="1477"/>
                    <a:pt x="1156" y="1548"/>
                    <a:pt x="1132" y="1620"/>
                  </a:cubicBezTo>
                  <a:cubicBezTo>
                    <a:pt x="1096" y="1786"/>
                    <a:pt x="1048" y="1953"/>
                    <a:pt x="1013" y="2108"/>
                  </a:cubicBezTo>
                  <a:cubicBezTo>
                    <a:pt x="917" y="2465"/>
                    <a:pt x="822" y="2822"/>
                    <a:pt x="739" y="3179"/>
                  </a:cubicBezTo>
                  <a:cubicBezTo>
                    <a:pt x="655" y="3489"/>
                    <a:pt x="584" y="3810"/>
                    <a:pt x="501" y="4120"/>
                  </a:cubicBezTo>
                  <a:cubicBezTo>
                    <a:pt x="417" y="4453"/>
                    <a:pt x="322" y="4799"/>
                    <a:pt x="239" y="5132"/>
                  </a:cubicBezTo>
                  <a:cubicBezTo>
                    <a:pt x="203" y="5239"/>
                    <a:pt x="179" y="5358"/>
                    <a:pt x="143" y="5465"/>
                  </a:cubicBezTo>
                  <a:cubicBezTo>
                    <a:pt x="120" y="5573"/>
                    <a:pt x="84" y="5680"/>
                    <a:pt x="48" y="5787"/>
                  </a:cubicBezTo>
                  <a:cubicBezTo>
                    <a:pt x="36" y="5799"/>
                    <a:pt x="36" y="5799"/>
                    <a:pt x="36" y="5811"/>
                  </a:cubicBezTo>
                  <a:cubicBezTo>
                    <a:pt x="24" y="5823"/>
                    <a:pt x="24" y="5835"/>
                    <a:pt x="13" y="5846"/>
                  </a:cubicBezTo>
                  <a:cubicBezTo>
                    <a:pt x="1" y="5858"/>
                    <a:pt x="1" y="5870"/>
                    <a:pt x="1" y="5882"/>
                  </a:cubicBezTo>
                  <a:cubicBezTo>
                    <a:pt x="1" y="5906"/>
                    <a:pt x="13" y="5930"/>
                    <a:pt x="24" y="5942"/>
                  </a:cubicBezTo>
                  <a:cubicBezTo>
                    <a:pt x="36" y="5954"/>
                    <a:pt x="57" y="5960"/>
                    <a:pt x="78" y="5960"/>
                  </a:cubicBezTo>
                  <a:cubicBezTo>
                    <a:pt x="99" y="5960"/>
                    <a:pt x="120" y="5954"/>
                    <a:pt x="132" y="5942"/>
                  </a:cubicBezTo>
                  <a:cubicBezTo>
                    <a:pt x="155" y="5918"/>
                    <a:pt x="167" y="5894"/>
                    <a:pt x="179" y="5858"/>
                  </a:cubicBezTo>
                  <a:cubicBezTo>
                    <a:pt x="179" y="5858"/>
                    <a:pt x="179" y="5846"/>
                    <a:pt x="191" y="5835"/>
                  </a:cubicBezTo>
                  <a:lnTo>
                    <a:pt x="191" y="5835"/>
                  </a:lnTo>
                  <a:cubicBezTo>
                    <a:pt x="190" y="5835"/>
                    <a:pt x="179" y="5846"/>
                    <a:pt x="179" y="5846"/>
                  </a:cubicBezTo>
                  <a:cubicBezTo>
                    <a:pt x="215" y="5775"/>
                    <a:pt x="239" y="5692"/>
                    <a:pt x="263" y="5608"/>
                  </a:cubicBezTo>
                  <a:cubicBezTo>
                    <a:pt x="286" y="5525"/>
                    <a:pt x="310" y="5442"/>
                    <a:pt x="334" y="5358"/>
                  </a:cubicBezTo>
                  <a:cubicBezTo>
                    <a:pt x="382" y="5192"/>
                    <a:pt x="429" y="5037"/>
                    <a:pt x="465" y="4882"/>
                  </a:cubicBezTo>
                  <a:cubicBezTo>
                    <a:pt x="548" y="4549"/>
                    <a:pt x="644" y="4227"/>
                    <a:pt x="715" y="3894"/>
                  </a:cubicBezTo>
                  <a:cubicBezTo>
                    <a:pt x="763" y="3715"/>
                    <a:pt x="810" y="3537"/>
                    <a:pt x="846" y="3358"/>
                  </a:cubicBezTo>
                  <a:cubicBezTo>
                    <a:pt x="894" y="3203"/>
                    <a:pt x="929" y="3048"/>
                    <a:pt x="965" y="2906"/>
                  </a:cubicBezTo>
                  <a:cubicBezTo>
                    <a:pt x="1001" y="2739"/>
                    <a:pt x="1048" y="2584"/>
                    <a:pt x="1084" y="2429"/>
                  </a:cubicBezTo>
                  <a:cubicBezTo>
                    <a:pt x="1132" y="2263"/>
                    <a:pt x="1179" y="2084"/>
                    <a:pt x="1227" y="1917"/>
                  </a:cubicBezTo>
                  <a:cubicBezTo>
                    <a:pt x="1251" y="1822"/>
                    <a:pt x="1275" y="1739"/>
                    <a:pt x="1286" y="1655"/>
                  </a:cubicBezTo>
                  <a:cubicBezTo>
                    <a:pt x="1310" y="1560"/>
                    <a:pt x="1334" y="1465"/>
                    <a:pt x="1358" y="1382"/>
                  </a:cubicBezTo>
                  <a:cubicBezTo>
                    <a:pt x="1370" y="1322"/>
                    <a:pt x="1382" y="1251"/>
                    <a:pt x="1406" y="1191"/>
                  </a:cubicBezTo>
                  <a:cubicBezTo>
                    <a:pt x="1417" y="1084"/>
                    <a:pt x="1441" y="977"/>
                    <a:pt x="1465" y="870"/>
                  </a:cubicBezTo>
                  <a:cubicBezTo>
                    <a:pt x="1525" y="608"/>
                    <a:pt x="1584" y="358"/>
                    <a:pt x="1632" y="96"/>
                  </a:cubicBezTo>
                  <a:cubicBezTo>
                    <a:pt x="1632" y="72"/>
                    <a:pt x="1632" y="60"/>
                    <a:pt x="1620" y="36"/>
                  </a:cubicBezTo>
                  <a:cubicBezTo>
                    <a:pt x="1608" y="24"/>
                    <a:pt x="1596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5994475" y="3976225"/>
              <a:ext cx="141725" cy="183975"/>
            </a:xfrm>
            <a:custGeom>
              <a:avLst/>
              <a:gdLst/>
              <a:ahLst/>
              <a:cxnLst/>
              <a:rect l="l" t="t" r="r" b="b"/>
              <a:pathLst>
                <a:path w="5669" h="7359" extrusionOk="0">
                  <a:moveTo>
                    <a:pt x="5573" y="0"/>
                  </a:moveTo>
                  <a:cubicBezTo>
                    <a:pt x="5549" y="0"/>
                    <a:pt x="5525" y="0"/>
                    <a:pt x="5514" y="24"/>
                  </a:cubicBezTo>
                  <a:cubicBezTo>
                    <a:pt x="5383" y="155"/>
                    <a:pt x="5252" y="286"/>
                    <a:pt x="5133" y="429"/>
                  </a:cubicBezTo>
                  <a:cubicBezTo>
                    <a:pt x="5073" y="488"/>
                    <a:pt x="5025" y="548"/>
                    <a:pt x="4978" y="595"/>
                  </a:cubicBezTo>
                  <a:cubicBezTo>
                    <a:pt x="4799" y="798"/>
                    <a:pt x="4621" y="988"/>
                    <a:pt x="4442" y="1191"/>
                  </a:cubicBezTo>
                  <a:cubicBezTo>
                    <a:pt x="4382" y="1262"/>
                    <a:pt x="4311" y="1322"/>
                    <a:pt x="4252" y="1393"/>
                  </a:cubicBezTo>
                  <a:cubicBezTo>
                    <a:pt x="4240" y="1417"/>
                    <a:pt x="4216" y="1441"/>
                    <a:pt x="4204" y="1453"/>
                  </a:cubicBezTo>
                  <a:cubicBezTo>
                    <a:pt x="4085" y="1595"/>
                    <a:pt x="3966" y="1738"/>
                    <a:pt x="3859" y="1881"/>
                  </a:cubicBezTo>
                  <a:cubicBezTo>
                    <a:pt x="3692" y="2096"/>
                    <a:pt x="3513" y="2298"/>
                    <a:pt x="3347" y="2512"/>
                  </a:cubicBezTo>
                  <a:cubicBezTo>
                    <a:pt x="3287" y="2584"/>
                    <a:pt x="3228" y="2667"/>
                    <a:pt x="3168" y="2738"/>
                  </a:cubicBezTo>
                  <a:cubicBezTo>
                    <a:pt x="3144" y="2774"/>
                    <a:pt x="3109" y="2798"/>
                    <a:pt x="3085" y="2834"/>
                  </a:cubicBezTo>
                  <a:cubicBezTo>
                    <a:pt x="2835" y="3167"/>
                    <a:pt x="2597" y="3500"/>
                    <a:pt x="2347" y="3846"/>
                  </a:cubicBezTo>
                  <a:cubicBezTo>
                    <a:pt x="2156" y="4108"/>
                    <a:pt x="1954" y="4370"/>
                    <a:pt x="1763" y="4632"/>
                  </a:cubicBezTo>
                  <a:cubicBezTo>
                    <a:pt x="1632" y="4810"/>
                    <a:pt x="1501" y="4977"/>
                    <a:pt x="1370" y="5155"/>
                  </a:cubicBezTo>
                  <a:cubicBezTo>
                    <a:pt x="1346" y="5203"/>
                    <a:pt x="1311" y="5239"/>
                    <a:pt x="1287" y="5286"/>
                  </a:cubicBezTo>
                  <a:cubicBezTo>
                    <a:pt x="1215" y="5382"/>
                    <a:pt x="1144" y="5477"/>
                    <a:pt x="1084" y="5572"/>
                  </a:cubicBezTo>
                  <a:cubicBezTo>
                    <a:pt x="1049" y="5620"/>
                    <a:pt x="1013" y="5667"/>
                    <a:pt x="977" y="5715"/>
                  </a:cubicBezTo>
                  <a:cubicBezTo>
                    <a:pt x="965" y="5739"/>
                    <a:pt x="953" y="5751"/>
                    <a:pt x="942" y="5775"/>
                  </a:cubicBezTo>
                  <a:cubicBezTo>
                    <a:pt x="882" y="5858"/>
                    <a:pt x="823" y="5953"/>
                    <a:pt x="775" y="6037"/>
                  </a:cubicBezTo>
                  <a:cubicBezTo>
                    <a:pt x="668" y="6179"/>
                    <a:pt x="572" y="6334"/>
                    <a:pt x="477" y="6489"/>
                  </a:cubicBezTo>
                  <a:cubicBezTo>
                    <a:pt x="406" y="6608"/>
                    <a:pt x="322" y="6739"/>
                    <a:pt x="251" y="6858"/>
                  </a:cubicBezTo>
                  <a:cubicBezTo>
                    <a:pt x="215" y="6929"/>
                    <a:pt x="168" y="6989"/>
                    <a:pt x="132" y="7049"/>
                  </a:cubicBezTo>
                  <a:cubicBezTo>
                    <a:pt x="96" y="7108"/>
                    <a:pt x="61" y="7168"/>
                    <a:pt x="13" y="7227"/>
                  </a:cubicBezTo>
                  <a:cubicBezTo>
                    <a:pt x="1" y="7251"/>
                    <a:pt x="1" y="7275"/>
                    <a:pt x="1" y="7299"/>
                  </a:cubicBezTo>
                  <a:cubicBezTo>
                    <a:pt x="13" y="7310"/>
                    <a:pt x="25" y="7334"/>
                    <a:pt x="49" y="7346"/>
                  </a:cubicBezTo>
                  <a:cubicBezTo>
                    <a:pt x="61" y="7358"/>
                    <a:pt x="84" y="7358"/>
                    <a:pt x="108" y="7358"/>
                  </a:cubicBezTo>
                  <a:cubicBezTo>
                    <a:pt x="132" y="7346"/>
                    <a:pt x="144" y="7334"/>
                    <a:pt x="156" y="7310"/>
                  </a:cubicBezTo>
                  <a:cubicBezTo>
                    <a:pt x="215" y="7239"/>
                    <a:pt x="263" y="7156"/>
                    <a:pt x="311" y="7072"/>
                  </a:cubicBezTo>
                  <a:cubicBezTo>
                    <a:pt x="370" y="6989"/>
                    <a:pt x="418" y="6918"/>
                    <a:pt x="465" y="6834"/>
                  </a:cubicBezTo>
                  <a:cubicBezTo>
                    <a:pt x="561" y="6668"/>
                    <a:pt x="668" y="6513"/>
                    <a:pt x="763" y="6346"/>
                  </a:cubicBezTo>
                  <a:cubicBezTo>
                    <a:pt x="870" y="6191"/>
                    <a:pt x="965" y="6037"/>
                    <a:pt x="1073" y="5870"/>
                  </a:cubicBezTo>
                  <a:cubicBezTo>
                    <a:pt x="1108" y="5822"/>
                    <a:pt x="1156" y="5763"/>
                    <a:pt x="1192" y="5703"/>
                  </a:cubicBezTo>
                  <a:cubicBezTo>
                    <a:pt x="1263" y="5608"/>
                    <a:pt x="1334" y="5501"/>
                    <a:pt x="1406" y="5394"/>
                  </a:cubicBezTo>
                  <a:cubicBezTo>
                    <a:pt x="1430" y="5358"/>
                    <a:pt x="1465" y="5322"/>
                    <a:pt x="1489" y="5286"/>
                  </a:cubicBezTo>
                  <a:cubicBezTo>
                    <a:pt x="1573" y="5179"/>
                    <a:pt x="1644" y="5084"/>
                    <a:pt x="1715" y="4977"/>
                  </a:cubicBezTo>
                  <a:cubicBezTo>
                    <a:pt x="1811" y="4858"/>
                    <a:pt x="1894" y="4739"/>
                    <a:pt x="1989" y="4620"/>
                  </a:cubicBezTo>
                  <a:cubicBezTo>
                    <a:pt x="2204" y="4322"/>
                    <a:pt x="2418" y="4024"/>
                    <a:pt x="2632" y="3727"/>
                  </a:cubicBezTo>
                  <a:cubicBezTo>
                    <a:pt x="2835" y="3465"/>
                    <a:pt x="3025" y="3191"/>
                    <a:pt x="3228" y="2929"/>
                  </a:cubicBezTo>
                  <a:cubicBezTo>
                    <a:pt x="3478" y="2619"/>
                    <a:pt x="3740" y="2298"/>
                    <a:pt x="3990" y="1976"/>
                  </a:cubicBezTo>
                  <a:cubicBezTo>
                    <a:pt x="4109" y="1846"/>
                    <a:pt x="4216" y="1703"/>
                    <a:pt x="4323" y="1572"/>
                  </a:cubicBezTo>
                  <a:cubicBezTo>
                    <a:pt x="4347" y="1548"/>
                    <a:pt x="4359" y="1524"/>
                    <a:pt x="4382" y="1512"/>
                  </a:cubicBezTo>
                  <a:cubicBezTo>
                    <a:pt x="4454" y="1429"/>
                    <a:pt x="4513" y="1357"/>
                    <a:pt x="4585" y="1286"/>
                  </a:cubicBezTo>
                  <a:cubicBezTo>
                    <a:pt x="4752" y="1095"/>
                    <a:pt x="4930" y="905"/>
                    <a:pt x="5109" y="714"/>
                  </a:cubicBezTo>
                  <a:cubicBezTo>
                    <a:pt x="5275" y="524"/>
                    <a:pt x="5454" y="333"/>
                    <a:pt x="5633" y="143"/>
                  </a:cubicBezTo>
                  <a:cubicBezTo>
                    <a:pt x="5656" y="107"/>
                    <a:pt x="5668" y="60"/>
                    <a:pt x="5633" y="24"/>
                  </a:cubicBezTo>
                  <a:cubicBezTo>
                    <a:pt x="5609" y="0"/>
                    <a:pt x="5597" y="0"/>
                    <a:pt x="5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6144500" y="3984550"/>
              <a:ext cx="299775" cy="420550"/>
            </a:xfrm>
            <a:custGeom>
              <a:avLst/>
              <a:gdLst/>
              <a:ahLst/>
              <a:cxnLst/>
              <a:rect l="l" t="t" r="r" b="b"/>
              <a:pathLst>
                <a:path w="11991" h="16822" extrusionOk="0">
                  <a:moveTo>
                    <a:pt x="96" y="0"/>
                  </a:moveTo>
                  <a:cubicBezTo>
                    <a:pt x="72" y="0"/>
                    <a:pt x="60" y="0"/>
                    <a:pt x="48" y="12"/>
                  </a:cubicBezTo>
                  <a:cubicBezTo>
                    <a:pt x="25" y="24"/>
                    <a:pt x="13" y="48"/>
                    <a:pt x="1" y="72"/>
                  </a:cubicBezTo>
                  <a:cubicBezTo>
                    <a:pt x="1" y="84"/>
                    <a:pt x="1" y="119"/>
                    <a:pt x="13" y="131"/>
                  </a:cubicBezTo>
                  <a:cubicBezTo>
                    <a:pt x="596" y="941"/>
                    <a:pt x="1179" y="1739"/>
                    <a:pt x="1763" y="2548"/>
                  </a:cubicBezTo>
                  <a:cubicBezTo>
                    <a:pt x="2334" y="3346"/>
                    <a:pt x="2906" y="4132"/>
                    <a:pt x="3477" y="4930"/>
                  </a:cubicBezTo>
                  <a:cubicBezTo>
                    <a:pt x="3751" y="5311"/>
                    <a:pt x="4025" y="5680"/>
                    <a:pt x="4287" y="6061"/>
                  </a:cubicBezTo>
                  <a:cubicBezTo>
                    <a:pt x="4882" y="6894"/>
                    <a:pt x="5478" y="7739"/>
                    <a:pt x="6073" y="8573"/>
                  </a:cubicBezTo>
                  <a:cubicBezTo>
                    <a:pt x="6204" y="8763"/>
                    <a:pt x="6335" y="8954"/>
                    <a:pt x="6478" y="9144"/>
                  </a:cubicBezTo>
                  <a:cubicBezTo>
                    <a:pt x="6513" y="9204"/>
                    <a:pt x="6549" y="9263"/>
                    <a:pt x="6597" y="9323"/>
                  </a:cubicBezTo>
                  <a:cubicBezTo>
                    <a:pt x="6704" y="9490"/>
                    <a:pt x="6823" y="9656"/>
                    <a:pt x="6942" y="9823"/>
                  </a:cubicBezTo>
                  <a:cubicBezTo>
                    <a:pt x="7240" y="10264"/>
                    <a:pt x="7537" y="10692"/>
                    <a:pt x="7835" y="11133"/>
                  </a:cubicBezTo>
                  <a:cubicBezTo>
                    <a:pt x="7978" y="11347"/>
                    <a:pt x="8121" y="11549"/>
                    <a:pt x="8264" y="11752"/>
                  </a:cubicBezTo>
                  <a:cubicBezTo>
                    <a:pt x="8680" y="12359"/>
                    <a:pt x="9085" y="12954"/>
                    <a:pt x="9490" y="13562"/>
                  </a:cubicBezTo>
                  <a:cubicBezTo>
                    <a:pt x="9645" y="13776"/>
                    <a:pt x="9788" y="13990"/>
                    <a:pt x="9931" y="14205"/>
                  </a:cubicBezTo>
                  <a:cubicBezTo>
                    <a:pt x="10002" y="14312"/>
                    <a:pt x="10073" y="14419"/>
                    <a:pt x="10157" y="14526"/>
                  </a:cubicBezTo>
                  <a:cubicBezTo>
                    <a:pt x="10288" y="14717"/>
                    <a:pt x="10419" y="14895"/>
                    <a:pt x="10550" y="15086"/>
                  </a:cubicBezTo>
                  <a:cubicBezTo>
                    <a:pt x="10585" y="15145"/>
                    <a:pt x="10633" y="15205"/>
                    <a:pt x="10681" y="15264"/>
                  </a:cubicBezTo>
                  <a:cubicBezTo>
                    <a:pt x="10681" y="15288"/>
                    <a:pt x="10693" y="15300"/>
                    <a:pt x="10704" y="15312"/>
                  </a:cubicBezTo>
                  <a:cubicBezTo>
                    <a:pt x="10740" y="15359"/>
                    <a:pt x="10776" y="15407"/>
                    <a:pt x="10812" y="15455"/>
                  </a:cubicBezTo>
                  <a:cubicBezTo>
                    <a:pt x="10859" y="15514"/>
                    <a:pt x="10919" y="15586"/>
                    <a:pt x="10966" y="15645"/>
                  </a:cubicBezTo>
                  <a:cubicBezTo>
                    <a:pt x="10990" y="15693"/>
                    <a:pt x="11026" y="15729"/>
                    <a:pt x="11050" y="15764"/>
                  </a:cubicBezTo>
                  <a:cubicBezTo>
                    <a:pt x="11133" y="15871"/>
                    <a:pt x="11216" y="15967"/>
                    <a:pt x="11300" y="16074"/>
                  </a:cubicBezTo>
                  <a:cubicBezTo>
                    <a:pt x="11443" y="16252"/>
                    <a:pt x="11597" y="16431"/>
                    <a:pt x="11740" y="16622"/>
                  </a:cubicBezTo>
                  <a:cubicBezTo>
                    <a:pt x="11740" y="16633"/>
                    <a:pt x="11752" y="16645"/>
                    <a:pt x="11764" y="16645"/>
                  </a:cubicBezTo>
                  <a:cubicBezTo>
                    <a:pt x="11752" y="16657"/>
                    <a:pt x="11752" y="16669"/>
                    <a:pt x="11740" y="16669"/>
                  </a:cubicBezTo>
                  <a:cubicBezTo>
                    <a:pt x="11716" y="16705"/>
                    <a:pt x="11728" y="16764"/>
                    <a:pt x="11776" y="16788"/>
                  </a:cubicBezTo>
                  <a:cubicBezTo>
                    <a:pt x="11810" y="16805"/>
                    <a:pt x="11843" y="16822"/>
                    <a:pt x="11881" y="16822"/>
                  </a:cubicBezTo>
                  <a:cubicBezTo>
                    <a:pt x="11897" y="16822"/>
                    <a:pt x="11913" y="16819"/>
                    <a:pt x="11931" y="16812"/>
                  </a:cubicBezTo>
                  <a:cubicBezTo>
                    <a:pt x="11955" y="16800"/>
                    <a:pt x="11967" y="16776"/>
                    <a:pt x="11978" y="16752"/>
                  </a:cubicBezTo>
                  <a:cubicBezTo>
                    <a:pt x="11990" y="16717"/>
                    <a:pt x="11978" y="16693"/>
                    <a:pt x="11967" y="16669"/>
                  </a:cubicBezTo>
                  <a:cubicBezTo>
                    <a:pt x="11955" y="16622"/>
                    <a:pt x="11931" y="16586"/>
                    <a:pt x="11895" y="16550"/>
                  </a:cubicBezTo>
                  <a:cubicBezTo>
                    <a:pt x="11883" y="16526"/>
                    <a:pt x="11871" y="16502"/>
                    <a:pt x="11847" y="16479"/>
                  </a:cubicBezTo>
                  <a:cubicBezTo>
                    <a:pt x="11776" y="16383"/>
                    <a:pt x="11693" y="16288"/>
                    <a:pt x="11609" y="16181"/>
                  </a:cubicBezTo>
                  <a:cubicBezTo>
                    <a:pt x="11466" y="16002"/>
                    <a:pt x="11324" y="15824"/>
                    <a:pt x="11181" y="15645"/>
                  </a:cubicBezTo>
                  <a:cubicBezTo>
                    <a:pt x="11074" y="15502"/>
                    <a:pt x="10954" y="15348"/>
                    <a:pt x="10835" y="15193"/>
                  </a:cubicBezTo>
                  <a:cubicBezTo>
                    <a:pt x="10812" y="15157"/>
                    <a:pt x="10788" y="15109"/>
                    <a:pt x="10752" y="15074"/>
                  </a:cubicBezTo>
                  <a:cubicBezTo>
                    <a:pt x="10681" y="14967"/>
                    <a:pt x="10609" y="14859"/>
                    <a:pt x="10538" y="14764"/>
                  </a:cubicBezTo>
                  <a:cubicBezTo>
                    <a:pt x="10454" y="14645"/>
                    <a:pt x="10359" y="14526"/>
                    <a:pt x="10276" y="14395"/>
                  </a:cubicBezTo>
                  <a:cubicBezTo>
                    <a:pt x="10157" y="14228"/>
                    <a:pt x="10038" y="14050"/>
                    <a:pt x="9931" y="13871"/>
                  </a:cubicBezTo>
                  <a:cubicBezTo>
                    <a:pt x="9478" y="13216"/>
                    <a:pt x="9026" y="12550"/>
                    <a:pt x="8573" y="11883"/>
                  </a:cubicBezTo>
                  <a:cubicBezTo>
                    <a:pt x="8180" y="11311"/>
                    <a:pt x="7776" y="10728"/>
                    <a:pt x="7383" y="10145"/>
                  </a:cubicBezTo>
                  <a:cubicBezTo>
                    <a:pt x="7144" y="9811"/>
                    <a:pt x="6906" y="9466"/>
                    <a:pt x="6680" y="9121"/>
                  </a:cubicBezTo>
                  <a:cubicBezTo>
                    <a:pt x="6597" y="9002"/>
                    <a:pt x="6502" y="8882"/>
                    <a:pt x="6418" y="8763"/>
                  </a:cubicBezTo>
                  <a:cubicBezTo>
                    <a:pt x="5859" y="7966"/>
                    <a:pt x="5287" y="7156"/>
                    <a:pt x="4716" y="6358"/>
                  </a:cubicBezTo>
                  <a:cubicBezTo>
                    <a:pt x="4477" y="6013"/>
                    <a:pt x="4239" y="5680"/>
                    <a:pt x="3989" y="5334"/>
                  </a:cubicBezTo>
                  <a:cubicBezTo>
                    <a:pt x="3918" y="5227"/>
                    <a:pt x="3846" y="5132"/>
                    <a:pt x="3775" y="5025"/>
                  </a:cubicBezTo>
                  <a:cubicBezTo>
                    <a:pt x="3251" y="4310"/>
                    <a:pt x="2727" y="3584"/>
                    <a:pt x="2215" y="2870"/>
                  </a:cubicBezTo>
                  <a:cubicBezTo>
                    <a:pt x="1739" y="2215"/>
                    <a:pt x="1263" y="1548"/>
                    <a:pt x="787" y="893"/>
                  </a:cubicBezTo>
                  <a:cubicBezTo>
                    <a:pt x="572" y="608"/>
                    <a:pt x="370" y="322"/>
                    <a:pt x="167" y="48"/>
                  </a:cubicBezTo>
                  <a:cubicBezTo>
                    <a:pt x="156" y="24"/>
                    <a:pt x="144" y="12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6169200" y="3812200"/>
              <a:ext cx="19975" cy="18775"/>
            </a:xfrm>
            <a:custGeom>
              <a:avLst/>
              <a:gdLst/>
              <a:ahLst/>
              <a:cxnLst/>
              <a:rect l="l" t="t" r="r" b="b"/>
              <a:pathLst>
                <a:path w="799" h="751" extrusionOk="0">
                  <a:moveTo>
                    <a:pt x="501" y="263"/>
                  </a:moveTo>
                  <a:cubicBezTo>
                    <a:pt x="513" y="263"/>
                    <a:pt x="525" y="263"/>
                    <a:pt x="537" y="275"/>
                  </a:cubicBezTo>
                  <a:cubicBezTo>
                    <a:pt x="549" y="275"/>
                    <a:pt x="561" y="286"/>
                    <a:pt x="572" y="298"/>
                  </a:cubicBezTo>
                  <a:cubicBezTo>
                    <a:pt x="584" y="298"/>
                    <a:pt x="584" y="310"/>
                    <a:pt x="596" y="310"/>
                  </a:cubicBezTo>
                  <a:cubicBezTo>
                    <a:pt x="596" y="310"/>
                    <a:pt x="596" y="310"/>
                    <a:pt x="596" y="322"/>
                  </a:cubicBezTo>
                  <a:cubicBezTo>
                    <a:pt x="596" y="322"/>
                    <a:pt x="596" y="334"/>
                    <a:pt x="584" y="346"/>
                  </a:cubicBezTo>
                  <a:cubicBezTo>
                    <a:pt x="561" y="310"/>
                    <a:pt x="537" y="298"/>
                    <a:pt x="501" y="286"/>
                  </a:cubicBezTo>
                  <a:lnTo>
                    <a:pt x="406" y="286"/>
                  </a:lnTo>
                  <a:cubicBezTo>
                    <a:pt x="418" y="275"/>
                    <a:pt x="430" y="275"/>
                    <a:pt x="441" y="275"/>
                  </a:cubicBezTo>
                  <a:cubicBezTo>
                    <a:pt x="441" y="263"/>
                    <a:pt x="453" y="263"/>
                    <a:pt x="465" y="263"/>
                  </a:cubicBezTo>
                  <a:close/>
                  <a:moveTo>
                    <a:pt x="441" y="441"/>
                  </a:moveTo>
                  <a:cubicBezTo>
                    <a:pt x="441" y="441"/>
                    <a:pt x="441" y="441"/>
                    <a:pt x="441" y="453"/>
                  </a:cubicBezTo>
                  <a:lnTo>
                    <a:pt x="430" y="453"/>
                  </a:lnTo>
                  <a:cubicBezTo>
                    <a:pt x="418" y="453"/>
                    <a:pt x="418" y="441"/>
                    <a:pt x="418" y="441"/>
                  </a:cubicBezTo>
                  <a:close/>
                  <a:moveTo>
                    <a:pt x="239" y="239"/>
                  </a:moveTo>
                  <a:lnTo>
                    <a:pt x="239" y="239"/>
                  </a:lnTo>
                  <a:cubicBezTo>
                    <a:pt x="227" y="263"/>
                    <a:pt x="227" y="275"/>
                    <a:pt x="215" y="298"/>
                  </a:cubicBezTo>
                  <a:cubicBezTo>
                    <a:pt x="203" y="322"/>
                    <a:pt x="191" y="346"/>
                    <a:pt x="191" y="370"/>
                  </a:cubicBezTo>
                  <a:cubicBezTo>
                    <a:pt x="180" y="394"/>
                    <a:pt x="180" y="406"/>
                    <a:pt x="180" y="417"/>
                  </a:cubicBezTo>
                  <a:cubicBezTo>
                    <a:pt x="180" y="441"/>
                    <a:pt x="180" y="453"/>
                    <a:pt x="191" y="477"/>
                  </a:cubicBezTo>
                  <a:cubicBezTo>
                    <a:pt x="191" y="477"/>
                    <a:pt x="191" y="477"/>
                    <a:pt x="191" y="489"/>
                  </a:cubicBezTo>
                  <a:cubicBezTo>
                    <a:pt x="180" y="477"/>
                    <a:pt x="180" y="477"/>
                    <a:pt x="180" y="465"/>
                  </a:cubicBezTo>
                  <a:cubicBezTo>
                    <a:pt x="168" y="453"/>
                    <a:pt x="168" y="429"/>
                    <a:pt x="168" y="417"/>
                  </a:cubicBezTo>
                  <a:cubicBezTo>
                    <a:pt x="168" y="394"/>
                    <a:pt x="168" y="382"/>
                    <a:pt x="168" y="370"/>
                  </a:cubicBezTo>
                  <a:cubicBezTo>
                    <a:pt x="168" y="358"/>
                    <a:pt x="168" y="346"/>
                    <a:pt x="180" y="334"/>
                  </a:cubicBezTo>
                  <a:cubicBezTo>
                    <a:pt x="180" y="310"/>
                    <a:pt x="191" y="298"/>
                    <a:pt x="203" y="275"/>
                  </a:cubicBezTo>
                  <a:cubicBezTo>
                    <a:pt x="215" y="263"/>
                    <a:pt x="227" y="251"/>
                    <a:pt x="239" y="239"/>
                  </a:cubicBezTo>
                  <a:close/>
                  <a:moveTo>
                    <a:pt x="418" y="1"/>
                  </a:moveTo>
                  <a:cubicBezTo>
                    <a:pt x="299" y="13"/>
                    <a:pt x="191" y="84"/>
                    <a:pt x="108" y="167"/>
                  </a:cubicBezTo>
                  <a:cubicBezTo>
                    <a:pt x="72" y="203"/>
                    <a:pt x="49" y="251"/>
                    <a:pt x="25" y="298"/>
                  </a:cubicBezTo>
                  <a:cubicBezTo>
                    <a:pt x="1" y="358"/>
                    <a:pt x="13" y="429"/>
                    <a:pt x="25" y="477"/>
                  </a:cubicBezTo>
                  <a:cubicBezTo>
                    <a:pt x="37" y="537"/>
                    <a:pt x="60" y="584"/>
                    <a:pt x="96" y="620"/>
                  </a:cubicBezTo>
                  <a:cubicBezTo>
                    <a:pt x="132" y="667"/>
                    <a:pt x="191" y="691"/>
                    <a:pt x="239" y="715"/>
                  </a:cubicBezTo>
                  <a:cubicBezTo>
                    <a:pt x="299" y="739"/>
                    <a:pt x="358" y="751"/>
                    <a:pt x="418" y="751"/>
                  </a:cubicBezTo>
                  <a:cubicBezTo>
                    <a:pt x="441" y="751"/>
                    <a:pt x="477" y="739"/>
                    <a:pt x="501" y="739"/>
                  </a:cubicBezTo>
                  <a:cubicBezTo>
                    <a:pt x="537" y="727"/>
                    <a:pt x="561" y="715"/>
                    <a:pt x="596" y="703"/>
                  </a:cubicBezTo>
                  <a:cubicBezTo>
                    <a:pt x="644" y="679"/>
                    <a:pt x="680" y="656"/>
                    <a:pt x="715" y="608"/>
                  </a:cubicBezTo>
                  <a:cubicBezTo>
                    <a:pt x="739" y="596"/>
                    <a:pt x="751" y="572"/>
                    <a:pt x="763" y="537"/>
                  </a:cubicBezTo>
                  <a:cubicBezTo>
                    <a:pt x="787" y="513"/>
                    <a:pt x="787" y="477"/>
                    <a:pt x="799" y="441"/>
                  </a:cubicBezTo>
                  <a:cubicBezTo>
                    <a:pt x="799" y="417"/>
                    <a:pt x="787" y="394"/>
                    <a:pt x="787" y="370"/>
                  </a:cubicBezTo>
                  <a:cubicBezTo>
                    <a:pt x="787" y="334"/>
                    <a:pt x="775" y="310"/>
                    <a:pt x="763" y="286"/>
                  </a:cubicBezTo>
                  <a:cubicBezTo>
                    <a:pt x="763" y="275"/>
                    <a:pt x="751" y="263"/>
                    <a:pt x="751" y="263"/>
                  </a:cubicBezTo>
                  <a:cubicBezTo>
                    <a:pt x="739" y="215"/>
                    <a:pt x="727" y="179"/>
                    <a:pt x="703" y="144"/>
                  </a:cubicBezTo>
                  <a:cubicBezTo>
                    <a:pt x="680" y="96"/>
                    <a:pt x="632" y="48"/>
                    <a:pt x="584" y="25"/>
                  </a:cubicBezTo>
                  <a:cubicBezTo>
                    <a:pt x="549" y="13"/>
                    <a:pt x="501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6126950" y="3964000"/>
              <a:ext cx="25325" cy="23550"/>
            </a:xfrm>
            <a:custGeom>
              <a:avLst/>
              <a:gdLst/>
              <a:ahLst/>
              <a:cxnLst/>
              <a:rect l="l" t="t" r="r" b="b"/>
              <a:pathLst>
                <a:path w="1013" h="942" extrusionOk="0">
                  <a:moveTo>
                    <a:pt x="596" y="191"/>
                  </a:moveTo>
                  <a:cubicBezTo>
                    <a:pt x="619" y="203"/>
                    <a:pt x="643" y="203"/>
                    <a:pt x="667" y="215"/>
                  </a:cubicBezTo>
                  <a:cubicBezTo>
                    <a:pt x="679" y="227"/>
                    <a:pt x="691" y="227"/>
                    <a:pt x="703" y="239"/>
                  </a:cubicBezTo>
                  <a:cubicBezTo>
                    <a:pt x="727" y="251"/>
                    <a:pt x="750" y="275"/>
                    <a:pt x="774" y="299"/>
                  </a:cubicBezTo>
                  <a:cubicBezTo>
                    <a:pt x="786" y="322"/>
                    <a:pt x="798" y="346"/>
                    <a:pt x="810" y="370"/>
                  </a:cubicBezTo>
                  <a:cubicBezTo>
                    <a:pt x="822" y="382"/>
                    <a:pt x="822" y="406"/>
                    <a:pt x="822" y="418"/>
                  </a:cubicBezTo>
                  <a:cubicBezTo>
                    <a:pt x="834" y="453"/>
                    <a:pt x="834" y="477"/>
                    <a:pt x="822" y="513"/>
                  </a:cubicBezTo>
                  <a:cubicBezTo>
                    <a:pt x="810" y="549"/>
                    <a:pt x="786" y="572"/>
                    <a:pt x="762" y="608"/>
                  </a:cubicBezTo>
                  <a:cubicBezTo>
                    <a:pt x="750" y="620"/>
                    <a:pt x="738" y="632"/>
                    <a:pt x="727" y="644"/>
                  </a:cubicBezTo>
                  <a:cubicBezTo>
                    <a:pt x="738" y="620"/>
                    <a:pt x="750" y="596"/>
                    <a:pt x="762" y="572"/>
                  </a:cubicBezTo>
                  <a:cubicBezTo>
                    <a:pt x="762" y="549"/>
                    <a:pt x="762" y="513"/>
                    <a:pt x="762" y="489"/>
                  </a:cubicBezTo>
                  <a:cubicBezTo>
                    <a:pt x="762" y="465"/>
                    <a:pt x="762" y="430"/>
                    <a:pt x="750" y="406"/>
                  </a:cubicBezTo>
                  <a:cubicBezTo>
                    <a:pt x="738" y="346"/>
                    <a:pt x="703" y="299"/>
                    <a:pt x="655" y="275"/>
                  </a:cubicBezTo>
                  <a:cubicBezTo>
                    <a:pt x="631" y="263"/>
                    <a:pt x="607" y="257"/>
                    <a:pt x="584" y="257"/>
                  </a:cubicBezTo>
                  <a:cubicBezTo>
                    <a:pt x="560" y="257"/>
                    <a:pt x="536" y="263"/>
                    <a:pt x="512" y="275"/>
                  </a:cubicBezTo>
                  <a:cubicBezTo>
                    <a:pt x="524" y="263"/>
                    <a:pt x="524" y="251"/>
                    <a:pt x="524" y="239"/>
                  </a:cubicBezTo>
                  <a:cubicBezTo>
                    <a:pt x="524" y="227"/>
                    <a:pt x="524" y="215"/>
                    <a:pt x="512" y="203"/>
                  </a:cubicBezTo>
                  <a:cubicBezTo>
                    <a:pt x="512" y="203"/>
                    <a:pt x="524" y="203"/>
                    <a:pt x="524" y="191"/>
                  </a:cubicBezTo>
                  <a:close/>
                  <a:moveTo>
                    <a:pt x="453" y="1"/>
                  </a:moveTo>
                  <a:cubicBezTo>
                    <a:pt x="393" y="13"/>
                    <a:pt x="322" y="25"/>
                    <a:pt x="262" y="60"/>
                  </a:cubicBezTo>
                  <a:cubicBezTo>
                    <a:pt x="238" y="72"/>
                    <a:pt x="215" y="96"/>
                    <a:pt x="191" y="108"/>
                  </a:cubicBezTo>
                  <a:cubicBezTo>
                    <a:pt x="179" y="132"/>
                    <a:pt x="155" y="144"/>
                    <a:pt x="131" y="168"/>
                  </a:cubicBezTo>
                  <a:cubicBezTo>
                    <a:pt x="96" y="215"/>
                    <a:pt x="60" y="263"/>
                    <a:pt x="36" y="322"/>
                  </a:cubicBezTo>
                  <a:cubicBezTo>
                    <a:pt x="24" y="346"/>
                    <a:pt x="12" y="382"/>
                    <a:pt x="12" y="406"/>
                  </a:cubicBezTo>
                  <a:cubicBezTo>
                    <a:pt x="0" y="441"/>
                    <a:pt x="0" y="477"/>
                    <a:pt x="0" y="501"/>
                  </a:cubicBezTo>
                  <a:cubicBezTo>
                    <a:pt x="0" y="572"/>
                    <a:pt x="24" y="644"/>
                    <a:pt x="48" y="703"/>
                  </a:cubicBezTo>
                  <a:cubicBezTo>
                    <a:pt x="72" y="751"/>
                    <a:pt x="107" y="799"/>
                    <a:pt x="155" y="834"/>
                  </a:cubicBezTo>
                  <a:cubicBezTo>
                    <a:pt x="191" y="882"/>
                    <a:pt x="250" y="906"/>
                    <a:pt x="310" y="930"/>
                  </a:cubicBezTo>
                  <a:cubicBezTo>
                    <a:pt x="346" y="941"/>
                    <a:pt x="369" y="941"/>
                    <a:pt x="405" y="941"/>
                  </a:cubicBezTo>
                  <a:lnTo>
                    <a:pt x="488" y="941"/>
                  </a:lnTo>
                  <a:cubicBezTo>
                    <a:pt x="524" y="930"/>
                    <a:pt x="548" y="930"/>
                    <a:pt x="584" y="918"/>
                  </a:cubicBezTo>
                  <a:cubicBezTo>
                    <a:pt x="619" y="906"/>
                    <a:pt x="655" y="894"/>
                    <a:pt x="679" y="882"/>
                  </a:cubicBezTo>
                  <a:cubicBezTo>
                    <a:pt x="738" y="858"/>
                    <a:pt x="786" y="822"/>
                    <a:pt x="822" y="787"/>
                  </a:cubicBezTo>
                  <a:lnTo>
                    <a:pt x="834" y="787"/>
                  </a:lnTo>
                  <a:cubicBezTo>
                    <a:pt x="846" y="775"/>
                    <a:pt x="858" y="763"/>
                    <a:pt x="869" y="751"/>
                  </a:cubicBezTo>
                  <a:cubicBezTo>
                    <a:pt x="917" y="715"/>
                    <a:pt x="941" y="668"/>
                    <a:pt x="965" y="608"/>
                  </a:cubicBezTo>
                  <a:cubicBezTo>
                    <a:pt x="988" y="560"/>
                    <a:pt x="1000" y="525"/>
                    <a:pt x="1000" y="477"/>
                  </a:cubicBezTo>
                  <a:cubicBezTo>
                    <a:pt x="1012" y="418"/>
                    <a:pt x="1000" y="346"/>
                    <a:pt x="965" y="287"/>
                  </a:cubicBezTo>
                  <a:cubicBezTo>
                    <a:pt x="941" y="239"/>
                    <a:pt x="905" y="191"/>
                    <a:pt x="869" y="144"/>
                  </a:cubicBezTo>
                  <a:cubicBezTo>
                    <a:pt x="822" y="108"/>
                    <a:pt x="774" y="84"/>
                    <a:pt x="727" y="60"/>
                  </a:cubicBezTo>
                  <a:cubicBezTo>
                    <a:pt x="703" y="49"/>
                    <a:pt x="667" y="25"/>
                    <a:pt x="631" y="13"/>
                  </a:cubicBezTo>
                  <a:cubicBezTo>
                    <a:pt x="584" y="1"/>
                    <a:pt x="548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5984375" y="415212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310" y="179"/>
                  </a:moveTo>
                  <a:cubicBezTo>
                    <a:pt x="274" y="191"/>
                    <a:pt x="262" y="215"/>
                    <a:pt x="238" y="251"/>
                  </a:cubicBezTo>
                  <a:cubicBezTo>
                    <a:pt x="226" y="251"/>
                    <a:pt x="226" y="263"/>
                    <a:pt x="214" y="274"/>
                  </a:cubicBezTo>
                  <a:cubicBezTo>
                    <a:pt x="214" y="274"/>
                    <a:pt x="214" y="286"/>
                    <a:pt x="214" y="286"/>
                  </a:cubicBezTo>
                  <a:cubicBezTo>
                    <a:pt x="203" y="286"/>
                    <a:pt x="191" y="286"/>
                    <a:pt x="191" y="298"/>
                  </a:cubicBezTo>
                  <a:cubicBezTo>
                    <a:pt x="191" y="286"/>
                    <a:pt x="191" y="286"/>
                    <a:pt x="191" y="286"/>
                  </a:cubicBezTo>
                  <a:cubicBezTo>
                    <a:pt x="203" y="274"/>
                    <a:pt x="214" y="251"/>
                    <a:pt x="226" y="227"/>
                  </a:cubicBezTo>
                  <a:cubicBezTo>
                    <a:pt x="238" y="227"/>
                    <a:pt x="238" y="215"/>
                    <a:pt x="250" y="203"/>
                  </a:cubicBezTo>
                  <a:cubicBezTo>
                    <a:pt x="262" y="191"/>
                    <a:pt x="274" y="191"/>
                    <a:pt x="286" y="179"/>
                  </a:cubicBezTo>
                  <a:close/>
                  <a:moveTo>
                    <a:pt x="417" y="310"/>
                  </a:moveTo>
                  <a:cubicBezTo>
                    <a:pt x="405" y="322"/>
                    <a:pt x="393" y="322"/>
                    <a:pt x="393" y="334"/>
                  </a:cubicBezTo>
                  <a:cubicBezTo>
                    <a:pt x="393" y="334"/>
                    <a:pt x="393" y="322"/>
                    <a:pt x="393" y="322"/>
                  </a:cubicBezTo>
                  <a:cubicBezTo>
                    <a:pt x="405" y="322"/>
                    <a:pt x="405" y="310"/>
                    <a:pt x="417" y="310"/>
                  </a:cubicBezTo>
                  <a:close/>
                  <a:moveTo>
                    <a:pt x="393" y="1"/>
                  </a:moveTo>
                  <a:cubicBezTo>
                    <a:pt x="357" y="1"/>
                    <a:pt x="310" y="1"/>
                    <a:pt x="274" y="13"/>
                  </a:cubicBezTo>
                  <a:cubicBezTo>
                    <a:pt x="214" y="24"/>
                    <a:pt x="167" y="60"/>
                    <a:pt x="119" y="96"/>
                  </a:cubicBezTo>
                  <a:cubicBezTo>
                    <a:pt x="95" y="120"/>
                    <a:pt x="84" y="144"/>
                    <a:pt x="72" y="167"/>
                  </a:cubicBezTo>
                  <a:cubicBezTo>
                    <a:pt x="48" y="191"/>
                    <a:pt x="36" y="227"/>
                    <a:pt x="24" y="263"/>
                  </a:cubicBezTo>
                  <a:cubicBezTo>
                    <a:pt x="0" y="310"/>
                    <a:pt x="0" y="370"/>
                    <a:pt x="0" y="429"/>
                  </a:cubicBezTo>
                  <a:cubicBezTo>
                    <a:pt x="0" y="501"/>
                    <a:pt x="12" y="560"/>
                    <a:pt x="36" y="620"/>
                  </a:cubicBezTo>
                  <a:cubicBezTo>
                    <a:pt x="60" y="667"/>
                    <a:pt x="95" y="715"/>
                    <a:pt x="143" y="751"/>
                  </a:cubicBezTo>
                  <a:cubicBezTo>
                    <a:pt x="167" y="775"/>
                    <a:pt x="191" y="786"/>
                    <a:pt x="214" y="798"/>
                  </a:cubicBezTo>
                  <a:cubicBezTo>
                    <a:pt x="250" y="822"/>
                    <a:pt x="286" y="822"/>
                    <a:pt x="322" y="834"/>
                  </a:cubicBezTo>
                  <a:cubicBezTo>
                    <a:pt x="345" y="834"/>
                    <a:pt x="381" y="834"/>
                    <a:pt x="405" y="822"/>
                  </a:cubicBezTo>
                  <a:cubicBezTo>
                    <a:pt x="441" y="822"/>
                    <a:pt x="465" y="810"/>
                    <a:pt x="500" y="798"/>
                  </a:cubicBezTo>
                  <a:cubicBezTo>
                    <a:pt x="512" y="786"/>
                    <a:pt x="536" y="775"/>
                    <a:pt x="548" y="763"/>
                  </a:cubicBezTo>
                  <a:cubicBezTo>
                    <a:pt x="607" y="751"/>
                    <a:pt x="643" y="715"/>
                    <a:pt x="691" y="691"/>
                  </a:cubicBezTo>
                  <a:cubicBezTo>
                    <a:pt x="786" y="608"/>
                    <a:pt x="834" y="489"/>
                    <a:pt x="822" y="370"/>
                  </a:cubicBezTo>
                  <a:cubicBezTo>
                    <a:pt x="822" y="334"/>
                    <a:pt x="810" y="310"/>
                    <a:pt x="798" y="274"/>
                  </a:cubicBezTo>
                  <a:cubicBezTo>
                    <a:pt x="798" y="251"/>
                    <a:pt x="786" y="227"/>
                    <a:pt x="762" y="203"/>
                  </a:cubicBezTo>
                  <a:cubicBezTo>
                    <a:pt x="738" y="144"/>
                    <a:pt x="691" y="96"/>
                    <a:pt x="631" y="60"/>
                  </a:cubicBezTo>
                  <a:cubicBezTo>
                    <a:pt x="607" y="48"/>
                    <a:pt x="584" y="36"/>
                    <a:pt x="548" y="24"/>
                  </a:cubicBezTo>
                  <a:cubicBezTo>
                    <a:pt x="524" y="13"/>
                    <a:pt x="500" y="13"/>
                    <a:pt x="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6431750" y="4393525"/>
              <a:ext cx="20850" cy="24425"/>
            </a:xfrm>
            <a:custGeom>
              <a:avLst/>
              <a:gdLst/>
              <a:ahLst/>
              <a:cxnLst/>
              <a:rect l="l" t="t" r="r" b="b"/>
              <a:pathLst>
                <a:path w="834" h="977" extrusionOk="0">
                  <a:moveTo>
                    <a:pt x="572" y="239"/>
                  </a:moveTo>
                  <a:lnTo>
                    <a:pt x="572" y="239"/>
                  </a:lnTo>
                  <a:cubicBezTo>
                    <a:pt x="584" y="251"/>
                    <a:pt x="584" y="251"/>
                    <a:pt x="584" y="251"/>
                  </a:cubicBezTo>
                  <a:cubicBezTo>
                    <a:pt x="596" y="263"/>
                    <a:pt x="596" y="274"/>
                    <a:pt x="607" y="286"/>
                  </a:cubicBezTo>
                  <a:cubicBezTo>
                    <a:pt x="607" y="298"/>
                    <a:pt x="596" y="310"/>
                    <a:pt x="596" y="322"/>
                  </a:cubicBezTo>
                  <a:cubicBezTo>
                    <a:pt x="596" y="310"/>
                    <a:pt x="596" y="310"/>
                    <a:pt x="584" y="310"/>
                  </a:cubicBezTo>
                  <a:cubicBezTo>
                    <a:pt x="584" y="286"/>
                    <a:pt x="584" y="263"/>
                    <a:pt x="572" y="239"/>
                  </a:cubicBezTo>
                  <a:close/>
                  <a:moveTo>
                    <a:pt x="417" y="227"/>
                  </a:moveTo>
                  <a:cubicBezTo>
                    <a:pt x="417" y="227"/>
                    <a:pt x="429" y="227"/>
                    <a:pt x="429" y="239"/>
                  </a:cubicBezTo>
                  <a:lnTo>
                    <a:pt x="441" y="239"/>
                  </a:lnTo>
                  <a:cubicBezTo>
                    <a:pt x="441" y="239"/>
                    <a:pt x="441" y="239"/>
                    <a:pt x="441" y="251"/>
                  </a:cubicBezTo>
                  <a:cubicBezTo>
                    <a:pt x="453" y="251"/>
                    <a:pt x="453" y="263"/>
                    <a:pt x="453" y="274"/>
                  </a:cubicBezTo>
                  <a:cubicBezTo>
                    <a:pt x="465" y="274"/>
                    <a:pt x="465" y="274"/>
                    <a:pt x="465" y="286"/>
                  </a:cubicBezTo>
                  <a:cubicBezTo>
                    <a:pt x="441" y="286"/>
                    <a:pt x="429" y="286"/>
                    <a:pt x="417" y="298"/>
                  </a:cubicBezTo>
                  <a:cubicBezTo>
                    <a:pt x="405" y="298"/>
                    <a:pt x="393" y="310"/>
                    <a:pt x="381" y="322"/>
                  </a:cubicBezTo>
                  <a:cubicBezTo>
                    <a:pt x="357" y="334"/>
                    <a:pt x="346" y="358"/>
                    <a:pt x="322" y="370"/>
                  </a:cubicBezTo>
                  <a:cubicBezTo>
                    <a:pt x="334" y="358"/>
                    <a:pt x="334" y="346"/>
                    <a:pt x="334" y="334"/>
                  </a:cubicBezTo>
                  <a:cubicBezTo>
                    <a:pt x="357" y="298"/>
                    <a:pt x="369" y="263"/>
                    <a:pt x="393" y="239"/>
                  </a:cubicBezTo>
                  <a:cubicBezTo>
                    <a:pt x="393" y="239"/>
                    <a:pt x="393" y="239"/>
                    <a:pt x="393" y="227"/>
                  </a:cubicBezTo>
                  <a:close/>
                  <a:moveTo>
                    <a:pt x="441" y="465"/>
                  </a:moveTo>
                  <a:lnTo>
                    <a:pt x="441" y="465"/>
                  </a:lnTo>
                  <a:cubicBezTo>
                    <a:pt x="441" y="501"/>
                    <a:pt x="429" y="548"/>
                    <a:pt x="417" y="584"/>
                  </a:cubicBezTo>
                  <a:cubicBezTo>
                    <a:pt x="405" y="584"/>
                    <a:pt x="393" y="596"/>
                    <a:pt x="381" y="596"/>
                  </a:cubicBezTo>
                  <a:cubicBezTo>
                    <a:pt x="381" y="584"/>
                    <a:pt x="393" y="572"/>
                    <a:pt x="393" y="560"/>
                  </a:cubicBezTo>
                  <a:cubicBezTo>
                    <a:pt x="405" y="524"/>
                    <a:pt x="429" y="501"/>
                    <a:pt x="441" y="465"/>
                  </a:cubicBezTo>
                  <a:close/>
                  <a:moveTo>
                    <a:pt x="655" y="620"/>
                  </a:moveTo>
                  <a:lnTo>
                    <a:pt x="655" y="620"/>
                  </a:lnTo>
                  <a:cubicBezTo>
                    <a:pt x="643" y="644"/>
                    <a:pt x="643" y="655"/>
                    <a:pt x="631" y="679"/>
                  </a:cubicBezTo>
                  <a:cubicBezTo>
                    <a:pt x="619" y="703"/>
                    <a:pt x="607" y="727"/>
                    <a:pt x="596" y="739"/>
                  </a:cubicBezTo>
                  <a:cubicBezTo>
                    <a:pt x="584" y="751"/>
                    <a:pt x="572" y="763"/>
                    <a:pt x="560" y="774"/>
                  </a:cubicBezTo>
                  <a:cubicBezTo>
                    <a:pt x="548" y="786"/>
                    <a:pt x="536" y="798"/>
                    <a:pt x="524" y="798"/>
                  </a:cubicBezTo>
                  <a:cubicBezTo>
                    <a:pt x="512" y="810"/>
                    <a:pt x="500" y="810"/>
                    <a:pt x="488" y="810"/>
                  </a:cubicBezTo>
                  <a:lnTo>
                    <a:pt x="477" y="810"/>
                  </a:lnTo>
                  <a:cubicBezTo>
                    <a:pt x="488" y="798"/>
                    <a:pt x="488" y="786"/>
                    <a:pt x="488" y="774"/>
                  </a:cubicBezTo>
                  <a:cubicBezTo>
                    <a:pt x="500" y="763"/>
                    <a:pt x="500" y="763"/>
                    <a:pt x="500" y="763"/>
                  </a:cubicBezTo>
                  <a:cubicBezTo>
                    <a:pt x="536" y="739"/>
                    <a:pt x="560" y="715"/>
                    <a:pt x="584" y="679"/>
                  </a:cubicBezTo>
                  <a:cubicBezTo>
                    <a:pt x="584" y="679"/>
                    <a:pt x="596" y="679"/>
                    <a:pt x="596" y="667"/>
                  </a:cubicBezTo>
                  <a:cubicBezTo>
                    <a:pt x="619" y="655"/>
                    <a:pt x="631" y="632"/>
                    <a:pt x="655" y="620"/>
                  </a:cubicBezTo>
                  <a:close/>
                  <a:moveTo>
                    <a:pt x="369" y="1"/>
                  </a:moveTo>
                  <a:cubicBezTo>
                    <a:pt x="346" y="1"/>
                    <a:pt x="322" y="12"/>
                    <a:pt x="298" y="24"/>
                  </a:cubicBezTo>
                  <a:cubicBezTo>
                    <a:pt x="262" y="24"/>
                    <a:pt x="226" y="48"/>
                    <a:pt x="203" y="72"/>
                  </a:cubicBezTo>
                  <a:cubicBezTo>
                    <a:pt x="131" y="132"/>
                    <a:pt x="96" y="215"/>
                    <a:pt x="72" y="310"/>
                  </a:cubicBezTo>
                  <a:cubicBezTo>
                    <a:pt x="36" y="370"/>
                    <a:pt x="24" y="417"/>
                    <a:pt x="12" y="477"/>
                  </a:cubicBezTo>
                  <a:cubicBezTo>
                    <a:pt x="0" y="501"/>
                    <a:pt x="0" y="536"/>
                    <a:pt x="0" y="560"/>
                  </a:cubicBezTo>
                  <a:cubicBezTo>
                    <a:pt x="0" y="596"/>
                    <a:pt x="0" y="620"/>
                    <a:pt x="12" y="644"/>
                  </a:cubicBezTo>
                  <a:cubicBezTo>
                    <a:pt x="12" y="679"/>
                    <a:pt x="24" y="703"/>
                    <a:pt x="36" y="727"/>
                  </a:cubicBezTo>
                  <a:cubicBezTo>
                    <a:pt x="48" y="751"/>
                    <a:pt x="72" y="774"/>
                    <a:pt x="84" y="810"/>
                  </a:cubicBezTo>
                  <a:cubicBezTo>
                    <a:pt x="107" y="822"/>
                    <a:pt x="119" y="834"/>
                    <a:pt x="143" y="858"/>
                  </a:cubicBezTo>
                  <a:cubicBezTo>
                    <a:pt x="167" y="870"/>
                    <a:pt x="179" y="894"/>
                    <a:pt x="203" y="905"/>
                  </a:cubicBezTo>
                  <a:cubicBezTo>
                    <a:pt x="250" y="929"/>
                    <a:pt x="310" y="953"/>
                    <a:pt x="369" y="965"/>
                  </a:cubicBezTo>
                  <a:cubicBezTo>
                    <a:pt x="393" y="977"/>
                    <a:pt x="417" y="977"/>
                    <a:pt x="453" y="977"/>
                  </a:cubicBezTo>
                  <a:cubicBezTo>
                    <a:pt x="477" y="977"/>
                    <a:pt x="500" y="977"/>
                    <a:pt x="536" y="965"/>
                  </a:cubicBezTo>
                  <a:cubicBezTo>
                    <a:pt x="560" y="965"/>
                    <a:pt x="584" y="953"/>
                    <a:pt x="607" y="941"/>
                  </a:cubicBezTo>
                  <a:cubicBezTo>
                    <a:pt x="643" y="929"/>
                    <a:pt x="667" y="905"/>
                    <a:pt x="691" y="882"/>
                  </a:cubicBezTo>
                  <a:cubicBezTo>
                    <a:pt x="715" y="870"/>
                    <a:pt x="727" y="846"/>
                    <a:pt x="738" y="822"/>
                  </a:cubicBezTo>
                  <a:cubicBezTo>
                    <a:pt x="750" y="798"/>
                    <a:pt x="762" y="774"/>
                    <a:pt x="774" y="751"/>
                  </a:cubicBezTo>
                  <a:cubicBezTo>
                    <a:pt x="786" y="727"/>
                    <a:pt x="798" y="703"/>
                    <a:pt x="810" y="679"/>
                  </a:cubicBezTo>
                  <a:cubicBezTo>
                    <a:pt x="822" y="644"/>
                    <a:pt x="822" y="608"/>
                    <a:pt x="822" y="572"/>
                  </a:cubicBezTo>
                  <a:cubicBezTo>
                    <a:pt x="834" y="513"/>
                    <a:pt x="822" y="465"/>
                    <a:pt x="810" y="405"/>
                  </a:cubicBezTo>
                  <a:cubicBezTo>
                    <a:pt x="810" y="358"/>
                    <a:pt x="798" y="298"/>
                    <a:pt x="774" y="251"/>
                  </a:cubicBezTo>
                  <a:cubicBezTo>
                    <a:pt x="774" y="203"/>
                    <a:pt x="762" y="143"/>
                    <a:pt x="738" y="108"/>
                  </a:cubicBezTo>
                  <a:cubicBezTo>
                    <a:pt x="703" y="60"/>
                    <a:pt x="655" y="36"/>
                    <a:pt x="607" y="12"/>
                  </a:cubicBezTo>
                  <a:lnTo>
                    <a:pt x="584" y="12"/>
                  </a:lnTo>
                  <a:cubicBezTo>
                    <a:pt x="572" y="1"/>
                    <a:pt x="54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6433225" y="4393525"/>
              <a:ext cx="20875" cy="23025"/>
            </a:xfrm>
            <a:custGeom>
              <a:avLst/>
              <a:gdLst/>
              <a:ahLst/>
              <a:cxnLst/>
              <a:rect l="l" t="t" r="r" b="b"/>
              <a:pathLst>
                <a:path w="835" h="921" extrusionOk="0">
                  <a:moveTo>
                    <a:pt x="492" y="155"/>
                  </a:moveTo>
                  <a:cubicBezTo>
                    <a:pt x="495" y="155"/>
                    <a:pt x="498" y="155"/>
                    <a:pt x="501" y="155"/>
                  </a:cubicBezTo>
                  <a:cubicBezTo>
                    <a:pt x="513" y="167"/>
                    <a:pt x="537" y="179"/>
                    <a:pt x="548" y="191"/>
                  </a:cubicBezTo>
                  <a:cubicBezTo>
                    <a:pt x="572" y="203"/>
                    <a:pt x="584" y="215"/>
                    <a:pt x="596" y="239"/>
                  </a:cubicBezTo>
                  <a:cubicBezTo>
                    <a:pt x="620" y="274"/>
                    <a:pt x="644" y="310"/>
                    <a:pt x="656" y="346"/>
                  </a:cubicBezTo>
                  <a:cubicBezTo>
                    <a:pt x="679" y="382"/>
                    <a:pt x="679" y="417"/>
                    <a:pt x="691" y="453"/>
                  </a:cubicBezTo>
                  <a:cubicBezTo>
                    <a:pt x="691" y="477"/>
                    <a:pt x="691" y="501"/>
                    <a:pt x="691" y="536"/>
                  </a:cubicBezTo>
                  <a:cubicBezTo>
                    <a:pt x="691" y="560"/>
                    <a:pt x="679" y="584"/>
                    <a:pt x="668" y="608"/>
                  </a:cubicBezTo>
                  <a:cubicBezTo>
                    <a:pt x="656" y="632"/>
                    <a:pt x="656" y="644"/>
                    <a:pt x="644" y="667"/>
                  </a:cubicBezTo>
                  <a:cubicBezTo>
                    <a:pt x="632" y="679"/>
                    <a:pt x="620" y="691"/>
                    <a:pt x="608" y="703"/>
                  </a:cubicBezTo>
                  <a:cubicBezTo>
                    <a:pt x="620" y="667"/>
                    <a:pt x="620" y="632"/>
                    <a:pt x="620" y="608"/>
                  </a:cubicBezTo>
                  <a:cubicBezTo>
                    <a:pt x="632" y="584"/>
                    <a:pt x="632" y="560"/>
                    <a:pt x="632" y="536"/>
                  </a:cubicBezTo>
                  <a:cubicBezTo>
                    <a:pt x="632" y="513"/>
                    <a:pt x="644" y="489"/>
                    <a:pt x="644" y="465"/>
                  </a:cubicBezTo>
                  <a:cubicBezTo>
                    <a:pt x="644" y="417"/>
                    <a:pt x="632" y="382"/>
                    <a:pt x="632" y="334"/>
                  </a:cubicBezTo>
                  <a:cubicBezTo>
                    <a:pt x="620" y="286"/>
                    <a:pt x="596" y="251"/>
                    <a:pt x="560" y="215"/>
                  </a:cubicBezTo>
                  <a:cubicBezTo>
                    <a:pt x="543" y="188"/>
                    <a:pt x="518" y="168"/>
                    <a:pt x="492" y="155"/>
                  </a:cubicBezTo>
                  <a:close/>
                  <a:moveTo>
                    <a:pt x="418" y="1"/>
                  </a:moveTo>
                  <a:cubicBezTo>
                    <a:pt x="346" y="1"/>
                    <a:pt x="263" y="24"/>
                    <a:pt x="203" y="60"/>
                  </a:cubicBezTo>
                  <a:cubicBezTo>
                    <a:pt x="179" y="72"/>
                    <a:pt x="167" y="84"/>
                    <a:pt x="156" y="96"/>
                  </a:cubicBezTo>
                  <a:cubicBezTo>
                    <a:pt x="132" y="108"/>
                    <a:pt x="108" y="120"/>
                    <a:pt x="96" y="143"/>
                  </a:cubicBezTo>
                  <a:cubicBezTo>
                    <a:pt x="60" y="179"/>
                    <a:pt x="37" y="227"/>
                    <a:pt x="25" y="274"/>
                  </a:cubicBezTo>
                  <a:cubicBezTo>
                    <a:pt x="13" y="310"/>
                    <a:pt x="13" y="358"/>
                    <a:pt x="1" y="405"/>
                  </a:cubicBezTo>
                  <a:cubicBezTo>
                    <a:pt x="1" y="453"/>
                    <a:pt x="1" y="501"/>
                    <a:pt x="13" y="548"/>
                  </a:cubicBezTo>
                  <a:cubicBezTo>
                    <a:pt x="13" y="596"/>
                    <a:pt x="25" y="632"/>
                    <a:pt x="37" y="679"/>
                  </a:cubicBezTo>
                  <a:cubicBezTo>
                    <a:pt x="48" y="703"/>
                    <a:pt x="60" y="727"/>
                    <a:pt x="72" y="739"/>
                  </a:cubicBezTo>
                  <a:cubicBezTo>
                    <a:pt x="72" y="751"/>
                    <a:pt x="84" y="763"/>
                    <a:pt x="96" y="763"/>
                  </a:cubicBezTo>
                  <a:cubicBezTo>
                    <a:pt x="108" y="774"/>
                    <a:pt x="120" y="786"/>
                    <a:pt x="132" y="786"/>
                  </a:cubicBezTo>
                  <a:cubicBezTo>
                    <a:pt x="144" y="786"/>
                    <a:pt x="167" y="786"/>
                    <a:pt x="179" y="774"/>
                  </a:cubicBezTo>
                  <a:cubicBezTo>
                    <a:pt x="191" y="774"/>
                    <a:pt x="203" y="763"/>
                    <a:pt x="215" y="739"/>
                  </a:cubicBezTo>
                  <a:cubicBezTo>
                    <a:pt x="227" y="715"/>
                    <a:pt x="215" y="679"/>
                    <a:pt x="203" y="655"/>
                  </a:cubicBezTo>
                  <a:cubicBezTo>
                    <a:pt x="203" y="644"/>
                    <a:pt x="203" y="620"/>
                    <a:pt x="203" y="608"/>
                  </a:cubicBezTo>
                  <a:cubicBezTo>
                    <a:pt x="191" y="572"/>
                    <a:pt x="191" y="524"/>
                    <a:pt x="203" y="477"/>
                  </a:cubicBezTo>
                  <a:cubicBezTo>
                    <a:pt x="203" y="453"/>
                    <a:pt x="215" y="417"/>
                    <a:pt x="227" y="382"/>
                  </a:cubicBezTo>
                  <a:cubicBezTo>
                    <a:pt x="239" y="370"/>
                    <a:pt x="239" y="358"/>
                    <a:pt x="251" y="346"/>
                  </a:cubicBezTo>
                  <a:cubicBezTo>
                    <a:pt x="263" y="334"/>
                    <a:pt x="275" y="322"/>
                    <a:pt x="275" y="310"/>
                  </a:cubicBezTo>
                  <a:cubicBezTo>
                    <a:pt x="298" y="298"/>
                    <a:pt x="310" y="298"/>
                    <a:pt x="322" y="286"/>
                  </a:cubicBezTo>
                  <a:cubicBezTo>
                    <a:pt x="334" y="286"/>
                    <a:pt x="346" y="274"/>
                    <a:pt x="370" y="274"/>
                  </a:cubicBezTo>
                  <a:lnTo>
                    <a:pt x="418" y="274"/>
                  </a:lnTo>
                  <a:cubicBezTo>
                    <a:pt x="394" y="286"/>
                    <a:pt x="382" y="310"/>
                    <a:pt x="382" y="334"/>
                  </a:cubicBezTo>
                  <a:cubicBezTo>
                    <a:pt x="382" y="417"/>
                    <a:pt x="370" y="501"/>
                    <a:pt x="370" y="584"/>
                  </a:cubicBezTo>
                  <a:cubicBezTo>
                    <a:pt x="370" y="620"/>
                    <a:pt x="370" y="655"/>
                    <a:pt x="370" y="691"/>
                  </a:cubicBezTo>
                  <a:cubicBezTo>
                    <a:pt x="370" y="703"/>
                    <a:pt x="370" y="727"/>
                    <a:pt x="370" y="751"/>
                  </a:cubicBezTo>
                  <a:cubicBezTo>
                    <a:pt x="370" y="774"/>
                    <a:pt x="370" y="798"/>
                    <a:pt x="370" y="810"/>
                  </a:cubicBezTo>
                  <a:cubicBezTo>
                    <a:pt x="370" y="822"/>
                    <a:pt x="370" y="846"/>
                    <a:pt x="382" y="858"/>
                  </a:cubicBezTo>
                  <a:cubicBezTo>
                    <a:pt x="382" y="870"/>
                    <a:pt x="382" y="882"/>
                    <a:pt x="394" y="882"/>
                  </a:cubicBezTo>
                  <a:cubicBezTo>
                    <a:pt x="413" y="901"/>
                    <a:pt x="433" y="921"/>
                    <a:pt x="459" y="921"/>
                  </a:cubicBezTo>
                  <a:cubicBezTo>
                    <a:pt x="464" y="921"/>
                    <a:pt x="470" y="920"/>
                    <a:pt x="477" y="917"/>
                  </a:cubicBezTo>
                  <a:cubicBezTo>
                    <a:pt x="477" y="917"/>
                    <a:pt x="489" y="917"/>
                    <a:pt x="501" y="905"/>
                  </a:cubicBezTo>
                  <a:cubicBezTo>
                    <a:pt x="513" y="905"/>
                    <a:pt x="525" y="894"/>
                    <a:pt x="525" y="882"/>
                  </a:cubicBezTo>
                  <a:cubicBezTo>
                    <a:pt x="537" y="870"/>
                    <a:pt x="548" y="858"/>
                    <a:pt x="560" y="846"/>
                  </a:cubicBezTo>
                  <a:cubicBezTo>
                    <a:pt x="560" y="834"/>
                    <a:pt x="560" y="834"/>
                    <a:pt x="560" y="822"/>
                  </a:cubicBezTo>
                  <a:cubicBezTo>
                    <a:pt x="560" y="822"/>
                    <a:pt x="572" y="834"/>
                    <a:pt x="572" y="834"/>
                  </a:cubicBezTo>
                  <a:cubicBezTo>
                    <a:pt x="584" y="846"/>
                    <a:pt x="602" y="852"/>
                    <a:pt x="620" y="852"/>
                  </a:cubicBezTo>
                  <a:cubicBezTo>
                    <a:pt x="638" y="852"/>
                    <a:pt x="656" y="846"/>
                    <a:pt x="668" y="834"/>
                  </a:cubicBezTo>
                  <a:cubicBezTo>
                    <a:pt x="715" y="786"/>
                    <a:pt x="763" y="739"/>
                    <a:pt x="787" y="679"/>
                  </a:cubicBezTo>
                  <a:cubicBezTo>
                    <a:pt x="834" y="584"/>
                    <a:pt x="834" y="489"/>
                    <a:pt x="822" y="393"/>
                  </a:cubicBezTo>
                  <a:cubicBezTo>
                    <a:pt x="810" y="346"/>
                    <a:pt x="787" y="298"/>
                    <a:pt x="775" y="263"/>
                  </a:cubicBezTo>
                  <a:cubicBezTo>
                    <a:pt x="751" y="215"/>
                    <a:pt x="727" y="179"/>
                    <a:pt x="703" y="143"/>
                  </a:cubicBezTo>
                  <a:cubicBezTo>
                    <a:pt x="668" y="108"/>
                    <a:pt x="632" y="84"/>
                    <a:pt x="596" y="60"/>
                  </a:cubicBezTo>
                  <a:cubicBezTo>
                    <a:pt x="560" y="24"/>
                    <a:pt x="513" y="12"/>
                    <a:pt x="453" y="12"/>
                  </a:cubicBezTo>
                  <a:cubicBezTo>
                    <a:pt x="441" y="1"/>
                    <a:pt x="429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6168925" y="3480025"/>
              <a:ext cx="22625" cy="20200"/>
            </a:xfrm>
            <a:custGeom>
              <a:avLst/>
              <a:gdLst/>
              <a:ahLst/>
              <a:cxnLst/>
              <a:rect l="l" t="t" r="r" b="b"/>
              <a:pathLst>
                <a:path w="905" h="808" extrusionOk="0">
                  <a:moveTo>
                    <a:pt x="191" y="340"/>
                  </a:moveTo>
                  <a:cubicBezTo>
                    <a:pt x="191" y="350"/>
                    <a:pt x="191" y="361"/>
                    <a:pt x="191" y="381"/>
                  </a:cubicBezTo>
                  <a:cubicBezTo>
                    <a:pt x="191" y="393"/>
                    <a:pt x="191" y="417"/>
                    <a:pt x="191" y="429"/>
                  </a:cubicBezTo>
                  <a:cubicBezTo>
                    <a:pt x="191" y="429"/>
                    <a:pt x="179" y="417"/>
                    <a:pt x="179" y="405"/>
                  </a:cubicBezTo>
                  <a:cubicBezTo>
                    <a:pt x="179" y="405"/>
                    <a:pt x="167" y="405"/>
                    <a:pt x="167" y="393"/>
                  </a:cubicBezTo>
                  <a:cubicBezTo>
                    <a:pt x="167" y="393"/>
                    <a:pt x="167" y="393"/>
                    <a:pt x="167" y="381"/>
                  </a:cubicBezTo>
                  <a:cubicBezTo>
                    <a:pt x="179" y="369"/>
                    <a:pt x="179" y="369"/>
                    <a:pt x="179" y="358"/>
                  </a:cubicBezTo>
                  <a:cubicBezTo>
                    <a:pt x="185" y="352"/>
                    <a:pt x="188" y="346"/>
                    <a:pt x="191" y="340"/>
                  </a:cubicBezTo>
                  <a:close/>
                  <a:moveTo>
                    <a:pt x="518" y="249"/>
                  </a:moveTo>
                  <a:cubicBezTo>
                    <a:pt x="520" y="250"/>
                    <a:pt x="521" y="250"/>
                    <a:pt x="524" y="250"/>
                  </a:cubicBezTo>
                  <a:cubicBezTo>
                    <a:pt x="536" y="262"/>
                    <a:pt x="560" y="274"/>
                    <a:pt x="583" y="286"/>
                  </a:cubicBezTo>
                  <a:cubicBezTo>
                    <a:pt x="595" y="298"/>
                    <a:pt x="607" y="310"/>
                    <a:pt x="619" y="310"/>
                  </a:cubicBezTo>
                  <a:cubicBezTo>
                    <a:pt x="631" y="346"/>
                    <a:pt x="655" y="369"/>
                    <a:pt x="667" y="393"/>
                  </a:cubicBezTo>
                  <a:cubicBezTo>
                    <a:pt x="667" y="405"/>
                    <a:pt x="679" y="429"/>
                    <a:pt x="679" y="441"/>
                  </a:cubicBezTo>
                  <a:cubicBezTo>
                    <a:pt x="679" y="453"/>
                    <a:pt x="679" y="477"/>
                    <a:pt x="679" y="489"/>
                  </a:cubicBezTo>
                  <a:cubicBezTo>
                    <a:pt x="679" y="500"/>
                    <a:pt x="667" y="500"/>
                    <a:pt x="667" y="500"/>
                  </a:cubicBezTo>
                  <a:cubicBezTo>
                    <a:pt x="643" y="512"/>
                    <a:pt x="631" y="536"/>
                    <a:pt x="607" y="548"/>
                  </a:cubicBezTo>
                  <a:cubicBezTo>
                    <a:pt x="607" y="500"/>
                    <a:pt x="607" y="465"/>
                    <a:pt x="595" y="417"/>
                  </a:cubicBezTo>
                  <a:cubicBezTo>
                    <a:pt x="595" y="381"/>
                    <a:pt x="572" y="346"/>
                    <a:pt x="560" y="310"/>
                  </a:cubicBezTo>
                  <a:cubicBezTo>
                    <a:pt x="549" y="290"/>
                    <a:pt x="531" y="269"/>
                    <a:pt x="518" y="249"/>
                  </a:cubicBezTo>
                  <a:close/>
                  <a:moveTo>
                    <a:pt x="393" y="0"/>
                  </a:moveTo>
                  <a:cubicBezTo>
                    <a:pt x="369" y="0"/>
                    <a:pt x="345" y="12"/>
                    <a:pt x="322" y="12"/>
                  </a:cubicBezTo>
                  <a:cubicBezTo>
                    <a:pt x="298" y="12"/>
                    <a:pt x="274" y="24"/>
                    <a:pt x="250" y="36"/>
                  </a:cubicBezTo>
                  <a:cubicBezTo>
                    <a:pt x="226" y="36"/>
                    <a:pt x="214" y="48"/>
                    <a:pt x="202" y="48"/>
                  </a:cubicBezTo>
                  <a:cubicBezTo>
                    <a:pt x="191" y="60"/>
                    <a:pt x="179" y="72"/>
                    <a:pt x="155" y="84"/>
                  </a:cubicBezTo>
                  <a:cubicBezTo>
                    <a:pt x="143" y="108"/>
                    <a:pt x="119" y="131"/>
                    <a:pt x="107" y="143"/>
                  </a:cubicBezTo>
                  <a:cubicBezTo>
                    <a:pt x="83" y="167"/>
                    <a:pt x="71" y="191"/>
                    <a:pt x="60" y="215"/>
                  </a:cubicBezTo>
                  <a:cubicBezTo>
                    <a:pt x="48" y="239"/>
                    <a:pt x="36" y="274"/>
                    <a:pt x="24" y="298"/>
                  </a:cubicBezTo>
                  <a:cubicBezTo>
                    <a:pt x="24" y="310"/>
                    <a:pt x="24" y="322"/>
                    <a:pt x="24" y="334"/>
                  </a:cubicBezTo>
                  <a:cubicBezTo>
                    <a:pt x="12" y="358"/>
                    <a:pt x="12" y="393"/>
                    <a:pt x="0" y="417"/>
                  </a:cubicBezTo>
                  <a:cubicBezTo>
                    <a:pt x="0" y="453"/>
                    <a:pt x="0" y="477"/>
                    <a:pt x="0" y="512"/>
                  </a:cubicBezTo>
                  <a:cubicBezTo>
                    <a:pt x="0" y="536"/>
                    <a:pt x="12" y="560"/>
                    <a:pt x="24" y="584"/>
                  </a:cubicBezTo>
                  <a:cubicBezTo>
                    <a:pt x="48" y="643"/>
                    <a:pt x="71" y="703"/>
                    <a:pt x="119" y="739"/>
                  </a:cubicBezTo>
                  <a:cubicBezTo>
                    <a:pt x="143" y="762"/>
                    <a:pt x="167" y="774"/>
                    <a:pt x="202" y="774"/>
                  </a:cubicBezTo>
                  <a:cubicBezTo>
                    <a:pt x="226" y="786"/>
                    <a:pt x="250" y="786"/>
                    <a:pt x="274" y="786"/>
                  </a:cubicBezTo>
                  <a:lnTo>
                    <a:pt x="286" y="786"/>
                  </a:lnTo>
                  <a:cubicBezTo>
                    <a:pt x="286" y="798"/>
                    <a:pt x="298" y="798"/>
                    <a:pt x="310" y="798"/>
                  </a:cubicBezTo>
                  <a:cubicBezTo>
                    <a:pt x="339" y="804"/>
                    <a:pt x="372" y="807"/>
                    <a:pt x="405" y="807"/>
                  </a:cubicBezTo>
                  <a:cubicBezTo>
                    <a:pt x="438" y="807"/>
                    <a:pt x="470" y="804"/>
                    <a:pt x="500" y="798"/>
                  </a:cubicBezTo>
                  <a:cubicBezTo>
                    <a:pt x="560" y="786"/>
                    <a:pt x="607" y="762"/>
                    <a:pt x="655" y="739"/>
                  </a:cubicBezTo>
                  <a:cubicBezTo>
                    <a:pt x="679" y="727"/>
                    <a:pt x="703" y="715"/>
                    <a:pt x="726" y="691"/>
                  </a:cubicBezTo>
                  <a:cubicBezTo>
                    <a:pt x="750" y="679"/>
                    <a:pt x="762" y="655"/>
                    <a:pt x="786" y="631"/>
                  </a:cubicBezTo>
                  <a:cubicBezTo>
                    <a:pt x="798" y="608"/>
                    <a:pt x="810" y="596"/>
                    <a:pt x="810" y="572"/>
                  </a:cubicBezTo>
                  <a:cubicBezTo>
                    <a:pt x="833" y="548"/>
                    <a:pt x="857" y="524"/>
                    <a:pt x="869" y="489"/>
                  </a:cubicBezTo>
                  <a:cubicBezTo>
                    <a:pt x="893" y="465"/>
                    <a:pt x="905" y="441"/>
                    <a:pt x="905" y="405"/>
                  </a:cubicBezTo>
                  <a:cubicBezTo>
                    <a:pt x="905" y="381"/>
                    <a:pt x="893" y="346"/>
                    <a:pt x="893" y="322"/>
                  </a:cubicBezTo>
                  <a:cubicBezTo>
                    <a:pt x="869" y="262"/>
                    <a:pt x="833" y="215"/>
                    <a:pt x="798" y="179"/>
                  </a:cubicBezTo>
                  <a:cubicBezTo>
                    <a:pt x="714" y="96"/>
                    <a:pt x="607" y="36"/>
                    <a:pt x="488" y="12"/>
                  </a:cubicBezTo>
                  <a:cubicBezTo>
                    <a:pt x="452" y="12"/>
                    <a:pt x="429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2" name="Google Shape;242;p32"/>
          <p:cNvGrpSpPr/>
          <p:nvPr/>
        </p:nvGrpSpPr>
        <p:grpSpPr>
          <a:xfrm rot="6558546">
            <a:off x="-127454" y="-408619"/>
            <a:ext cx="826618" cy="1650552"/>
            <a:chOff x="5984375" y="3480025"/>
            <a:chExt cx="469725" cy="937925"/>
          </a:xfrm>
        </p:grpSpPr>
        <p:sp>
          <p:nvSpPr>
            <p:cNvPr id="243" name="Google Shape;243;p32"/>
            <p:cNvSpPr/>
            <p:nvPr/>
          </p:nvSpPr>
          <p:spPr>
            <a:xfrm>
              <a:off x="6177250" y="3491925"/>
              <a:ext cx="5975" cy="333100"/>
            </a:xfrm>
            <a:custGeom>
              <a:avLst/>
              <a:gdLst/>
              <a:ahLst/>
              <a:cxnLst/>
              <a:rect l="l" t="t" r="r" b="b"/>
              <a:pathLst>
                <a:path w="239" h="13324" extrusionOk="0">
                  <a:moveTo>
                    <a:pt x="84" y="1"/>
                  </a:moveTo>
                  <a:cubicBezTo>
                    <a:pt x="36" y="1"/>
                    <a:pt x="12" y="24"/>
                    <a:pt x="0" y="72"/>
                  </a:cubicBezTo>
                  <a:cubicBezTo>
                    <a:pt x="0" y="846"/>
                    <a:pt x="0" y="1620"/>
                    <a:pt x="0" y="2394"/>
                  </a:cubicBezTo>
                  <a:cubicBezTo>
                    <a:pt x="0" y="2941"/>
                    <a:pt x="0" y="3477"/>
                    <a:pt x="0" y="4025"/>
                  </a:cubicBezTo>
                  <a:cubicBezTo>
                    <a:pt x="0" y="4537"/>
                    <a:pt x="0" y="5061"/>
                    <a:pt x="0" y="5573"/>
                  </a:cubicBezTo>
                  <a:cubicBezTo>
                    <a:pt x="0" y="6192"/>
                    <a:pt x="0" y="6799"/>
                    <a:pt x="0" y="7418"/>
                  </a:cubicBezTo>
                  <a:cubicBezTo>
                    <a:pt x="0" y="7621"/>
                    <a:pt x="0" y="7823"/>
                    <a:pt x="0" y="8025"/>
                  </a:cubicBezTo>
                  <a:cubicBezTo>
                    <a:pt x="0" y="8109"/>
                    <a:pt x="0" y="8180"/>
                    <a:pt x="0" y="8264"/>
                  </a:cubicBezTo>
                  <a:cubicBezTo>
                    <a:pt x="12" y="8454"/>
                    <a:pt x="12" y="8645"/>
                    <a:pt x="12" y="8835"/>
                  </a:cubicBezTo>
                  <a:cubicBezTo>
                    <a:pt x="12" y="8954"/>
                    <a:pt x="12" y="9073"/>
                    <a:pt x="24" y="9192"/>
                  </a:cubicBezTo>
                  <a:cubicBezTo>
                    <a:pt x="24" y="9478"/>
                    <a:pt x="36" y="9752"/>
                    <a:pt x="36" y="10038"/>
                  </a:cubicBezTo>
                  <a:cubicBezTo>
                    <a:pt x="48" y="10335"/>
                    <a:pt x="60" y="10633"/>
                    <a:pt x="60" y="10942"/>
                  </a:cubicBezTo>
                  <a:cubicBezTo>
                    <a:pt x="72" y="11228"/>
                    <a:pt x="84" y="11526"/>
                    <a:pt x="84" y="11824"/>
                  </a:cubicBezTo>
                  <a:cubicBezTo>
                    <a:pt x="84" y="12121"/>
                    <a:pt x="96" y="12419"/>
                    <a:pt x="84" y="12716"/>
                  </a:cubicBezTo>
                  <a:cubicBezTo>
                    <a:pt x="84" y="12776"/>
                    <a:pt x="84" y="12847"/>
                    <a:pt x="72" y="12919"/>
                  </a:cubicBezTo>
                  <a:cubicBezTo>
                    <a:pt x="72" y="12990"/>
                    <a:pt x="60" y="13062"/>
                    <a:pt x="60" y="13133"/>
                  </a:cubicBezTo>
                  <a:cubicBezTo>
                    <a:pt x="48" y="13133"/>
                    <a:pt x="36" y="13145"/>
                    <a:pt x="24" y="13157"/>
                  </a:cubicBezTo>
                  <a:cubicBezTo>
                    <a:pt x="12" y="13181"/>
                    <a:pt x="12" y="13193"/>
                    <a:pt x="12" y="13217"/>
                  </a:cubicBezTo>
                  <a:cubicBezTo>
                    <a:pt x="24" y="13228"/>
                    <a:pt x="24" y="13240"/>
                    <a:pt x="24" y="13252"/>
                  </a:cubicBezTo>
                  <a:cubicBezTo>
                    <a:pt x="24" y="13264"/>
                    <a:pt x="36" y="13276"/>
                    <a:pt x="36" y="13288"/>
                  </a:cubicBezTo>
                  <a:cubicBezTo>
                    <a:pt x="48" y="13300"/>
                    <a:pt x="72" y="13312"/>
                    <a:pt x="84" y="13324"/>
                  </a:cubicBezTo>
                  <a:cubicBezTo>
                    <a:pt x="108" y="13324"/>
                    <a:pt x="143" y="13324"/>
                    <a:pt x="155" y="13300"/>
                  </a:cubicBezTo>
                  <a:cubicBezTo>
                    <a:pt x="167" y="13288"/>
                    <a:pt x="179" y="13276"/>
                    <a:pt x="191" y="13264"/>
                  </a:cubicBezTo>
                  <a:cubicBezTo>
                    <a:pt x="191" y="13240"/>
                    <a:pt x="191" y="13228"/>
                    <a:pt x="191" y="13217"/>
                  </a:cubicBezTo>
                  <a:cubicBezTo>
                    <a:pt x="203" y="13193"/>
                    <a:pt x="203" y="13169"/>
                    <a:pt x="203" y="13145"/>
                  </a:cubicBezTo>
                  <a:cubicBezTo>
                    <a:pt x="203" y="13121"/>
                    <a:pt x="215" y="13086"/>
                    <a:pt x="215" y="13050"/>
                  </a:cubicBezTo>
                  <a:cubicBezTo>
                    <a:pt x="215" y="12978"/>
                    <a:pt x="227" y="12907"/>
                    <a:pt x="227" y="12836"/>
                  </a:cubicBezTo>
                  <a:cubicBezTo>
                    <a:pt x="227" y="12693"/>
                    <a:pt x="239" y="12562"/>
                    <a:pt x="239" y="12419"/>
                  </a:cubicBezTo>
                  <a:cubicBezTo>
                    <a:pt x="239" y="12133"/>
                    <a:pt x="227" y="11835"/>
                    <a:pt x="227" y="11538"/>
                  </a:cubicBezTo>
                  <a:cubicBezTo>
                    <a:pt x="215" y="10990"/>
                    <a:pt x="203" y="10430"/>
                    <a:pt x="179" y="9883"/>
                  </a:cubicBezTo>
                  <a:cubicBezTo>
                    <a:pt x="179" y="9597"/>
                    <a:pt x="167" y="9311"/>
                    <a:pt x="167" y="9026"/>
                  </a:cubicBezTo>
                  <a:cubicBezTo>
                    <a:pt x="155" y="8811"/>
                    <a:pt x="155" y="8609"/>
                    <a:pt x="155" y="8406"/>
                  </a:cubicBezTo>
                  <a:cubicBezTo>
                    <a:pt x="155" y="8323"/>
                    <a:pt x="155" y="8240"/>
                    <a:pt x="155" y="8156"/>
                  </a:cubicBezTo>
                  <a:cubicBezTo>
                    <a:pt x="155" y="7573"/>
                    <a:pt x="143" y="6990"/>
                    <a:pt x="155" y="6406"/>
                  </a:cubicBezTo>
                  <a:cubicBezTo>
                    <a:pt x="155" y="5870"/>
                    <a:pt x="155" y="5335"/>
                    <a:pt x="155" y="4787"/>
                  </a:cubicBezTo>
                  <a:cubicBezTo>
                    <a:pt x="155" y="4073"/>
                    <a:pt x="143" y="3346"/>
                    <a:pt x="143" y="2632"/>
                  </a:cubicBezTo>
                  <a:cubicBezTo>
                    <a:pt x="143" y="2037"/>
                    <a:pt x="143" y="1441"/>
                    <a:pt x="143" y="858"/>
                  </a:cubicBezTo>
                  <a:cubicBezTo>
                    <a:pt x="143" y="596"/>
                    <a:pt x="155" y="334"/>
                    <a:pt x="155" y="72"/>
                  </a:cubicBezTo>
                  <a:cubicBezTo>
                    <a:pt x="155" y="24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6138550" y="3819350"/>
              <a:ext cx="40800" cy="149000"/>
            </a:xfrm>
            <a:custGeom>
              <a:avLst/>
              <a:gdLst/>
              <a:ahLst/>
              <a:cxnLst/>
              <a:rect l="l" t="t" r="r" b="b"/>
              <a:pathLst>
                <a:path w="1632" h="5960" extrusionOk="0">
                  <a:moveTo>
                    <a:pt x="1560" y="0"/>
                  </a:moveTo>
                  <a:cubicBezTo>
                    <a:pt x="1525" y="0"/>
                    <a:pt x="1489" y="24"/>
                    <a:pt x="1477" y="60"/>
                  </a:cubicBezTo>
                  <a:cubicBezTo>
                    <a:pt x="1441" y="251"/>
                    <a:pt x="1394" y="453"/>
                    <a:pt x="1358" y="643"/>
                  </a:cubicBezTo>
                  <a:cubicBezTo>
                    <a:pt x="1322" y="822"/>
                    <a:pt x="1286" y="1001"/>
                    <a:pt x="1239" y="1167"/>
                  </a:cubicBezTo>
                  <a:cubicBezTo>
                    <a:pt x="1227" y="1251"/>
                    <a:pt x="1203" y="1322"/>
                    <a:pt x="1191" y="1405"/>
                  </a:cubicBezTo>
                  <a:cubicBezTo>
                    <a:pt x="1167" y="1477"/>
                    <a:pt x="1156" y="1548"/>
                    <a:pt x="1132" y="1620"/>
                  </a:cubicBezTo>
                  <a:cubicBezTo>
                    <a:pt x="1096" y="1786"/>
                    <a:pt x="1048" y="1953"/>
                    <a:pt x="1013" y="2108"/>
                  </a:cubicBezTo>
                  <a:cubicBezTo>
                    <a:pt x="917" y="2465"/>
                    <a:pt x="822" y="2822"/>
                    <a:pt x="739" y="3179"/>
                  </a:cubicBezTo>
                  <a:cubicBezTo>
                    <a:pt x="655" y="3489"/>
                    <a:pt x="584" y="3810"/>
                    <a:pt x="501" y="4120"/>
                  </a:cubicBezTo>
                  <a:cubicBezTo>
                    <a:pt x="417" y="4453"/>
                    <a:pt x="322" y="4799"/>
                    <a:pt x="239" y="5132"/>
                  </a:cubicBezTo>
                  <a:cubicBezTo>
                    <a:pt x="203" y="5239"/>
                    <a:pt x="179" y="5358"/>
                    <a:pt x="143" y="5465"/>
                  </a:cubicBezTo>
                  <a:cubicBezTo>
                    <a:pt x="120" y="5573"/>
                    <a:pt x="84" y="5680"/>
                    <a:pt x="48" y="5787"/>
                  </a:cubicBezTo>
                  <a:cubicBezTo>
                    <a:pt x="36" y="5799"/>
                    <a:pt x="36" y="5799"/>
                    <a:pt x="36" y="5811"/>
                  </a:cubicBezTo>
                  <a:cubicBezTo>
                    <a:pt x="24" y="5823"/>
                    <a:pt x="24" y="5835"/>
                    <a:pt x="13" y="5846"/>
                  </a:cubicBezTo>
                  <a:cubicBezTo>
                    <a:pt x="1" y="5858"/>
                    <a:pt x="1" y="5870"/>
                    <a:pt x="1" y="5882"/>
                  </a:cubicBezTo>
                  <a:cubicBezTo>
                    <a:pt x="1" y="5906"/>
                    <a:pt x="13" y="5930"/>
                    <a:pt x="24" y="5942"/>
                  </a:cubicBezTo>
                  <a:cubicBezTo>
                    <a:pt x="36" y="5954"/>
                    <a:pt x="57" y="5960"/>
                    <a:pt x="78" y="5960"/>
                  </a:cubicBezTo>
                  <a:cubicBezTo>
                    <a:pt x="99" y="5960"/>
                    <a:pt x="120" y="5954"/>
                    <a:pt x="132" y="5942"/>
                  </a:cubicBezTo>
                  <a:cubicBezTo>
                    <a:pt x="155" y="5918"/>
                    <a:pt x="167" y="5894"/>
                    <a:pt x="179" y="5858"/>
                  </a:cubicBezTo>
                  <a:cubicBezTo>
                    <a:pt x="179" y="5858"/>
                    <a:pt x="179" y="5846"/>
                    <a:pt x="191" y="5835"/>
                  </a:cubicBezTo>
                  <a:lnTo>
                    <a:pt x="191" y="5835"/>
                  </a:lnTo>
                  <a:cubicBezTo>
                    <a:pt x="190" y="5835"/>
                    <a:pt x="179" y="5846"/>
                    <a:pt x="179" y="5846"/>
                  </a:cubicBezTo>
                  <a:cubicBezTo>
                    <a:pt x="215" y="5775"/>
                    <a:pt x="239" y="5692"/>
                    <a:pt x="263" y="5608"/>
                  </a:cubicBezTo>
                  <a:cubicBezTo>
                    <a:pt x="286" y="5525"/>
                    <a:pt x="310" y="5442"/>
                    <a:pt x="334" y="5358"/>
                  </a:cubicBezTo>
                  <a:cubicBezTo>
                    <a:pt x="382" y="5192"/>
                    <a:pt x="429" y="5037"/>
                    <a:pt x="465" y="4882"/>
                  </a:cubicBezTo>
                  <a:cubicBezTo>
                    <a:pt x="548" y="4549"/>
                    <a:pt x="644" y="4227"/>
                    <a:pt x="715" y="3894"/>
                  </a:cubicBezTo>
                  <a:cubicBezTo>
                    <a:pt x="763" y="3715"/>
                    <a:pt x="810" y="3537"/>
                    <a:pt x="846" y="3358"/>
                  </a:cubicBezTo>
                  <a:cubicBezTo>
                    <a:pt x="894" y="3203"/>
                    <a:pt x="929" y="3048"/>
                    <a:pt x="965" y="2906"/>
                  </a:cubicBezTo>
                  <a:cubicBezTo>
                    <a:pt x="1001" y="2739"/>
                    <a:pt x="1048" y="2584"/>
                    <a:pt x="1084" y="2429"/>
                  </a:cubicBezTo>
                  <a:cubicBezTo>
                    <a:pt x="1132" y="2263"/>
                    <a:pt x="1179" y="2084"/>
                    <a:pt x="1227" y="1917"/>
                  </a:cubicBezTo>
                  <a:cubicBezTo>
                    <a:pt x="1251" y="1822"/>
                    <a:pt x="1275" y="1739"/>
                    <a:pt x="1286" y="1655"/>
                  </a:cubicBezTo>
                  <a:cubicBezTo>
                    <a:pt x="1310" y="1560"/>
                    <a:pt x="1334" y="1465"/>
                    <a:pt x="1358" y="1382"/>
                  </a:cubicBezTo>
                  <a:cubicBezTo>
                    <a:pt x="1370" y="1322"/>
                    <a:pt x="1382" y="1251"/>
                    <a:pt x="1406" y="1191"/>
                  </a:cubicBezTo>
                  <a:cubicBezTo>
                    <a:pt x="1417" y="1084"/>
                    <a:pt x="1441" y="977"/>
                    <a:pt x="1465" y="870"/>
                  </a:cubicBezTo>
                  <a:cubicBezTo>
                    <a:pt x="1525" y="608"/>
                    <a:pt x="1584" y="358"/>
                    <a:pt x="1632" y="96"/>
                  </a:cubicBezTo>
                  <a:cubicBezTo>
                    <a:pt x="1632" y="72"/>
                    <a:pt x="1632" y="60"/>
                    <a:pt x="1620" y="36"/>
                  </a:cubicBezTo>
                  <a:cubicBezTo>
                    <a:pt x="1608" y="24"/>
                    <a:pt x="1596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5994475" y="3976225"/>
              <a:ext cx="141725" cy="183975"/>
            </a:xfrm>
            <a:custGeom>
              <a:avLst/>
              <a:gdLst/>
              <a:ahLst/>
              <a:cxnLst/>
              <a:rect l="l" t="t" r="r" b="b"/>
              <a:pathLst>
                <a:path w="5669" h="7359" extrusionOk="0">
                  <a:moveTo>
                    <a:pt x="5573" y="0"/>
                  </a:moveTo>
                  <a:cubicBezTo>
                    <a:pt x="5549" y="0"/>
                    <a:pt x="5525" y="0"/>
                    <a:pt x="5514" y="24"/>
                  </a:cubicBezTo>
                  <a:cubicBezTo>
                    <a:pt x="5383" y="155"/>
                    <a:pt x="5252" y="286"/>
                    <a:pt x="5133" y="429"/>
                  </a:cubicBezTo>
                  <a:cubicBezTo>
                    <a:pt x="5073" y="488"/>
                    <a:pt x="5025" y="548"/>
                    <a:pt x="4978" y="595"/>
                  </a:cubicBezTo>
                  <a:cubicBezTo>
                    <a:pt x="4799" y="798"/>
                    <a:pt x="4621" y="988"/>
                    <a:pt x="4442" y="1191"/>
                  </a:cubicBezTo>
                  <a:cubicBezTo>
                    <a:pt x="4382" y="1262"/>
                    <a:pt x="4311" y="1322"/>
                    <a:pt x="4252" y="1393"/>
                  </a:cubicBezTo>
                  <a:cubicBezTo>
                    <a:pt x="4240" y="1417"/>
                    <a:pt x="4216" y="1441"/>
                    <a:pt x="4204" y="1453"/>
                  </a:cubicBezTo>
                  <a:cubicBezTo>
                    <a:pt x="4085" y="1595"/>
                    <a:pt x="3966" y="1738"/>
                    <a:pt x="3859" y="1881"/>
                  </a:cubicBezTo>
                  <a:cubicBezTo>
                    <a:pt x="3692" y="2096"/>
                    <a:pt x="3513" y="2298"/>
                    <a:pt x="3347" y="2512"/>
                  </a:cubicBezTo>
                  <a:cubicBezTo>
                    <a:pt x="3287" y="2584"/>
                    <a:pt x="3228" y="2667"/>
                    <a:pt x="3168" y="2738"/>
                  </a:cubicBezTo>
                  <a:cubicBezTo>
                    <a:pt x="3144" y="2774"/>
                    <a:pt x="3109" y="2798"/>
                    <a:pt x="3085" y="2834"/>
                  </a:cubicBezTo>
                  <a:cubicBezTo>
                    <a:pt x="2835" y="3167"/>
                    <a:pt x="2597" y="3500"/>
                    <a:pt x="2347" y="3846"/>
                  </a:cubicBezTo>
                  <a:cubicBezTo>
                    <a:pt x="2156" y="4108"/>
                    <a:pt x="1954" y="4370"/>
                    <a:pt x="1763" y="4632"/>
                  </a:cubicBezTo>
                  <a:cubicBezTo>
                    <a:pt x="1632" y="4810"/>
                    <a:pt x="1501" y="4977"/>
                    <a:pt x="1370" y="5155"/>
                  </a:cubicBezTo>
                  <a:cubicBezTo>
                    <a:pt x="1346" y="5203"/>
                    <a:pt x="1311" y="5239"/>
                    <a:pt x="1287" y="5286"/>
                  </a:cubicBezTo>
                  <a:cubicBezTo>
                    <a:pt x="1215" y="5382"/>
                    <a:pt x="1144" y="5477"/>
                    <a:pt x="1084" y="5572"/>
                  </a:cubicBezTo>
                  <a:cubicBezTo>
                    <a:pt x="1049" y="5620"/>
                    <a:pt x="1013" y="5667"/>
                    <a:pt x="977" y="5715"/>
                  </a:cubicBezTo>
                  <a:cubicBezTo>
                    <a:pt x="965" y="5739"/>
                    <a:pt x="953" y="5751"/>
                    <a:pt x="942" y="5775"/>
                  </a:cubicBezTo>
                  <a:cubicBezTo>
                    <a:pt x="882" y="5858"/>
                    <a:pt x="823" y="5953"/>
                    <a:pt x="775" y="6037"/>
                  </a:cubicBezTo>
                  <a:cubicBezTo>
                    <a:pt x="668" y="6179"/>
                    <a:pt x="572" y="6334"/>
                    <a:pt x="477" y="6489"/>
                  </a:cubicBezTo>
                  <a:cubicBezTo>
                    <a:pt x="406" y="6608"/>
                    <a:pt x="322" y="6739"/>
                    <a:pt x="251" y="6858"/>
                  </a:cubicBezTo>
                  <a:cubicBezTo>
                    <a:pt x="215" y="6929"/>
                    <a:pt x="168" y="6989"/>
                    <a:pt x="132" y="7049"/>
                  </a:cubicBezTo>
                  <a:cubicBezTo>
                    <a:pt x="96" y="7108"/>
                    <a:pt x="61" y="7168"/>
                    <a:pt x="13" y="7227"/>
                  </a:cubicBezTo>
                  <a:cubicBezTo>
                    <a:pt x="1" y="7251"/>
                    <a:pt x="1" y="7275"/>
                    <a:pt x="1" y="7299"/>
                  </a:cubicBezTo>
                  <a:cubicBezTo>
                    <a:pt x="13" y="7310"/>
                    <a:pt x="25" y="7334"/>
                    <a:pt x="49" y="7346"/>
                  </a:cubicBezTo>
                  <a:cubicBezTo>
                    <a:pt x="61" y="7358"/>
                    <a:pt x="84" y="7358"/>
                    <a:pt x="108" y="7358"/>
                  </a:cubicBezTo>
                  <a:cubicBezTo>
                    <a:pt x="132" y="7346"/>
                    <a:pt x="144" y="7334"/>
                    <a:pt x="156" y="7310"/>
                  </a:cubicBezTo>
                  <a:cubicBezTo>
                    <a:pt x="215" y="7239"/>
                    <a:pt x="263" y="7156"/>
                    <a:pt x="311" y="7072"/>
                  </a:cubicBezTo>
                  <a:cubicBezTo>
                    <a:pt x="370" y="6989"/>
                    <a:pt x="418" y="6918"/>
                    <a:pt x="465" y="6834"/>
                  </a:cubicBezTo>
                  <a:cubicBezTo>
                    <a:pt x="561" y="6668"/>
                    <a:pt x="668" y="6513"/>
                    <a:pt x="763" y="6346"/>
                  </a:cubicBezTo>
                  <a:cubicBezTo>
                    <a:pt x="870" y="6191"/>
                    <a:pt x="965" y="6037"/>
                    <a:pt x="1073" y="5870"/>
                  </a:cubicBezTo>
                  <a:cubicBezTo>
                    <a:pt x="1108" y="5822"/>
                    <a:pt x="1156" y="5763"/>
                    <a:pt x="1192" y="5703"/>
                  </a:cubicBezTo>
                  <a:cubicBezTo>
                    <a:pt x="1263" y="5608"/>
                    <a:pt x="1334" y="5501"/>
                    <a:pt x="1406" y="5394"/>
                  </a:cubicBezTo>
                  <a:cubicBezTo>
                    <a:pt x="1430" y="5358"/>
                    <a:pt x="1465" y="5322"/>
                    <a:pt x="1489" y="5286"/>
                  </a:cubicBezTo>
                  <a:cubicBezTo>
                    <a:pt x="1573" y="5179"/>
                    <a:pt x="1644" y="5084"/>
                    <a:pt x="1715" y="4977"/>
                  </a:cubicBezTo>
                  <a:cubicBezTo>
                    <a:pt x="1811" y="4858"/>
                    <a:pt x="1894" y="4739"/>
                    <a:pt x="1989" y="4620"/>
                  </a:cubicBezTo>
                  <a:cubicBezTo>
                    <a:pt x="2204" y="4322"/>
                    <a:pt x="2418" y="4024"/>
                    <a:pt x="2632" y="3727"/>
                  </a:cubicBezTo>
                  <a:cubicBezTo>
                    <a:pt x="2835" y="3465"/>
                    <a:pt x="3025" y="3191"/>
                    <a:pt x="3228" y="2929"/>
                  </a:cubicBezTo>
                  <a:cubicBezTo>
                    <a:pt x="3478" y="2619"/>
                    <a:pt x="3740" y="2298"/>
                    <a:pt x="3990" y="1976"/>
                  </a:cubicBezTo>
                  <a:cubicBezTo>
                    <a:pt x="4109" y="1846"/>
                    <a:pt x="4216" y="1703"/>
                    <a:pt x="4323" y="1572"/>
                  </a:cubicBezTo>
                  <a:cubicBezTo>
                    <a:pt x="4347" y="1548"/>
                    <a:pt x="4359" y="1524"/>
                    <a:pt x="4382" y="1512"/>
                  </a:cubicBezTo>
                  <a:cubicBezTo>
                    <a:pt x="4454" y="1429"/>
                    <a:pt x="4513" y="1357"/>
                    <a:pt x="4585" y="1286"/>
                  </a:cubicBezTo>
                  <a:cubicBezTo>
                    <a:pt x="4752" y="1095"/>
                    <a:pt x="4930" y="905"/>
                    <a:pt x="5109" y="714"/>
                  </a:cubicBezTo>
                  <a:cubicBezTo>
                    <a:pt x="5275" y="524"/>
                    <a:pt x="5454" y="333"/>
                    <a:pt x="5633" y="143"/>
                  </a:cubicBezTo>
                  <a:cubicBezTo>
                    <a:pt x="5656" y="107"/>
                    <a:pt x="5668" y="60"/>
                    <a:pt x="5633" y="24"/>
                  </a:cubicBezTo>
                  <a:cubicBezTo>
                    <a:pt x="5609" y="0"/>
                    <a:pt x="5597" y="0"/>
                    <a:pt x="5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6144500" y="3984550"/>
              <a:ext cx="299775" cy="420550"/>
            </a:xfrm>
            <a:custGeom>
              <a:avLst/>
              <a:gdLst/>
              <a:ahLst/>
              <a:cxnLst/>
              <a:rect l="l" t="t" r="r" b="b"/>
              <a:pathLst>
                <a:path w="11991" h="16822" extrusionOk="0">
                  <a:moveTo>
                    <a:pt x="96" y="0"/>
                  </a:moveTo>
                  <a:cubicBezTo>
                    <a:pt x="72" y="0"/>
                    <a:pt x="60" y="0"/>
                    <a:pt x="48" y="12"/>
                  </a:cubicBezTo>
                  <a:cubicBezTo>
                    <a:pt x="25" y="24"/>
                    <a:pt x="13" y="48"/>
                    <a:pt x="1" y="72"/>
                  </a:cubicBezTo>
                  <a:cubicBezTo>
                    <a:pt x="1" y="84"/>
                    <a:pt x="1" y="119"/>
                    <a:pt x="13" y="131"/>
                  </a:cubicBezTo>
                  <a:cubicBezTo>
                    <a:pt x="596" y="941"/>
                    <a:pt x="1179" y="1739"/>
                    <a:pt x="1763" y="2548"/>
                  </a:cubicBezTo>
                  <a:cubicBezTo>
                    <a:pt x="2334" y="3346"/>
                    <a:pt x="2906" y="4132"/>
                    <a:pt x="3477" y="4930"/>
                  </a:cubicBezTo>
                  <a:cubicBezTo>
                    <a:pt x="3751" y="5311"/>
                    <a:pt x="4025" y="5680"/>
                    <a:pt x="4287" y="6061"/>
                  </a:cubicBezTo>
                  <a:cubicBezTo>
                    <a:pt x="4882" y="6894"/>
                    <a:pt x="5478" y="7739"/>
                    <a:pt x="6073" y="8573"/>
                  </a:cubicBezTo>
                  <a:cubicBezTo>
                    <a:pt x="6204" y="8763"/>
                    <a:pt x="6335" y="8954"/>
                    <a:pt x="6478" y="9144"/>
                  </a:cubicBezTo>
                  <a:cubicBezTo>
                    <a:pt x="6513" y="9204"/>
                    <a:pt x="6549" y="9263"/>
                    <a:pt x="6597" y="9323"/>
                  </a:cubicBezTo>
                  <a:cubicBezTo>
                    <a:pt x="6704" y="9490"/>
                    <a:pt x="6823" y="9656"/>
                    <a:pt x="6942" y="9823"/>
                  </a:cubicBezTo>
                  <a:cubicBezTo>
                    <a:pt x="7240" y="10264"/>
                    <a:pt x="7537" y="10692"/>
                    <a:pt x="7835" y="11133"/>
                  </a:cubicBezTo>
                  <a:cubicBezTo>
                    <a:pt x="7978" y="11347"/>
                    <a:pt x="8121" y="11549"/>
                    <a:pt x="8264" y="11752"/>
                  </a:cubicBezTo>
                  <a:cubicBezTo>
                    <a:pt x="8680" y="12359"/>
                    <a:pt x="9085" y="12954"/>
                    <a:pt x="9490" y="13562"/>
                  </a:cubicBezTo>
                  <a:cubicBezTo>
                    <a:pt x="9645" y="13776"/>
                    <a:pt x="9788" y="13990"/>
                    <a:pt x="9931" y="14205"/>
                  </a:cubicBezTo>
                  <a:cubicBezTo>
                    <a:pt x="10002" y="14312"/>
                    <a:pt x="10073" y="14419"/>
                    <a:pt x="10157" y="14526"/>
                  </a:cubicBezTo>
                  <a:cubicBezTo>
                    <a:pt x="10288" y="14717"/>
                    <a:pt x="10419" y="14895"/>
                    <a:pt x="10550" y="15086"/>
                  </a:cubicBezTo>
                  <a:cubicBezTo>
                    <a:pt x="10585" y="15145"/>
                    <a:pt x="10633" y="15205"/>
                    <a:pt x="10681" y="15264"/>
                  </a:cubicBezTo>
                  <a:cubicBezTo>
                    <a:pt x="10681" y="15288"/>
                    <a:pt x="10693" y="15300"/>
                    <a:pt x="10704" y="15312"/>
                  </a:cubicBezTo>
                  <a:cubicBezTo>
                    <a:pt x="10740" y="15359"/>
                    <a:pt x="10776" y="15407"/>
                    <a:pt x="10812" y="15455"/>
                  </a:cubicBezTo>
                  <a:cubicBezTo>
                    <a:pt x="10859" y="15514"/>
                    <a:pt x="10919" y="15586"/>
                    <a:pt x="10966" y="15645"/>
                  </a:cubicBezTo>
                  <a:cubicBezTo>
                    <a:pt x="10990" y="15693"/>
                    <a:pt x="11026" y="15729"/>
                    <a:pt x="11050" y="15764"/>
                  </a:cubicBezTo>
                  <a:cubicBezTo>
                    <a:pt x="11133" y="15871"/>
                    <a:pt x="11216" y="15967"/>
                    <a:pt x="11300" y="16074"/>
                  </a:cubicBezTo>
                  <a:cubicBezTo>
                    <a:pt x="11443" y="16252"/>
                    <a:pt x="11597" y="16431"/>
                    <a:pt x="11740" y="16622"/>
                  </a:cubicBezTo>
                  <a:cubicBezTo>
                    <a:pt x="11740" y="16633"/>
                    <a:pt x="11752" y="16645"/>
                    <a:pt x="11764" y="16645"/>
                  </a:cubicBezTo>
                  <a:cubicBezTo>
                    <a:pt x="11752" y="16657"/>
                    <a:pt x="11752" y="16669"/>
                    <a:pt x="11740" y="16669"/>
                  </a:cubicBezTo>
                  <a:cubicBezTo>
                    <a:pt x="11716" y="16705"/>
                    <a:pt x="11728" y="16764"/>
                    <a:pt x="11776" y="16788"/>
                  </a:cubicBezTo>
                  <a:cubicBezTo>
                    <a:pt x="11810" y="16805"/>
                    <a:pt x="11843" y="16822"/>
                    <a:pt x="11881" y="16822"/>
                  </a:cubicBezTo>
                  <a:cubicBezTo>
                    <a:pt x="11897" y="16822"/>
                    <a:pt x="11913" y="16819"/>
                    <a:pt x="11931" y="16812"/>
                  </a:cubicBezTo>
                  <a:cubicBezTo>
                    <a:pt x="11955" y="16800"/>
                    <a:pt x="11967" y="16776"/>
                    <a:pt x="11978" y="16752"/>
                  </a:cubicBezTo>
                  <a:cubicBezTo>
                    <a:pt x="11990" y="16717"/>
                    <a:pt x="11978" y="16693"/>
                    <a:pt x="11967" y="16669"/>
                  </a:cubicBezTo>
                  <a:cubicBezTo>
                    <a:pt x="11955" y="16622"/>
                    <a:pt x="11931" y="16586"/>
                    <a:pt x="11895" y="16550"/>
                  </a:cubicBezTo>
                  <a:cubicBezTo>
                    <a:pt x="11883" y="16526"/>
                    <a:pt x="11871" y="16502"/>
                    <a:pt x="11847" y="16479"/>
                  </a:cubicBezTo>
                  <a:cubicBezTo>
                    <a:pt x="11776" y="16383"/>
                    <a:pt x="11693" y="16288"/>
                    <a:pt x="11609" y="16181"/>
                  </a:cubicBezTo>
                  <a:cubicBezTo>
                    <a:pt x="11466" y="16002"/>
                    <a:pt x="11324" y="15824"/>
                    <a:pt x="11181" y="15645"/>
                  </a:cubicBezTo>
                  <a:cubicBezTo>
                    <a:pt x="11074" y="15502"/>
                    <a:pt x="10954" y="15348"/>
                    <a:pt x="10835" y="15193"/>
                  </a:cubicBezTo>
                  <a:cubicBezTo>
                    <a:pt x="10812" y="15157"/>
                    <a:pt x="10788" y="15109"/>
                    <a:pt x="10752" y="15074"/>
                  </a:cubicBezTo>
                  <a:cubicBezTo>
                    <a:pt x="10681" y="14967"/>
                    <a:pt x="10609" y="14859"/>
                    <a:pt x="10538" y="14764"/>
                  </a:cubicBezTo>
                  <a:cubicBezTo>
                    <a:pt x="10454" y="14645"/>
                    <a:pt x="10359" y="14526"/>
                    <a:pt x="10276" y="14395"/>
                  </a:cubicBezTo>
                  <a:cubicBezTo>
                    <a:pt x="10157" y="14228"/>
                    <a:pt x="10038" y="14050"/>
                    <a:pt x="9931" y="13871"/>
                  </a:cubicBezTo>
                  <a:cubicBezTo>
                    <a:pt x="9478" y="13216"/>
                    <a:pt x="9026" y="12550"/>
                    <a:pt x="8573" y="11883"/>
                  </a:cubicBezTo>
                  <a:cubicBezTo>
                    <a:pt x="8180" y="11311"/>
                    <a:pt x="7776" y="10728"/>
                    <a:pt x="7383" y="10145"/>
                  </a:cubicBezTo>
                  <a:cubicBezTo>
                    <a:pt x="7144" y="9811"/>
                    <a:pt x="6906" y="9466"/>
                    <a:pt x="6680" y="9121"/>
                  </a:cubicBezTo>
                  <a:cubicBezTo>
                    <a:pt x="6597" y="9002"/>
                    <a:pt x="6502" y="8882"/>
                    <a:pt x="6418" y="8763"/>
                  </a:cubicBezTo>
                  <a:cubicBezTo>
                    <a:pt x="5859" y="7966"/>
                    <a:pt x="5287" y="7156"/>
                    <a:pt x="4716" y="6358"/>
                  </a:cubicBezTo>
                  <a:cubicBezTo>
                    <a:pt x="4477" y="6013"/>
                    <a:pt x="4239" y="5680"/>
                    <a:pt x="3989" y="5334"/>
                  </a:cubicBezTo>
                  <a:cubicBezTo>
                    <a:pt x="3918" y="5227"/>
                    <a:pt x="3846" y="5132"/>
                    <a:pt x="3775" y="5025"/>
                  </a:cubicBezTo>
                  <a:cubicBezTo>
                    <a:pt x="3251" y="4310"/>
                    <a:pt x="2727" y="3584"/>
                    <a:pt x="2215" y="2870"/>
                  </a:cubicBezTo>
                  <a:cubicBezTo>
                    <a:pt x="1739" y="2215"/>
                    <a:pt x="1263" y="1548"/>
                    <a:pt x="787" y="893"/>
                  </a:cubicBezTo>
                  <a:cubicBezTo>
                    <a:pt x="572" y="608"/>
                    <a:pt x="370" y="322"/>
                    <a:pt x="167" y="48"/>
                  </a:cubicBezTo>
                  <a:cubicBezTo>
                    <a:pt x="156" y="24"/>
                    <a:pt x="144" y="12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6169200" y="3812200"/>
              <a:ext cx="19975" cy="18775"/>
            </a:xfrm>
            <a:custGeom>
              <a:avLst/>
              <a:gdLst/>
              <a:ahLst/>
              <a:cxnLst/>
              <a:rect l="l" t="t" r="r" b="b"/>
              <a:pathLst>
                <a:path w="799" h="751" extrusionOk="0">
                  <a:moveTo>
                    <a:pt x="501" y="263"/>
                  </a:moveTo>
                  <a:cubicBezTo>
                    <a:pt x="513" y="263"/>
                    <a:pt x="525" y="263"/>
                    <a:pt x="537" y="275"/>
                  </a:cubicBezTo>
                  <a:cubicBezTo>
                    <a:pt x="549" y="275"/>
                    <a:pt x="561" y="286"/>
                    <a:pt x="572" y="298"/>
                  </a:cubicBezTo>
                  <a:cubicBezTo>
                    <a:pt x="584" y="298"/>
                    <a:pt x="584" y="310"/>
                    <a:pt x="596" y="310"/>
                  </a:cubicBezTo>
                  <a:cubicBezTo>
                    <a:pt x="596" y="310"/>
                    <a:pt x="596" y="310"/>
                    <a:pt x="596" y="322"/>
                  </a:cubicBezTo>
                  <a:cubicBezTo>
                    <a:pt x="596" y="322"/>
                    <a:pt x="596" y="334"/>
                    <a:pt x="584" y="346"/>
                  </a:cubicBezTo>
                  <a:cubicBezTo>
                    <a:pt x="561" y="310"/>
                    <a:pt x="537" y="298"/>
                    <a:pt x="501" y="286"/>
                  </a:cubicBezTo>
                  <a:lnTo>
                    <a:pt x="406" y="286"/>
                  </a:lnTo>
                  <a:cubicBezTo>
                    <a:pt x="418" y="275"/>
                    <a:pt x="430" y="275"/>
                    <a:pt x="441" y="275"/>
                  </a:cubicBezTo>
                  <a:cubicBezTo>
                    <a:pt x="441" y="263"/>
                    <a:pt x="453" y="263"/>
                    <a:pt x="465" y="263"/>
                  </a:cubicBezTo>
                  <a:close/>
                  <a:moveTo>
                    <a:pt x="441" y="441"/>
                  </a:moveTo>
                  <a:cubicBezTo>
                    <a:pt x="441" y="441"/>
                    <a:pt x="441" y="441"/>
                    <a:pt x="441" y="453"/>
                  </a:cubicBezTo>
                  <a:lnTo>
                    <a:pt x="430" y="453"/>
                  </a:lnTo>
                  <a:cubicBezTo>
                    <a:pt x="418" y="453"/>
                    <a:pt x="418" y="441"/>
                    <a:pt x="418" y="441"/>
                  </a:cubicBezTo>
                  <a:close/>
                  <a:moveTo>
                    <a:pt x="239" y="239"/>
                  </a:moveTo>
                  <a:lnTo>
                    <a:pt x="239" y="239"/>
                  </a:lnTo>
                  <a:cubicBezTo>
                    <a:pt x="227" y="263"/>
                    <a:pt x="227" y="275"/>
                    <a:pt x="215" y="298"/>
                  </a:cubicBezTo>
                  <a:cubicBezTo>
                    <a:pt x="203" y="322"/>
                    <a:pt x="191" y="346"/>
                    <a:pt x="191" y="370"/>
                  </a:cubicBezTo>
                  <a:cubicBezTo>
                    <a:pt x="180" y="394"/>
                    <a:pt x="180" y="406"/>
                    <a:pt x="180" y="417"/>
                  </a:cubicBezTo>
                  <a:cubicBezTo>
                    <a:pt x="180" y="441"/>
                    <a:pt x="180" y="453"/>
                    <a:pt x="191" y="477"/>
                  </a:cubicBezTo>
                  <a:cubicBezTo>
                    <a:pt x="191" y="477"/>
                    <a:pt x="191" y="477"/>
                    <a:pt x="191" y="489"/>
                  </a:cubicBezTo>
                  <a:cubicBezTo>
                    <a:pt x="180" y="477"/>
                    <a:pt x="180" y="477"/>
                    <a:pt x="180" y="465"/>
                  </a:cubicBezTo>
                  <a:cubicBezTo>
                    <a:pt x="168" y="453"/>
                    <a:pt x="168" y="429"/>
                    <a:pt x="168" y="417"/>
                  </a:cubicBezTo>
                  <a:cubicBezTo>
                    <a:pt x="168" y="394"/>
                    <a:pt x="168" y="382"/>
                    <a:pt x="168" y="370"/>
                  </a:cubicBezTo>
                  <a:cubicBezTo>
                    <a:pt x="168" y="358"/>
                    <a:pt x="168" y="346"/>
                    <a:pt x="180" y="334"/>
                  </a:cubicBezTo>
                  <a:cubicBezTo>
                    <a:pt x="180" y="310"/>
                    <a:pt x="191" y="298"/>
                    <a:pt x="203" y="275"/>
                  </a:cubicBezTo>
                  <a:cubicBezTo>
                    <a:pt x="215" y="263"/>
                    <a:pt x="227" y="251"/>
                    <a:pt x="239" y="239"/>
                  </a:cubicBezTo>
                  <a:close/>
                  <a:moveTo>
                    <a:pt x="418" y="1"/>
                  </a:moveTo>
                  <a:cubicBezTo>
                    <a:pt x="299" y="13"/>
                    <a:pt x="191" y="84"/>
                    <a:pt x="108" y="167"/>
                  </a:cubicBezTo>
                  <a:cubicBezTo>
                    <a:pt x="72" y="203"/>
                    <a:pt x="49" y="251"/>
                    <a:pt x="25" y="298"/>
                  </a:cubicBezTo>
                  <a:cubicBezTo>
                    <a:pt x="1" y="358"/>
                    <a:pt x="13" y="429"/>
                    <a:pt x="25" y="477"/>
                  </a:cubicBezTo>
                  <a:cubicBezTo>
                    <a:pt x="37" y="537"/>
                    <a:pt x="60" y="584"/>
                    <a:pt x="96" y="620"/>
                  </a:cubicBezTo>
                  <a:cubicBezTo>
                    <a:pt x="132" y="667"/>
                    <a:pt x="191" y="691"/>
                    <a:pt x="239" y="715"/>
                  </a:cubicBezTo>
                  <a:cubicBezTo>
                    <a:pt x="299" y="739"/>
                    <a:pt x="358" y="751"/>
                    <a:pt x="418" y="751"/>
                  </a:cubicBezTo>
                  <a:cubicBezTo>
                    <a:pt x="441" y="751"/>
                    <a:pt x="477" y="739"/>
                    <a:pt x="501" y="739"/>
                  </a:cubicBezTo>
                  <a:cubicBezTo>
                    <a:pt x="537" y="727"/>
                    <a:pt x="561" y="715"/>
                    <a:pt x="596" y="703"/>
                  </a:cubicBezTo>
                  <a:cubicBezTo>
                    <a:pt x="644" y="679"/>
                    <a:pt x="680" y="656"/>
                    <a:pt x="715" y="608"/>
                  </a:cubicBezTo>
                  <a:cubicBezTo>
                    <a:pt x="739" y="596"/>
                    <a:pt x="751" y="572"/>
                    <a:pt x="763" y="537"/>
                  </a:cubicBezTo>
                  <a:cubicBezTo>
                    <a:pt x="787" y="513"/>
                    <a:pt x="787" y="477"/>
                    <a:pt x="799" y="441"/>
                  </a:cubicBezTo>
                  <a:cubicBezTo>
                    <a:pt x="799" y="417"/>
                    <a:pt x="787" y="394"/>
                    <a:pt x="787" y="370"/>
                  </a:cubicBezTo>
                  <a:cubicBezTo>
                    <a:pt x="787" y="334"/>
                    <a:pt x="775" y="310"/>
                    <a:pt x="763" y="286"/>
                  </a:cubicBezTo>
                  <a:cubicBezTo>
                    <a:pt x="763" y="275"/>
                    <a:pt x="751" y="263"/>
                    <a:pt x="751" y="263"/>
                  </a:cubicBezTo>
                  <a:cubicBezTo>
                    <a:pt x="739" y="215"/>
                    <a:pt x="727" y="179"/>
                    <a:pt x="703" y="144"/>
                  </a:cubicBezTo>
                  <a:cubicBezTo>
                    <a:pt x="680" y="96"/>
                    <a:pt x="632" y="48"/>
                    <a:pt x="584" y="25"/>
                  </a:cubicBezTo>
                  <a:cubicBezTo>
                    <a:pt x="549" y="13"/>
                    <a:pt x="501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32"/>
            <p:cNvSpPr/>
            <p:nvPr/>
          </p:nvSpPr>
          <p:spPr>
            <a:xfrm>
              <a:off x="6126950" y="3964000"/>
              <a:ext cx="25325" cy="23550"/>
            </a:xfrm>
            <a:custGeom>
              <a:avLst/>
              <a:gdLst/>
              <a:ahLst/>
              <a:cxnLst/>
              <a:rect l="l" t="t" r="r" b="b"/>
              <a:pathLst>
                <a:path w="1013" h="942" extrusionOk="0">
                  <a:moveTo>
                    <a:pt x="596" y="191"/>
                  </a:moveTo>
                  <a:cubicBezTo>
                    <a:pt x="619" y="203"/>
                    <a:pt x="643" y="203"/>
                    <a:pt x="667" y="215"/>
                  </a:cubicBezTo>
                  <a:cubicBezTo>
                    <a:pt x="679" y="227"/>
                    <a:pt x="691" y="227"/>
                    <a:pt x="703" y="239"/>
                  </a:cubicBezTo>
                  <a:cubicBezTo>
                    <a:pt x="727" y="251"/>
                    <a:pt x="750" y="275"/>
                    <a:pt x="774" y="299"/>
                  </a:cubicBezTo>
                  <a:cubicBezTo>
                    <a:pt x="786" y="322"/>
                    <a:pt x="798" y="346"/>
                    <a:pt x="810" y="370"/>
                  </a:cubicBezTo>
                  <a:cubicBezTo>
                    <a:pt x="822" y="382"/>
                    <a:pt x="822" y="406"/>
                    <a:pt x="822" y="418"/>
                  </a:cubicBezTo>
                  <a:cubicBezTo>
                    <a:pt x="834" y="453"/>
                    <a:pt x="834" y="477"/>
                    <a:pt x="822" y="513"/>
                  </a:cubicBezTo>
                  <a:cubicBezTo>
                    <a:pt x="810" y="549"/>
                    <a:pt x="786" y="572"/>
                    <a:pt x="762" y="608"/>
                  </a:cubicBezTo>
                  <a:cubicBezTo>
                    <a:pt x="750" y="620"/>
                    <a:pt x="738" y="632"/>
                    <a:pt x="727" y="644"/>
                  </a:cubicBezTo>
                  <a:cubicBezTo>
                    <a:pt x="738" y="620"/>
                    <a:pt x="750" y="596"/>
                    <a:pt x="762" y="572"/>
                  </a:cubicBezTo>
                  <a:cubicBezTo>
                    <a:pt x="762" y="549"/>
                    <a:pt x="762" y="513"/>
                    <a:pt x="762" y="489"/>
                  </a:cubicBezTo>
                  <a:cubicBezTo>
                    <a:pt x="762" y="465"/>
                    <a:pt x="762" y="430"/>
                    <a:pt x="750" y="406"/>
                  </a:cubicBezTo>
                  <a:cubicBezTo>
                    <a:pt x="738" y="346"/>
                    <a:pt x="703" y="299"/>
                    <a:pt x="655" y="275"/>
                  </a:cubicBezTo>
                  <a:cubicBezTo>
                    <a:pt x="631" y="263"/>
                    <a:pt x="607" y="257"/>
                    <a:pt x="584" y="257"/>
                  </a:cubicBezTo>
                  <a:cubicBezTo>
                    <a:pt x="560" y="257"/>
                    <a:pt x="536" y="263"/>
                    <a:pt x="512" y="275"/>
                  </a:cubicBezTo>
                  <a:cubicBezTo>
                    <a:pt x="524" y="263"/>
                    <a:pt x="524" y="251"/>
                    <a:pt x="524" y="239"/>
                  </a:cubicBezTo>
                  <a:cubicBezTo>
                    <a:pt x="524" y="227"/>
                    <a:pt x="524" y="215"/>
                    <a:pt x="512" y="203"/>
                  </a:cubicBezTo>
                  <a:cubicBezTo>
                    <a:pt x="512" y="203"/>
                    <a:pt x="524" y="203"/>
                    <a:pt x="524" y="191"/>
                  </a:cubicBezTo>
                  <a:close/>
                  <a:moveTo>
                    <a:pt x="453" y="1"/>
                  </a:moveTo>
                  <a:cubicBezTo>
                    <a:pt x="393" y="13"/>
                    <a:pt x="322" y="25"/>
                    <a:pt x="262" y="60"/>
                  </a:cubicBezTo>
                  <a:cubicBezTo>
                    <a:pt x="238" y="72"/>
                    <a:pt x="215" y="96"/>
                    <a:pt x="191" y="108"/>
                  </a:cubicBezTo>
                  <a:cubicBezTo>
                    <a:pt x="179" y="132"/>
                    <a:pt x="155" y="144"/>
                    <a:pt x="131" y="168"/>
                  </a:cubicBezTo>
                  <a:cubicBezTo>
                    <a:pt x="96" y="215"/>
                    <a:pt x="60" y="263"/>
                    <a:pt x="36" y="322"/>
                  </a:cubicBezTo>
                  <a:cubicBezTo>
                    <a:pt x="24" y="346"/>
                    <a:pt x="12" y="382"/>
                    <a:pt x="12" y="406"/>
                  </a:cubicBezTo>
                  <a:cubicBezTo>
                    <a:pt x="0" y="441"/>
                    <a:pt x="0" y="477"/>
                    <a:pt x="0" y="501"/>
                  </a:cubicBezTo>
                  <a:cubicBezTo>
                    <a:pt x="0" y="572"/>
                    <a:pt x="24" y="644"/>
                    <a:pt x="48" y="703"/>
                  </a:cubicBezTo>
                  <a:cubicBezTo>
                    <a:pt x="72" y="751"/>
                    <a:pt x="107" y="799"/>
                    <a:pt x="155" y="834"/>
                  </a:cubicBezTo>
                  <a:cubicBezTo>
                    <a:pt x="191" y="882"/>
                    <a:pt x="250" y="906"/>
                    <a:pt x="310" y="930"/>
                  </a:cubicBezTo>
                  <a:cubicBezTo>
                    <a:pt x="346" y="941"/>
                    <a:pt x="369" y="941"/>
                    <a:pt x="405" y="941"/>
                  </a:cubicBezTo>
                  <a:lnTo>
                    <a:pt x="488" y="941"/>
                  </a:lnTo>
                  <a:cubicBezTo>
                    <a:pt x="524" y="930"/>
                    <a:pt x="548" y="930"/>
                    <a:pt x="584" y="918"/>
                  </a:cubicBezTo>
                  <a:cubicBezTo>
                    <a:pt x="619" y="906"/>
                    <a:pt x="655" y="894"/>
                    <a:pt x="679" y="882"/>
                  </a:cubicBezTo>
                  <a:cubicBezTo>
                    <a:pt x="738" y="858"/>
                    <a:pt x="786" y="822"/>
                    <a:pt x="822" y="787"/>
                  </a:cubicBezTo>
                  <a:lnTo>
                    <a:pt x="834" y="787"/>
                  </a:lnTo>
                  <a:cubicBezTo>
                    <a:pt x="846" y="775"/>
                    <a:pt x="858" y="763"/>
                    <a:pt x="869" y="751"/>
                  </a:cubicBezTo>
                  <a:cubicBezTo>
                    <a:pt x="917" y="715"/>
                    <a:pt x="941" y="668"/>
                    <a:pt x="965" y="608"/>
                  </a:cubicBezTo>
                  <a:cubicBezTo>
                    <a:pt x="988" y="560"/>
                    <a:pt x="1000" y="525"/>
                    <a:pt x="1000" y="477"/>
                  </a:cubicBezTo>
                  <a:cubicBezTo>
                    <a:pt x="1012" y="418"/>
                    <a:pt x="1000" y="346"/>
                    <a:pt x="965" y="287"/>
                  </a:cubicBezTo>
                  <a:cubicBezTo>
                    <a:pt x="941" y="239"/>
                    <a:pt x="905" y="191"/>
                    <a:pt x="869" y="144"/>
                  </a:cubicBezTo>
                  <a:cubicBezTo>
                    <a:pt x="822" y="108"/>
                    <a:pt x="774" y="84"/>
                    <a:pt x="727" y="60"/>
                  </a:cubicBezTo>
                  <a:cubicBezTo>
                    <a:pt x="703" y="49"/>
                    <a:pt x="667" y="25"/>
                    <a:pt x="631" y="13"/>
                  </a:cubicBezTo>
                  <a:cubicBezTo>
                    <a:pt x="584" y="1"/>
                    <a:pt x="548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32"/>
            <p:cNvSpPr/>
            <p:nvPr/>
          </p:nvSpPr>
          <p:spPr>
            <a:xfrm>
              <a:off x="5984375" y="415212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310" y="179"/>
                  </a:moveTo>
                  <a:cubicBezTo>
                    <a:pt x="274" y="191"/>
                    <a:pt x="262" y="215"/>
                    <a:pt x="238" y="251"/>
                  </a:cubicBezTo>
                  <a:cubicBezTo>
                    <a:pt x="226" y="251"/>
                    <a:pt x="226" y="263"/>
                    <a:pt x="214" y="274"/>
                  </a:cubicBezTo>
                  <a:cubicBezTo>
                    <a:pt x="214" y="274"/>
                    <a:pt x="214" y="286"/>
                    <a:pt x="214" y="286"/>
                  </a:cubicBezTo>
                  <a:cubicBezTo>
                    <a:pt x="203" y="286"/>
                    <a:pt x="191" y="286"/>
                    <a:pt x="191" y="298"/>
                  </a:cubicBezTo>
                  <a:cubicBezTo>
                    <a:pt x="191" y="286"/>
                    <a:pt x="191" y="286"/>
                    <a:pt x="191" y="286"/>
                  </a:cubicBezTo>
                  <a:cubicBezTo>
                    <a:pt x="203" y="274"/>
                    <a:pt x="214" y="251"/>
                    <a:pt x="226" y="227"/>
                  </a:cubicBezTo>
                  <a:cubicBezTo>
                    <a:pt x="238" y="227"/>
                    <a:pt x="238" y="215"/>
                    <a:pt x="250" y="203"/>
                  </a:cubicBezTo>
                  <a:cubicBezTo>
                    <a:pt x="262" y="191"/>
                    <a:pt x="274" y="191"/>
                    <a:pt x="286" y="179"/>
                  </a:cubicBezTo>
                  <a:close/>
                  <a:moveTo>
                    <a:pt x="417" y="310"/>
                  </a:moveTo>
                  <a:cubicBezTo>
                    <a:pt x="405" y="322"/>
                    <a:pt x="393" y="322"/>
                    <a:pt x="393" y="334"/>
                  </a:cubicBezTo>
                  <a:cubicBezTo>
                    <a:pt x="393" y="334"/>
                    <a:pt x="393" y="322"/>
                    <a:pt x="393" y="322"/>
                  </a:cubicBezTo>
                  <a:cubicBezTo>
                    <a:pt x="405" y="322"/>
                    <a:pt x="405" y="310"/>
                    <a:pt x="417" y="310"/>
                  </a:cubicBezTo>
                  <a:close/>
                  <a:moveTo>
                    <a:pt x="393" y="1"/>
                  </a:moveTo>
                  <a:cubicBezTo>
                    <a:pt x="357" y="1"/>
                    <a:pt x="310" y="1"/>
                    <a:pt x="274" y="13"/>
                  </a:cubicBezTo>
                  <a:cubicBezTo>
                    <a:pt x="214" y="24"/>
                    <a:pt x="167" y="60"/>
                    <a:pt x="119" y="96"/>
                  </a:cubicBezTo>
                  <a:cubicBezTo>
                    <a:pt x="95" y="120"/>
                    <a:pt x="84" y="144"/>
                    <a:pt x="72" y="167"/>
                  </a:cubicBezTo>
                  <a:cubicBezTo>
                    <a:pt x="48" y="191"/>
                    <a:pt x="36" y="227"/>
                    <a:pt x="24" y="263"/>
                  </a:cubicBezTo>
                  <a:cubicBezTo>
                    <a:pt x="0" y="310"/>
                    <a:pt x="0" y="370"/>
                    <a:pt x="0" y="429"/>
                  </a:cubicBezTo>
                  <a:cubicBezTo>
                    <a:pt x="0" y="501"/>
                    <a:pt x="12" y="560"/>
                    <a:pt x="36" y="620"/>
                  </a:cubicBezTo>
                  <a:cubicBezTo>
                    <a:pt x="60" y="667"/>
                    <a:pt x="95" y="715"/>
                    <a:pt x="143" y="751"/>
                  </a:cubicBezTo>
                  <a:cubicBezTo>
                    <a:pt x="167" y="775"/>
                    <a:pt x="191" y="786"/>
                    <a:pt x="214" y="798"/>
                  </a:cubicBezTo>
                  <a:cubicBezTo>
                    <a:pt x="250" y="822"/>
                    <a:pt x="286" y="822"/>
                    <a:pt x="322" y="834"/>
                  </a:cubicBezTo>
                  <a:cubicBezTo>
                    <a:pt x="345" y="834"/>
                    <a:pt x="381" y="834"/>
                    <a:pt x="405" y="822"/>
                  </a:cubicBezTo>
                  <a:cubicBezTo>
                    <a:pt x="441" y="822"/>
                    <a:pt x="465" y="810"/>
                    <a:pt x="500" y="798"/>
                  </a:cubicBezTo>
                  <a:cubicBezTo>
                    <a:pt x="512" y="786"/>
                    <a:pt x="536" y="775"/>
                    <a:pt x="548" y="763"/>
                  </a:cubicBezTo>
                  <a:cubicBezTo>
                    <a:pt x="607" y="751"/>
                    <a:pt x="643" y="715"/>
                    <a:pt x="691" y="691"/>
                  </a:cubicBezTo>
                  <a:cubicBezTo>
                    <a:pt x="786" y="608"/>
                    <a:pt x="834" y="489"/>
                    <a:pt x="822" y="370"/>
                  </a:cubicBezTo>
                  <a:cubicBezTo>
                    <a:pt x="822" y="334"/>
                    <a:pt x="810" y="310"/>
                    <a:pt x="798" y="274"/>
                  </a:cubicBezTo>
                  <a:cubicBezTo>
                    <a:pt x="798" y="251"/>
                    <a:pt x="786" y="227"/>
                    <a:pt x="762" y="203"/>
                  </a:cubicBezTo>
                  <a:cubicBezTo>
                    <a:pt x="738" y="144"/>
                    <a:pt x="691" y="96"/>
                    <a:pt x="631" y="60"/>
                  </a:cubicBezTo>
                  <a:cubicBezTo>
                    <a:pt x="607" y="48"/>
                    <a:pt x="584" y="36"/>
                    <a:pt x="548" y="24"/>
                  </a:cubicBezTo>
                  <a:cubicBezTo>
                    <a:pt x="524" y="13"/>
                    <a:pt x="500" y="13"/>
                    <a:pt x="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6431750" y="4393525"/>
              <a:ext cx="20850" cy="24425"/>
            </a:xfrm>
            <a:custGeom>
              <a:avLst/>
              <a:gdLst/>
              <a:ahLst/>
              <a:cxnLst/>
              <a:rect l="l" t="t" r="r" b="b"/>
              <a:pathLst>
                <a:path w="834" h="977" extrusionOk="0">
                  <a:moveTo>
                    <a:pt x="572" y="239"/>
                  </a:moveTo>
                  <a:lnTo>
                    <a:pt x="572" y="239"/>
                  </a:lnTo>
                  <a:cubicBezTo>
                    <a:pt x="584" y="251"/>
                    <a:pt x="584" y="251"/>
                    <a:pt x="584" y="251"/>
                  </a:cubicBezTo>
                  <a:cubicBezTo>
                    <a:pt x="596" y="263"/>
                    <a:pt x="596" y="274"/>
                    <a:pt x="607" y="286"/>
                  </a:cubicBezTo>
                  <a:cubicBezTo>
                    <a:pt x="607" y="298"/>
                    <a:pt x="596" y="310"/>
                    <a:pt x="596" y="322"/>
                  </a:cubicBezTo>
                  <a:cubicBezTo>
                    <a:pt x="596" y="310"/>
                    <a:pt x="596" y="310"/>
                    <a:pt x="584" y="310"/>
                  </a:cubicBezTo>
                  <a:cubicBezTo>
                    <a:pt x="584" y="286"/>
                    <a:pt x="584" y="263"/>
                    <a:pt x="572" y="239"/>
                  </a:cubicBezTo>
                  <a:close/>
                  <a:moveTo>
                    <a:pt x="417" y="227"/>
                  </a:moveTo>
                  <a:cubicBezTo>
                    <a:pt x="417" y="227"/>
                    <a:pt x="429" y="227"/>
                    <a:pt x="429" y="239"/>
                  </a:cubicBezTo>
                  <a:lnTo>
                    <a:pt x="441" y="239"/>
                  </a:lnTo>
                  <a:cubicBezTo>
                    <a:pt x="441" y="239"/>
                    <a:pt x="441" y="239"/>
                    <a:pt x="441" y="251"/>
                  </a:cubicBezTo>
                  <a:cubicBezTo>
                    <a:pt x="453" y="251"/>
                    <a:pt x="453" y="263"/>
                    <a:pt x="453" y="274"/>
                  </a:cubicBezTo>
                  <a:cubicBezTo>
                    <a:pt x="465" y="274"/>
                    <a:pt x="465" y="274"/>
                    <a:pt x="465" y="286"/>
                  </a:cubicBezTo>
                  <a:cubicBezTo>
                    <a:pt x="441" y="286"/>
                    <a:pt x="429" y="286"/>
                    <a:pt x="417" y="298"/>
                  </a:cubicBezTo>
                  <a:cubicBezTo>
                    <a:pt x="405" y="298"/>
                    <a:pt x="393" y="310"/>
                    <a:pt x="381" y="322"/>
                  </a:cubicBezTo>
                  <a:cubicBezTo>
                    <a:pt x="357" y="334"/>
                    <a:pt x="346" y="358"/>
                    <a:pt x="322" y="370"/>
                  </a:cubicBezTo>
                  <a:cubicBezTo>
                    <a:pt x="334" y="358"/>
                    <a:pt x="334" y="346"/>
                    <a:pt x="334" y="334"/>
                  </a:cubicBezTo>
                  <a:cubicBezTo>
                    <a:pt x="357" y="298"/>
                    <a:pt x="369" y="263"/>
                    <a:pt x="393" y="239"/>
                  </a:cubicBezTo>
                  <a:cubicBezTo>
                    <a:pt x="393" y="239"/>
                    <a:pt x="393" y="239"/>
                    <a:pt x="393" y="227"/>
                  </a:cubicBezTo>
                  <a:close/>
                  <a:moveTo>
                    <a:pt x="441" y="465"/>
                  </a:moveTo>
                  <a:lnTo>
                    <a:pt x="441" y="465"/>
                  </a:lnTo>
                  <a:cubicBezTo>
                    <a:pt x="441" y="501"/>
                    <a:pt x="429" y="548"/>
                    <a:pt x="417" y="584"/>
                  </a:cubicBezTo>
                  <a:cubicBezTo>
                    <a:pt x="405" y="584"/>
                    <a:pt x="393" y="596"/>
                    <a:pt x="381" y="596"/>
                  </a:cubicBezTo>
                  <a:cubicBezTo>
                    <a:pt x="381" y="584"/>
                    <a:pt x="393" y="572"/>
                    <a:pt x="393" y="560"/>
                  </a:cubicBezTo>
                  <a:cubicBezTo>
                    <a:pt x="405" y="524"/>
                    <a:pt x="429" y="501"/>
                    <a:pt x="441" y="465"/>
                  </a:cubicBezTo>
                  <a:close/>
                  <a:moveTo>
                    <a:pt x="655" y="620"/>
                  </a:moveTo>
                  <a:lnTo>
                    <a:pt x="655" y="620"/>
                  </a:lnTo>
                  <a:cubicBezTo>
                    <a:pt x="643" y="644"/>
                    <a:pt x="643" y="655"/>
                    <a:pt x="631" y="679"/>
                  </a:cubicBezTo>
                  <a:cubicBezTo>
                    <a:pt x="619" y="703"/>
                    <a:pt x="607" y="727"/>
                    <a:pt x="596" y="739"/>
                  </a:cubicBezTo>
                  <a:cubicBezTo>
                    <a:pt x="584" y="751"/>
                    <a:pt x="572" y="763"/>
                    <a:pt x="560" y="774"/>
                  </a:cubicBezTo>
                  <a:cubicBezTo>
                    <a:pt x="548" y="786"/>
                    <a:pt x="536" y="798"/>
                    <a:pt x="524" y="798"/>
                  </a:cubicBezTo>
                  <a:cubicBezTo>
                    <a:pt x="512" y="810"/>
                    <a:pt x="500" y="810"/>
                    <a:pt x="488" y="810"/>
                  </a:cubicBezTo>
                  <a:lnTo>
                    <a:pt x="477" y="810"/>
                  </a:lnTo>
                  <a:cubicBezTo>
                    <a:pt x="488" y="798"/>
                    <a:pt x="488" y="786"/>
                    <a:pt x="488" y="774"/>
                  </a:cubicBezTo>
                  <a:cubicBezTo>
                    <a:pt x="500" y="763"/>
                    <a:pt x="500" y="763"/>
                    <a:pt x="500" y="763"/>
                  </a:cubicBezTo>
                  <a:cubicBezTo>
                    <a:pt x="536" y="739"/>
                    <a:pt x="560" y="715"/>
                    <a:pt x="584" y="679"/>
                  </a:cubicBezTo>
                  <a:cubicBezTo>
                    <a:pt x="584" y="679"/>
                    <a:pt x="596" y="679"/>
                    <a:pt x="596" y="667"/>
                  </a:cubicBezTo>
                  <a:cubicBezTo>
                    <a:pt x="619" y="655"/>
                    <a:pt x="631" y="632"/>
                    <a:pt x="655" y="620"/>
                  </a:cubicBezTo>
                  <a:close/>
                  <a:moveTo>
                    <a:pt x="369" y="1"/>
                  </a:moveTo>
                  <a:cubicBezTo>
                    <a:pt x="346" y="1"/>
                    <a:pt x="322" y="12"/>
                    <a:pt x="298" y="24"/>
                  </a:cubicBezTo>
                  <a:cubicBezTo>
                    <a:pt x="262" y="24"/>
                    <a:pt x="226" y="48"/>
                    <a:pt x="203" y="72"/>
                  </a:cubicBezTo>
                  <a:cubicBezTo>
                    <a:pt x="131" y="132"/>
                    <a:pt x="96" y="215"/>
                    <a:pt x="72" y="310"/>
                  </a:cubicBezTo>
                  <a:cubicBezTo>
                    <a:pt x="36" y="370"/>
                    <a:pt x="24" y="417"/>
                    <a:pt x="12" y="477"/>
                  </a:cubicBezTo>
                  <a:cubicBezTo>
                    <a:pt x="0" y="501"/>
                    <a:pt x="0" y="536"/>
                    <a:pt x="0" y="560"/>
                  </a:cubicBezTo>
                  <a:cubicBezTo>
                    <a:pt x="0" y="596"/>
                    <a:pt x="0" y="620"/>
                    <a:pt x="12" y="644"/>
                  </a:cubicBezTo>
                  <a:cubicBezTo>
                    <a:pt x="12" y="679"/>
                    <a:pt x="24" y="703"/>
                    <a:pt x="36" y="727"/>
                  </a:cubicBezTo>
                  <a:cubicBezTo>
                    <a:pt x="48" y="751"/>
                    <a:pt x="72" y="774"/>
                    <a:pt x="84" y="810"/>
                  </a:cubicBezTo>
                  <a:cubicBezTo>
                    <a:pt x="107" y="822"/>
                    <a:pt x="119" y="834"/>
                    <a:pt x="143" y="858"/>
                  </a:cubicBezTo>
                  <a:cubicBezTo>
                    <a:pt x="167" y="870"/>
                    <a:pt x="179" y="894"/>
                    <a:pt x="203" y="905"/>
                  </a:cubicBezTo>
                  <a:cubicBezTo>
                    <a:pt x="250" y="929"/>
                    <a:pt x="310" y="953"/>
                    <a:pt x="369" y="965"/>
                  </a:cubicBezTo>
                  <a:cubicBezTo>
                    <a:pt x="393" y="977"/>
                    <a:pt x="417" y="977"/>
                    <a:pt x="453" y="977"/>
                  </a:cubicBezTo>
                  <a:cubicBezTo>
                    <a:pt x="477" y="977"/>
                    <a:pt x="500" y="977"/>
                    <a:pt x="536" y="965"/>
                  </a:cubicBezTo>
                  <a:cubicBezTo>
                    <a:pt x="560" y="965"/>
                    <a:pt x="584" y="953"/>
                    <a:pt x="607" y="941"/>
                  </a:cubicBezTo>
                  <a:cubicBezTo>
                    <a:pt x="643" y="929"/>
                    <a:pt x="667" y="905"/>
                    <a:pt x="691" y="882"/>
                  </a:cubicBezTo>
                  <a:cubicBezTo>
                    <a:pt x="715" y="870"/>
                    <a:pt x="727" y="846"/>
                    <a:pt x="738" y="822"/>
                  </a:cubicBezTo>
                  <a:cubicBezTo>
                    <a:pt x="750" y="798"/>
                    <a:pt x="762" y="774"/>
                    <a:pt x="774" y="751"/>
                  </a:cubicBezTo>
                  <a:cubicBezTo>
                    <a:pt x="786" y="727"/>
                    <a:pt x="798" y="703"/>
                    <a:pt x="810" y="679"/>
                  </a:cubicBezTo>
                  <a:cubicBezTo>
                    <a:pt x="822" y="644"/>
                    <a:pt x="822" y="608"/>
                    <a:pt x="822" y="572"/>
                  </a:cubicBezTo>
                  <a:cubicBezTo>
                    <a:pt x="834" y="513"/>
                    <a:pt x="822" y="465"/>
                    <a:pt x="810" y="405"/>
                  </a:cubicBezTo>
                  <a:cubicBezTo>
                    <a:pt x="810" y="358"/>
                    <a:pt x="798" y="298"/>
                    <a:pt x="774" y="251"/>
                  </a:cubicBezTo>
                  <a:cubicBezTo>
                    <a:pt x="774" y="203"/>
                    <a:pt x="762" y="143"/>
                    <a:pt x="738" y="108"/>
                  </a:cubicBezTo>
                  <a:cubicBezTo>
                    <a:pt x="703" y="60"/>
                    <a:pt x="655" y="36"/>
                    <a:pt x="607" y="12"/>
                  </a:cubicBezTo>
                  <a:lnTo>
                    <a:pt x="584" y="12"/>
                  </a:lnTo>
                  <a:cubicBezTo>
                    <a:pt x="572" y="1"/>
                    <a:pt x="54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6433225" y="4393525"/>
              <a:ext cx="20875" cy="23025"/>
            </a:xfrm>
            <a:custGeom>
              <a:avLst/>
              <a:gdLst/>
              <a:ahLst/>
              <a:cxnLst/>
              <a:rect l="l" t="t" r="r" b="b"/>
              <a:pathLst>
                <a:path w="835" h="921" extrusionOk="0">
                  <a:moveTo>
                    <a:pt x="492" y="155"/>
                  </a:moveTo>
                  <a:cubicBezTo>
                    <a:pt x="495" y="155"/>
                    <a:pt x="498" y="155"/>
                    <a:pt x="501" y="155"/>
                  </a:cubicBezTo>
                  <a:cubicBezTo>
                    <a:pt x="513" y="167"/>
                    <a:pt x="537" y="179"/>
                    <a:pt x="548" y="191"/>
                  </a:cubicBezTo>
                  <a:cubicBezTo>
                    <a:pt x="572" y="203"/>
                    <a:pt x="584" y="215"/>
                    <a:pt x="596" y="239"/>
                  </a:cubicBezTo>
                  <a:cubicBezTo>
                    <a:pt x="620" y="274"/>
                    <a:pt x="644" y="310"/>
                    <a:pt x="656" y="346"/>
                  </a:cubicBezTo>
                  <a:cubicBezTo>
                    <a:pt x="679" y="382"/>
                    <a:pt x="679" y="417"/>
                    <a:pt x="691" y="453"/>
                  </a:cubicBezTo>
                  <a:cubicBezTo>
                    <a:pt x="691" y="477"/>
                    <a:pt x="691" y="501"/>
                    <a:pt x="691" y="536"/>
                  </a:cubicBezTo>
                  <a:cubicBezTo>
                    <a:pt x="691" y="560"/>
                    <a:pt x="679" y="584"/>
                    <a:pt x="668" y="608"/>
                  </a:cubicBezTo>
                  <a:cubicBezTo>
                    <a:pt x="656" y="632"/>
                    <a:pt x="656" y="644"/>
                    <a:pt x="644" y="667"/>
                  </a:cubicBezTo>
                  <a:cubicBezTo>
                    <a:pt x="632" y="679"/>
                    <a:pt x="620" y="691"/>
                    <a:pt x="608" y="703"/>
                  </a:cubicBezTo>
                  <a:cubicBezTo>
                    <a:pt x="620" y="667"/>
                    <a:pt x="620" y="632"/>
                    <a:pt x="620" y="608"/>
                  </a:cubicBezTo>
                  <a:cubicBezTo>
                    <a:pt x="632" y="584"/>
                    <a:pt x="632" y="560"/>
                    <a:pt x="632" y="536"/>
                  </a:cubicBezTo>
                  <a:cubicBezTo>
                    <a:pt x="632" y="513"/>
                    <a:pt x="644" y="489"/>
                    <a:pt x="644" y="465"/>
                  </a:cubicBezTo>
                  <a:cubicBezTo>
                    <a:pt x="644" y="417"/>
                    <a:pt x="632" y="382"/>
                    <a:pt x="632" y="334"/>
                  </a:cubicBezTo>
                  <a:cubicBezTo>
                    <a:pt x="620" y="286"/>
                    <a:pt x="596" y="251"/>
                    <a:pt x="560" y="215"/>
                  </a:cubicBezTo>
                  <a:cubicBezTo>
                    <a:pt x="543" y="188"/>
                    <a:pt x="518" y="168"/>
                    <a:pt x="492" y="155"/>
                  </a:cubicBezTo>
                  <a:close/>
                  <a:moveTo>
                    <a:pt x="418" y="1"/>
                  </a:moveTo>
                  <a:cubicBezTo>
                    <a:pt x="346" y="1"/>
                    <a:pt x="263" y="24"/>
                    <a:pt x="203" y="60"/>
                  </a:cubicBezTo>
                  <a:cubicBezTo>
                    <a:pt x="179" y="72"/>
                    <a:pt x="167" y="84"/>
                    <a:pt x="156" y="96"/>
                  </a:cubicBezTo>
                  <a:cubicBezTo>
                    <a:pt x="132" y="108"/>
                    <a:pt x="108" y="120"/>
                    <a:pt x="96" y="143"/>
                  </a:cubicBezTo>
                  <a:cubicBezTo>
                    <a:pt x="60" y="179"/>
                    <a:pt x="37" y="227"/>
                    <a:pt x="25" y="274"/>
                  </a:cubicBezTo>
                  <a:cubicBezTo>
                    <a:pt x="13" y="310"/>
                    <a:pt x="13" y="358"/>
                    <a:pt x="1" y="405"/>
                  </a:cubicBezTo>
                  <a:cubicBezTo>
                    <a:pt x="1" y="453"/>
                    <a:pt x="1" y="501"/>
                    <a:pt x="13" y="548"/>
                  </a:cubicBezTo>
                  <a:cubicBezTo>
                    <a:pt x="13" y="596"/>
                    <a:pt x="25" y="632"/>
                    <a:pt x="37" y="679"/>
                  </a:cubicBezTo>
                  <a:cubicBezTo>
                    <a:pt x="48" y="703"/>
                    <a:pt x="60" y="727"/>
                    <a:pt x="72" y="739"/>
                  </a:cubicBezTo>
                  <a:cubicBezTo>
                    <a:pt x="72" y="751"/>
                    <a:pt x="84" y="763"/>
                    <a:pt x="96" y="763"/>
                  </a:cubicBezTo>
                  <a:cubicBezTo>
                    <a:pt x="108" y="774"/>
                    <a:pt x="120" y="786"/>
                    <a:pt x="132" y="786"/>
                  </a:cubicBezTo>
                  <a:cubicBezTo>
                    <a:pt x="144" y="786"/>
                    <a:pt x="167" y="786"/>
                    <a:pt x="179" y="774"/>
                  </a:cubicBezTo>
                  <a:cubicBezTo>
                    <a:pt x="191" y="774"/>
                    <a:pt x="203" y="763"/>
                    <a:pt x="215" y="739"/>
                  </a:cubicBezTo>
                  <a:cubicBezTo>
                    <a:pt x="227" y="715"/>
                    <a:pt x="215" y="679"/>
                    <a:pt x="203" y="655"/>
                  </a:cubicBezTo>
                  <a:cubicBezTo>
                    <a:pt x="203" y="644"/>
                    <a:pt x="203" y="620"/>
                    <a:pt x="203" y="608"/>
                  </a:cubicBezTo>
                  <a:cubicBezTo>
                    <a:pt x="191" y="572"/>
                    <a:pt x="191" y="524"/>
                    <a:pt x="203" y="477"/>
                  </a:cubicBezTo>
                  <a:cubicBezTo>
                    <a:pt x="203" y="453"/>
                    <a:pt x="215" y="417"/>
                    <a:pt x="227" y="382"/>
                  </a:cubicBezTo>
                  <a:cubicBezTo>
                    <a:pt x="239" y="370"/>
                    <a:pt x="239" y="358"/>
                    <a:pt x="251" y="346"/>
                  </a:cubicBezTo>
                  <a:cubicBezTo>
                    <a:pt x="263" y="334"/>
                    <a:pt x="275" y="322"/>
                    <a:pt x="275" y="310"/>
                  </a:cubicBezTo>
                  <a:cubicBezTo>
                    <a:pt x="298" y="298"/>
                    <a:pt x="310" y="298"/>
                    <a:pt x="322" y="286"/>
                  </a:cubicBezTo>
                  <a:cubicBezTo>
                    <a:pt x="334" y="286"/>
                    <a:pt x="346" y="274"/>
                    <a:pt x="370" y="274"/>
                  </a:cubicBezTo>
                  <a:lnTo>
                    <a:pt x="418" y="274"/>
                  </a:lnTo>
                  <a:cubicBezTo>
                    <a:pt x="394" y="286"/>
                    <a:pt x="382" y="310"/>
                    <a:pt x="382" y="334"/>
                  </a:cubicBezTo>
                  <a:cubicBezTo>
                    <a:pt x="382" y="417"/>
                    <a:pt x="370" y="501"/>
                    <a:pt x="370" y="584"/>
                  </a:cubicBezTo>
                  <a:cubicBezTo>
                    <a:pt x="370" y="620"/>
                    <a:pt x="370" y="655"/>
                    <a:pt x="370" y="691"/>
                  </a:cubicBezTo>
                  <a:cubicBezTo>
                    <a:pt x="370" y="703"/>
                    <a:pt x="370" y="727"/>
                    <a:pt x="370" y="751"/>
                  </a:cubicBezTo>
                  <a:cubicBezTo>
                    <a:pt x="370" y="774"/>
                    <a:pt x="370" y="798"/>
                    <a:pt x="370" y="810"/>
                  </a:cubicBezTo>
                  <a:cubicBezTo>
                    <a:pt x="370" y="822"/>
                    <a:pt x="370" y="846"/>
                    <a:pt x="382" y="858"/>
                  </a:cubicBezTo>
                  <a:cubicBezTo>
                    <a:pt x="382" y="870"/>
                    <a:pt x="382" y="882"/>
                    <a:pt x="394" y="882"/>
                  </a:cubicBezTo>
                  <a:cubicBezTo>
                    <a:pt x="413" y="901"/>
                    <a:pt x="433" y="921"/>
                    <a:pt x="459" y="921"/>
                  </a:cubicBezTo>
                  <a:cubicBezTo>
                    <a:pt x="464" y="921"/>
                    <a:pt x="470" y="920"/>
                    <a:pt x="477" y="917"/>
                  </a:cubicBezTo>
                  <a:cubicBezTo>
                    <a:pt x="477" y="917"/>
                    <a:pt x="489" y="917"/>
                    <a:pt x="501" y="905"/>
                  </a:cubicBezTo>
                  <a:cubicBezTo>
                    <a:pt x="513" y="905"/>
                    <a:pt x="525" y="894"/>
                    <a:pt x="525" y="882"/>
                  </a:cubicBezTo>
                  <a:cubicBezTo>
                    <a:pt x="537" y="870"/>
                    <a:pt x="548" y="858"/>
                    <a:pt x="560" y="846"/>
                  </a:cubicBezTo>
                  <a:cubicBezTo>
                    <a:pt x="560" y="834"/>
                    <a:pt x="560" y="834"/>
                    <a:pt x="560" y="822"/>
                  </a:cubicBezTo>
                  <a:cubicBezTo>
                    <a:pt x="560" y="822"/>
                    <a:pt x="572" y="834"/>
                    <a:pt x="572" y="834"/>
                  </a:cubicBezTo>
                  <a:cubicBezTo>
                    <a:pt x="584" y="846"/>
                    <a:pt x="602" y="852"/>
                    <a:pt x="620" y="852"/>
                  </a:cubicBezTo>
                  <a:cubicBezTo>
                    <a:pt x="638" y="852"/>
                    <a:pt x="656" y="846"/>
                    <a:pt x="668" y="834"/>
                  </a:cubicBezTo>
                  <a:cubicBezTo>
                    <a:pt x="715" y="786"/>
                    <a:pt x="763" y="739"/>
                    <a:pt x="787" y="679"/>
                  </a:cubicBezTo>
                  <a:cubicBezTo>
                    <a:pt x="834" y="584"/>
                    <a:pt x="834" y="489"/>
                    <a:pt x="822" y="393"/>
                  </a:cubicBezTo>
                  <a:cubicBezTo>
                    <a:pt x="810" y="346"/>
                    <a:pt x="787" y="298"/>
                    <a:pt x="775" y="263"/>
                  </a:cubicBezTo>
                  <a:cubicBezTo>
                    <a:pt x="751" y="215"/>
                    <a:pt x="727" y="179"/>
                    <a:pt x="703" y="143"/>
                  </a:cubicBezTo>
                  <a:cubicBezTo>
                    <a:pt x="668" y="108"/>
                    <a:pt x="632" y="84"/>
                    <a:pt x="596" y="60"/>
                  </a:cubicBezTo>
                  <a:cubicBezTo>
                    <a:pt x="560" y="24"/>
                    <a:pt x="513" y="12"/>
                    <a:pt x="453" y="12"/>
                  </a:cubicBezTo>
                  <a:cubicBezTo>
                    <a:pt x="441" y="1"/>
                    <a:pt x="429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6168925" y="3480025"/>
              <a:ext cx="22625" cy="20200"/>
            </a:xfrm>
            <a:custGeom>
              <a:avLst/>
              <a:gdLst/>
              <a:ahLst/>
              <a:cxnLst/>
              <a:rect l="l" t="t" r="r" b="b"/>
              <a:pathLst>
                <a:path w="905" h="808" extrusionOk="0">
                  <a:moveTo>
                    <a:pt x="191" y="340"/>
                  </a:moveTo>
                  <a:cubicBezTo>
                    <a:pt x="191" y="350"/>
                    <a:pt x="191" y="361"/>
                    <a:pt x="191" y="381"/>
                  </a:cubicBezTo>
                  <a:cubicBezTo>
                    <a:pt x="191" y="393"/>
                    <a:pt x="191" y="417"/>
                    <a:pt x="191" y="429"/>
                  </a:cubicBezTo>
                  <a:cubicBezTo>
                    <a:pt x="191" y="429"/>
                    <a:pt x="179" y="417"/>
                    <a:pt x="179" y="405"/>
                  </a:cubicBezTo>
                  <a:cubicBezTo>
                    <a:pt x="179" y="405"/>
                    <a:pt x="167" y="405"/>
                    <a:pt x="167" y="393"/>
                  </a:cubicBezTo>
                  <a:cubicBezTo>
                    <a:pt x="167" y="393"/>
                    <a:pt x="167" y="393"/>
                    <a:pt x="167" y="381"/>
                  </a:cubicBezTo>
                  <a:cubicBezTo>
                    <a:pt x="179" y="369"/>
                    <a:pt x="179" y="369"/>
                    <a:pt x="179" y="358"/>
                  </a:cubicBezTo>
                  <a:cubicBezTo>
                    <a:pt x="185" y="352"/>
                    <a:pt x="188" y="346"/>
                    <a:pt x="191" y="340"/>
                  </a:cubicBezTo>
                  <a:close/>
                  <a:moveTo>
                    <a:pt x="518" y="249"/>
                  </a:moveTo>
                  <a:cubicBezTo>
                    <a:pt x="520" y="250"/>
                    <a:pt x="521" y="250"/>
                    <a:pt x="524" y="250"/>
                  </a:cubicBezTo>
                  <a:cubicBezTo>
                    <a:pt x="536" y="262"/>
                    <a:pt x="560" y="274"/>
                    <a:pt x="583" y="286"/>
                  </a:cubicBezTo>
                  <a:cubicBezTo>
                    <a:pt x="595" y="298"/>
                    <a:pt x="607" y="310"/>
                    <a:pt x="619" y="310"/>
                  </a:cubicBezTo>
                  <a:cubicBezTo>
                    <a:pt x="631" y="346"/>
                    <a:pt x="655" y="369"/>
                    <a:pt x="667" y="393"/>
                  </a:cubicBezTo>
                  <a:cubicBezTo>
                    <a:pt x="667" y="405"/>
                    <a:pt x="679" y="429"/>
                    <a:pt x="679" y="441"/>
                  </a:cubicBezTo>
                  <a:cubicBezTo>
                    <a:pt x="679" y="453"/>
                    <a:pt x="679" y="477"/>
                    <a:pt x="679" y="489"/>
                  </a:cubicBezTo>
                  <a:cubicBezTo>
                    <a:pt x="679" y="500"/>
                    <a:pt x="667" y="500"/>
                    <a:pt x="667" y="500"/>
                  </a:cubicBezTo>
                  <a:cubicBezTo>
                    <a:pt x="643" y="512"/>
                    <a:pt x="631" y="536"/>
                    <a:pt x="607" y="548"/>
                  </a:cubicBezTo>
                  <a:cubicBezTo>
                    <a:pt x="607" y="500"/>
                    <a:pt x="607" y="465"/>
                    <a:pt x="595" y="417"/>
                  </a:cubicBezTo>
                  <a:cubicBezTo>
                    <a:pt x="595" y="381"/>
                    <a:pt x="572" y="346"/>
                    <a:pt x="560" y="310"/>
                  </a:cubicBezTo>
                  <a:cubicBezTo>
                    <a:pt x="549" y="290"/>
                    <a:pt x="531" y="269"/>
                    <a:pt x="518" y="249"/>
                  </a:cubicBezTo>
                  <a:close/>
                  <a:moveTo>
                    <a:pt x="393" y="0"/>
                  </a:moveTo>
                  <a:cubicBezTo>
                    <a:pt x="369" y="0"/>
                    <a:pt x="345" y="12"/>
                    <a:pt x="322" y="12"/>
                  </a:cubicBezTo>
                  <a:cubicBezTo>
                    <a:pt x="298" y="12"/>
                    <a:pt x="274" y="24"/>
                    <a:pt x="250" y="36"/>
                  </a:cubicBezTo>
                  <a:cubicBezTo>
                    <a:pt x="226" y="36"/>
                    <a:pt x="214" y="48"/>
                    <a:pt x="202" y="48"/>
                  </a:cubicBezTo>
                  <a:cubicBezTo>
                    <a:pt x="191" y="60"/>
                    <a:pt x="179" y="72"/>
                    <a:pt x="155" y="84"/>
                  </a:cubicBezTo>
                  <a:cubicBezTo>
                    <a:pt x="143" y="108"/>
                    <a:pt x="119" y="131"/>
                    <a:pt x="107" y="143"/>
                  </a:cubicBezTo>
                  <a:cubicBezTo>
                    <a:pt x="83" y="167"/>
                    <a:pt x="71" y="191"/>
                    <a:pt x="60" y="215"/>
                  </a:cubicBezTo>
                  <a:cubicBezTo>
                    <a:pt x="48" y="239"/>
                    <a:pt x="36" y="274"/>
                    <a:pt x="24" y="298"/>
                  </a:cubicBezTo>
                  <a:cubicBezTo>
                    <a:pt x="24" y="310"/>
                    <a:pt x="24" y="322"/>
                    <a:pt x="24" y="334"/>
                  </a:cubicBezTo>
                  <a:cubicBezTo>
                    <a:pt x="12" y="358"/>
                    <a:pt x="12" y="393"/>
                    <a:pt x="0" y="417"/>
                  </a:cubicBezTo>
                  <a:cubicBezTo>
                    <a:pt x="0" y="453"/>
                    <a:pt x="0" y="477"/>
                    <a:pt x="0" y="512"/>
                  </a:cubicBezTo>
                  <a:cubicBezTo>
                    <a:pt x="0" y="536"/>
                    <a:pt x="12" y="560"/>
                    <a:pt x="24" y="584"/>
                  </a:cubicBezTo>
                  <a:cubicBezTo>
                    <a:pt x="48" y="643"/>
                    <a:pt x="71" y="703"/>
                    <a:pt x="119" y="739"/>
                  </a:cubicBezTo>
                  <a:cubicBezTo>
                    <a:pt x="143" y="762"/>
                    <a:pt x="167" y="774"/>
                    <a:pt x="202" y="774"/>
                  </a:cubicBezTo>
                  <a:cubicBezTo>
                    <a:pt x="226" y="786"/>
                    <a:pt x="250" y="786"/>
                    <a:pt x="274" y="786"/>
                  </a:cubicBezTo>
                  <a:lnTo>
                    <a:pt x="286" y="786"/>
                  </a:lnTo>
                  <a:cubicBezTo>
                    <a:pt x="286" y="798"/>
                    <a:pt x="298" y="798"/>
                    <a:pt x="310" y="798"/>
                  </a:cubicBezTo>
                  <a:cubicBezTo>
                    <a:pt x="339" y="804"/>
                    <a:pt x="372" y="807"/>
                    <a:pt x="405" y="807"/>
                  </a:cubicBezTo>
                  <a:cubicBezTo>
                    <a:pt x="438" y="807"/>
                    <a:pt x="470" y="804"/>
                    <a:pt x="500" y="798"/>
                  </a:cubicBezTo>
                  <a:cubicBezTo>
                    <a:pt x="560" y="786"/>
                    <a:pt x="607" y="762"/>
                    <a:pt x="655" y="739"/>
                  </a:cubicBezTo>
                  <a:cubicBezTo>
                    <a:pt x="679" y="727"/>
                    <a:pt x="703" y="715"/>
                    <a:pt x="726" y="691"/>
                  </a:cubicBezTo>
                  <a:cubicBezTo>
                    <a:pt x="750" y="679"/>
                    <a:pt x="762" y="655"/>
                    <a:pt x="786" y="631"/>
                  </a:cubicBezTo>
                  <a:cubicBezTo>
                    <a:pt x="798" y="608"/>
                    <a:pt x="810" y="596"/>
                    <a:pt x="810" y="572"/>
                  </a:cubicBezTo>
                  <a:cubicBezTo>
                    <a:pt x="833" y="548"/>
                    <a:pt x="857" y="524"/>
                    <a:pt x="869" y="489"/>
                  </a:cubicBezTo>
                  <a:cubicBezTo>
                    <a:pt x="893" y="465"/>
                    <a:pt x="905" y="441"/>
                    <a:pt x="905" y="405"/>
                  </a:cubicBezTo>
                  <a:cubicBezTo>
                    <a:pt x="905" y="381"/>
                    <a:pt x="893" y="346"/>
                    <a:pt x="893" y="322"/>
                  </a:cubicBezTo>
                  <a:cubicBezTo>
                    <a:pt x="869" y="262"/>
                    <a:pt x="833" y="215"/>
                    <a:pt x="798" y="179"/>
                  </a:cubicBezTo>
                  <a:cubicBezTo>
                    <a:pt x="714" y="96"/>
                    <a:pt x="607" y="36"/>
                    <a:pt x="488" y="12"/>
                  </a:cubicBezTo>
                  <a:cubicBezTo>
                    <a:pt x="452" y="12"/>
                    <a:pt x="429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146" name="Picture 2" descr="https://cdn.discordapp.com/attachments/692665576073592892/952440520288915546/20220313_073808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468" y="939562"/>
            <a:ext cx="5135063" cy="385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 txBox="1">
            <a:spLocks noGrp="1"/>
          </p:cNvSpPr>
          <p:nvPr>
            <p:ph type="title"/>
          </p:nvPr>
        </p:nvSpPr>
        <p:spPr>
          <a:xfrm>
            <a:off x="1275391" y="2038236"/>
            <a:ext cx="6595599" cy="20173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K</a:t>
            </a:r>
            <a:r>
              <a:rPr lang="ru-RU" dirty="0" smtClean="0"/>
              <a:t>онцепция </a:t>
            </a:r>
            <a:r>
              <a:rPr lang="ru-RU" dirty="0"/>
              <a:t>на проекта и обяснение на </a:t>
            </a:r>
            <a:r>
              <a:rPr lang="ru-RU" dirty="0" smtClean="0"/>
              <a:t>функционалността </a:t>
            </a:r>
            <a:r>
              <a:rPr lang="ru-RU" dirty="0"/>
              <a:t>му 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title" idx="2"/>
          </p:nvPr>
        </p:nvSpPr>
        <p:spPr>
          <a:xfrm>
            <a:off x="3503541" y="687309"/>
            <a:ext cx="2139300" cy="1171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grpSp>
        <p:nvGrpSpPr>
          <p:cNvPr id="313" name="Google Shape;313;p34"/>
          <p:cNvGrpSpPr/>
          <p:nvPr/>
        </p:nvGrpSpPr>
        <p:grpSpPr>
          <a:xfrm>
            <a:off x="0" y="3375625"/>
            <a:ext cx="2174436" cy="1766690"/>
            <a:chOff x="0" y="3356575"/>
            <a:chExt cx="2174436" cy="1766690"/>
          </a:xfrm>
        </p:grpSpPr>
        <p:sp>
          <p:nvSpPr>
            <p:cNvPr id="314" name="Google Shape;314;p34"/>
            <p:cNvSpPr/>
            <p:nvPr/>
          </p:nvSpPr>
          <p:spPr>
            <a:xfrm flipH="1">
              <a:off x="1162493" y="3376577"/>
              <a:ext cx="16579" cy="45140"/>
            </a:xfrm>
            <a:custGeom>
              <a:avLst/>
              <a:gdLst/>
              <a:ahLst/>
              <a:cxnLst/>
              <a:rect l="l" t="t" r="r" b="b"/>
              <a:pathLst>
                <a:path w="184" h="501" extrusionOk="0">
                  <a:moveTo>
                    <a:pt x="59" y="1"/>
                  </a:moveTo>
                  <a:cubicBezTo>
                    <a:pt x="28" y="1"/>
                    <a:pt x="0" y="20"/>
                    <a:pt x="3" y="60"/>
                  </a:cubicBezTo>
                  <a:cubicBezTo>
                    <a:pt x="23" y="187"/>
                    <a:pt x="37" y="314"/>
                    <a:pt x="57" y="440"/>
                  </a:cubicBezTo>
                  <a:cubicBezTo>
                    <a:pt x="60" y="480"/>
                    <a:pt x="93" y="500"/>
                    <a:pt x="124" y="500"/>
                  </a:cubicBezTo>
                  <a:cubicBezTo>
                    <a:pt x="155" y="500"/>
                    <a:pt x="183" y="480"/>
                    <a:pt x="176" y="440"/>
                  </a:cubicBezTo>
                  <a:cubicBezTo>
                    <a:pt x="163" y="314"/>
                    <a:pt x="143" y="187"/>
                    <a:pt x="130" y="60"/>
                  </a:cubicBezTo>
                  <a:cubicBezTo>
                    <a:pt x="123" y="20"/>
                    <a:pt x="90" y="1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34"/>
            <p:cNvSpPr/>
            <p:nvPr/>
          </p:nvSpPr>
          <p:spPr>
            <a:xfrm flipH="1">
              <a:off x="1158709" y="3356575"/>
              <a:ext cx="32707" cy="31085"/>
            </a:xfrm>
            <a:custGeom>
              <a:avLst/>
              <a:gdLst/>
              <a:ahLst/>
              <a:cxnLst/>
              <a:rect l="l" t="t" r="r" b="b"/>
              <a:pathLst>
                <a:path w="363" h="345" extrusionOk="0">
                  <a:moveTo>
                    <a:pt x="184" y="124"/>
                  </a:moveTo>
                  <a:cubicBezTo>
                    <a:pt x="209" y="124"/>
                    <a:pt x="235" y="141"/>
                    <a:pt x="239" y="172"/>
                  </a:cubicBezTo>
                  <a:lnTo>
                    <a:pt x="239" y="172"/>
                  </a:lnTo>
                  <a:cubicBezTo>
                    <a:pt x="233" y="198"/>
                    <a:pt x="219" y="223"/>
                    <a:pt x="187" y="223"/>
                  </a:cubicBezTo>
                  <a:cubicBezTo>
                    <a:pt x="160" y="223"/>
                    <a:pt x="140" y="203"/>
                    <a:pt x="140" y="176"/>
                  </a:cubicBezTo>
                  <a:cubicBezTo>
                    <a:pt x="137" y="141"/>
                    <a:pt x="160" y="124"/>
                    <a:pt x="184" y="124"/>
                  </a:cubicBezTo>
                  <a:close/>
                  <a:moveTo>
                    <a:pt x="188" y="1"/>
                  </a:moveTo>
                  <a:cubicBezTo>
                    <a:pt x="105" y="1"/>
                    <a:pt x="33" y="58"/>
                    <a:pt x="20" y="143"/>
                  </a:cubicBezTo>
                  <a:cubicBezTo>
                    <a:pt x="0" y="242"/>
                    <a:pt x="67" y="329"/>
                    <a:pt x="160" y="342"/>
                  </a:cubicBezTo>
                  <a:cubicBezTo>
                    <a:pt x="169" y="344"/>
                    <a:pt x="178" y="344"/>
                    <a:pt x="186" y="344"/>
                  </a:cubicBezTo>
                  <a:cubicBezTo>
                    <a:pt x="270" y="344"/>
                    <a:pt x="348" y="287"/>
                    <a:pt x="360" y="203"/>
                  </a:cubicBezTo>
                  <a:cubicBezTo>
                    <a:pt x="362" y="193"/>
                    <a:pt x="362" y="183"/>
                    <a:pt x="361" y="173"/>
                  </a:cubicBezTo>
                  <a:lnTo>
                    <a:pt x="361" y="173"/>
                  </a:lnTo>
                  <a:cubicBezTo>
                    <a:pt x="362" y="90"/>
                    <a:pt x="304" y="16"/>
                    <a:pt x="214" y="3"/>
                  </a:cubicBezTo>
                  <a:cubicBezTo>
                    <a:pt x="205" y="1"/>
                    <a:pt x="196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34"/>
            <p:cNvSpPr/>
            <p:nvPr/>
          </p:nvSpPr>
          <p:spPr>
            <a:xfrm flipH="1">
              <a:off x="1164205" y="3805818"/>
              <a:ext cx="102807" cy="230926"/>
            </a:xfrm>
            <a:custGeom>
              <a:avLst/>
              <a:gdLst/>
              <a:ahLst/>
              <a:cxnLst/>
              <a:rect l="l" t="t" r="r" b="b"/>
              <a:pathLst>
                <a:path w="1141" h="2563" extrusionOk="0">
                  <a:moveTo>
                    <a:pt x="837" y="0"/>
                  </a:moveTo>
                  <a:cubicBezTo>
                    <a:pt x="827" y="0"/>
                    <a:pt x="817" y="4"/>
                    <a:pt x="806" y="12"/>
                  </a:cubicBezTo>
                  <a:cubicBezTo>
                    <a:pt x="0" y="605"/>
                    <a:pt x="27" y="1657"/>
                    <a:pt x="300" y="2516"/>
                  </a:cubicBezTo>
                  <a:cubicBezTo>
                    <a:pt x="312" y="2548"/>
                    <a:pt x="337" y="2563"/>
                    <a:pt x="361" y="2563"/>
                  </a:cubicBezTo>
                  <a:cubicBezTo>
                    <a:pt x="392" y="2563"/>
                    <a:pt x="423" y="2540"/>
                    <a:pt x="427" y="2503"/>
                  </a:cubicBezTo>
                  <a:cubicBezTo>
                    <a:pt x="473" y="1910"/>
                    <a:pt x="533" y="1271"/>
                    <a:pt x="1086" y="924"/>
                  </a:cubicBezTo>
                  <a:cubicBezTo>
                    <a:pt x="1141" y="886"/>
                    <a:pt x="1110" y="806"/>
                    <a:pt x="1056" y="806"/>
                  </a:cubicBezTo>
                  <a:cubicBezTo>
                    <a:pt x="1044" y="806"/>
                    <a:pt x="1032" y="810"/>
                    <a:pt x="1019" y="818"/>
                  </a:cubicBezTo>
                  <a:cubicBezTo>
                    <a:pt x="538" y="1118"/>
                    <a:pt x="394" y="1630"/>
                    <a:pt x="332" y="2157"/>
                  </a:cubicBezTo>
                  <a:lnTo>
                    <a:pt x="332" y="2157"/>
                  </a:lnTo>
                  <a:cubicBezTo>
                    <a:pt x="167" y="1425"/>
                    <a:pt x="213" y="598"/>
                    <a:pt x="866" y="118"/>
                  </a:cubicBezTo>
                  <a:cubicBezTo>
                    <a:pt x="921" y="80"/>
                    <a:pt x="885" y="0"/>
                    <a:pt x="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34"/>
            <p:cNvSpPr/>
            <p:nvPr/>
          </p:nvSpPr>
          <p:spPr>
            <a:xfrm flipH="1">
              <a:off x="959403" y="3779058"/>
              <a:ext cx="118755" cy="234440"/>
            </a:xfrm>
            <a:custGeom>
              <a:avLst/>
              <a:gdLst/>
              <a:ahLst/>
              <a:cxnLst/>
              <a:rect l="l" t="t" r="r" b="b"/>
              <a:pathLst>
                <a:path w="1318" h="2602" extrusionOk="0">
                  <a:moveTo>
                    <a:pt x="163" y="0"/>
                  </a:moveTo>
                  <a:cubicBezTo>
                    <a:pt x="107" y="0"/>
                    <a:pt x="72" y="83"/>
                    <a:pt x="129" y="122"/>
                  </a:cubicBezTo>
                  <a:cubicBezTo>
                    <a:pt x="904" y="584"/>
                    <a:pt x="1138" y="1382"/>
                    <a:pt x="993" y="2212"/>
                  </a:cubicBezTo>
                  <a:lnTo>
                    <a:pt x="993" y="2212"/>
                  </a:lnTo>
                  <a:cubicBezTo>
                    <a:pt x="879" y="1679"/>
                    <a:pt x="632" y="1187"/>
                    <a:pt x="122" y="922"/>
                  </a:cubicBezTo>
                  <a:cubicBezTo>
                    <a:pt x="111" y="915"/>
                    <a:pt x="100" y="913"/>
                    <a:pt x="90" y="913"/>
                  </a:cubicBezTo>
                  <a:cubicBezTo>
                    <a:pt x="34" y="913"/>
                    <a:pt x="0" y="994"/>
                    <a:pt x="62" y="1028"/>
                  </a:cubicBezTo>
                  <a:cubicBezTo>
                    <a:pt x="628" y="1328"/>
                    <a:pt x="848" y="1934"/>
                    <a:pt x="921" y="2540"/>
                  </a:cubicBezTo>
                  <a:cubicBezTo>
                    <a:pt x="925" y="2578"/>
                    <a:pt x="957" y="2601"/>
                    <a:pt x="988" y="2601"/>
                  </a:cubicBezTo>
                  <a:cubicBezTo>
                    <a:pt x="1011" y="2601"/>
                    <a:pt x="1033" y="2588"/>
                    <a:pt x="1041" y="2560"/>
                  </a:cubicBezTo>
                  <a:cubicBezTo>
                    <a:pt x="1043" y="2553"/>
                    <a:pt x="1045" y="2547"/>
                    <a:pt x="1047" y="2540"/>
                  </a:cubicBezTo>
                  <a:lnTo>
                    <a:pt x="1047" y="2540"/>
                  </a:lnTo>
                  <a:cubicBezTo>
                    <a:pt x="1047" y="2540"/>
                    <a:pt x="1048" y="2540"/>
                    <a:pt x="1048" y="2540"/>
                  </a:cubicBezTo>
                  <a:cubicBezTo>
                    <a:pt x="1048" y="2539"/>
                    <a:pt x="1048" y="2538"/>
                    <a:pt x="1048" y="2537"/>
                  </a:cubicBezTo>
                  <a:lnTo>
                    <a:pt x="1048" y="2537"/>
                  </a:lnTo>
                  <a:cubicBezTo>
                    <a:pt x="1318" y="1546"/>
                    <a:pt x="1107" y="558"/>
                    <a:pt x="195" y="9"/>
                  </a:cubicBezTo>
                  <a:cubicBezTo>
                    <a:pt x="184" y="3"/>
                    <a:pt x="173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" name="Google Shape;318;p34"/>
            <p:cNvSpPr/>
            <p:nvPr/>
          </p:nvSpPr>
          <p:spPr>
            <a:xfrm flipH="1">
              <a:off x="1064732" y="3408203"/>
              <a:ext cx="144705" cy="594029"/>
            </a:xfrm>
            <a:custGeom>
              <a:avLst/>
              <a:gdLst/>
              <a:ahLst/>
              <a:cxnLst/>
              <a:rect l="l" t="t" r="r" b="b"/>
              <a:pathLst>
                <a:path w="1606" h="6593" extrusionOk="0">
                  <a:moveTo>
                    <a:pt x="454" y="222"/>
                  </a:moveTo>
                  <a:cubicBezTo>
                    <a:pt x="1046" y="1258"/>
                    <a:pt x="1362" y="2442"/>
                    <a:pt x="1439" y="3632"/>
                  </a:cubicBezTo>
                  <a:cubicBezTo>
                    <a:pt x="1479" y="4185"/>
                    <a:pt x="1459" y="4738"/>
                    <a:pt x="1426" y="5284"/>
                  </a:cubicBezTo>
                  <a:cubicBezTo>
                    <a:pt x="1413" y="5510"/>
                    <a:pt x="1393" y="5737"/>
                    <a:pt x="1366" y="5970"/>
                  </a:cubicBezTo>
                  <a:cubicBezTo>
                    <a:pt x="1366" y="5981"/>
                    <a:pt x="1336" y="6451"/>
                    <a:pt x="1188" y="6451"/>
                  </a:cubicBezTo>
                  <a:cubicBezTo>
                    <a:pt x="1164" y="6451"/>
                    <a:pt x="1137" y="6439"/>
                    <a:pt x="1106" y="6410"/>
                  </a:cubicBezTo>
                  <a:lnTo>
                    <a:pt x="1106" y="6410"/>
                  </a:lnTo>
                  <a:cubicBezTo>
                    <a:pt x="1106" y="6410"/>
                    <a:pt x="1106" y="6410"/>
                    <a:pt x="1106" y="6410"/>
                  </a:cubicBezTo>
                  <a:cubicBezTo>
                    <a:pt x="507" y="5657"/>
                    <a:pt x="314" y="4671"/>
                    <a:pt x="254" y="3732"/>
                  </a:cubicBezTo>
                  <a:cubicBezTo>
                    <a:pt x="171" y="2550"/>
                    <a:pt x="155" y="1374"/>
                    <a:pt x="454" y="222"/>
                  </a:cubicBezTo>
                  <a:close/>
                  <a:moveTo>
                    <a:pt x="437" y="0"/>
                  </a:moveTo>
                  <a:cubicBezTo>
                    <a:pt x="412" y="0"/>
                    <a:pt x="385" y="16"/>
                    <a:pt x="374" y="42"/>
                  </a:cubicBezTo>
                  <a:cubicBezTo>
                    <a:pt x="1" y="1355"/>
                    <a:pt x="41" y="2700"/>
                    <a:pt x="147" y="4039"/>
                  </a:cubicBezTo>
                  <a:cubicBezTo>
                    <a:pt x="220" y="4905"/>
                    <a:pt x="464" y="5798"/>
                    <a:pt x="1009" y="6489"/>
                  </a:cubicBezTo>
                  <a:lnTo>
                    <a:pt x="1009" y="6489"/>
                  </a:lnTo>
                  <a:cubicBezTo>
                    <a:pt x="1012" y="6494"/>
                    <a:pt x="1015" y="6498"/>
                    <a:pt x="1020" y="6503"/>
                  </a:cubicBezTo>
                  <a:cubicBezTo>
                    <a:pt x="1020" y="6503"/>
                    <a:pt x="1020" y="6503"/>
                    <a:pt x="1020" y="6503"/>
                  </a:cubicBezTo>
                  <a:lnTo>
                    <a:pt x="1020" y="6503"/>
                  </a:lnTo>
                  <a:cubicBezTo>
                    <a:pt x="1023" y="6507"/>
                    <a:pt x="1027" y="6511"/>
                    <a:pt x="1031" y="6513"/>
                  </a:cubicBezTo>
                  <a:lnTo>
                    <a:pt x="1031" y="6513"/>
                  </a:lnTo>
                  <a:cubicBezTo>
                    <a:pt x="1095" y="6569"/>
                    <a:pt x="1151" y="6593"/>
                    <a:pt x="1201" y="6593"/>
                  </a:cubicBezTo>
                  <a:cubicBezTo>
                    <a:pt x="1351" y="6593"/>
                    <a:pt x="1436" y="6373"/>
                    <a:pt x="1466" y="6190"/>
                  </a:cubicBezTo>
                  <a:cubicBezTo>
                    <a:pt x="1546" y="5604"/>
                    <a:pt x="1579" y="5011"/>
                    <a:pt x="1586" y="4418"/>
                  </a:cubicBezTo>
                  <a:cubicBezTo>
                    <a:pt x="1606" y="2893"/>
                    <a:pt x="1273" y="1348"/>
                    <a:pt x="487" y="29"/>
                  </a:cubicBezTo>
                  <a:cubicBezTo>
                    <a:pt x="475" y="9"/>
                    <a:pt x="457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" name="Google Shape;319;p34"/>
            <p:cNvSpPr/>
            <p:nvPr/>
          </p:nvSpPr>
          <p:spPr>
            <a:xfrm flipH="1">
              <a:off x="1101585" y="3763111"/>
              <a:ext cx="27121" cy="170920"/>
            </a:xfrm>
            <a:custGeom>
              <a:avLst/>
              <a:gdLst/>
              <a:ahLst/>
              <a:cxnLst/>
              <a:rect l="l" t="t" r="r" b="b"/>
              <a:pathLst>
                <a:path w="301" h="1897" extrusionOk="0">
                  <a:moveTo>
                    <a:pt x="57" y="1"/>
                  </a:moveTo>
                  <a:cubicBezTo>
                    <a:pt x="29" y="1"/>
                    <a:pt x="0" y="20"/>
                    <a:pt x="4" y="53"/>
                  </a:cubicBezTo>
                  <a:cubicBezTo>
                    <a:pt x="77" y="652"/>
                    <a:pt x="117" y="1258"/>
                    <a:pt x="197" y="1858"/>
                  </a:cubicBezTo>
                  <a:cubicBezTo>
                    <a:pt x="203" y="1885"/>
                    <a:pt x="225" y="1897"/>
                    <a:pt x="246" y="1897"/>
                  </a:cubicBezTo>
                  <a:cubicBezTo>
                    <a:pt x="273" y="1897"/>
                    <a:pt x="301" y="1878"/>
                    <a:pt x="297" y="1845"/>
                  </a:cubicBezTo>
                  <a:cubicBezTo>
                    <a:pt x="237" y="1245"/>
                    <a:pt x="204" y="632"/>
                    <a:pt x="104" y="40"/>
                  </a:cubicBezTo>
                  <a:cubicBezTo>
                    <a:pt x="101" y="13"/>
                    <a:pt x="79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" name="Google Shape;320;p34"/>
            <p:cNvSpPr/>
            <p:nvPr/>
          </p:nvSpPr>
          <p:spPr>
            <a:xfrm flipH="1">
              <a:off x="1130687" y="3539480"/>
              <a:ext cx="27301" cy="141097"/>
            </a:xfrm>
            <a:custGeom>
              <a:avLst/>
              <a:gdLst/>
              <a:ahLst/>
              <a:cxnLst/>
              <a:rect l="l" t="t" r="r" b="b"/>
              <a:pathLst>
                <a:path w="303" h="1566" extrusionOk="0">
                  <a:moveTo>
                    <a:pt x="64" y="1"/>
                  </a:moveTo>
                  <a:cubicBezTo>
                    <a:pt x="35" y="1"/>
                    <a:pt x="1" y="27"/>
                    <a:pt x="9" y="64"/>
                  </a:cubicBezTo>
                  <a:cubicBezTo>
                    <a:pt x="82" y="550"/>
                    <a:pt x="162" y="1023"/>
                    <a:pt x="196" y="1516"/>
                  </a:cubicBezTo>
                  <a:cubicBezTo>
                    <a:pt x="199" y="1549"/>
                    <a:pt x="226" y="1566"/>
                    <a:pt x="251" y="1566"/>
                  </a:cubicBezTo>
                  <a:cubicBezTo>
                    <a:pt x="277" y="1566"/>
                    <a:pt x="302" y="1549"/>
                    <a:pt x="302" y="1516"/>
                  </a:cubicBezTo>
                  <a:cubicBezTo>
                    <a:pt x="282" y="1016"/>
                    <a:pt x="196" y="524"/>
                    <a:pt x="102" y="37"/>
                  </a:cubicBezTo>
                  <a:cubicBezTo>
                    <a:pt x="100" y="11"/>
                    <a:pt x="83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" name="Google Shape;321;p34"/>
            <p:cNvSpPr/>
            <p:nvPr/>
          </p:nvSpPr>
          <p:spPr>
            <a:xfrm flipH="1">
              <a:off x="1050947" y="3955026"/>
              <a:ext cx="93707" cy="71629"/>
            </a:xfrm>
            <a:custGeom>
              <a:avLst/>
              <a:gdLst/>
              <a:ahLst/>
              <a:cxnLst/>
              <a:rect l="l" t="t" r="r" b="b"/>
              <a:pathLst>
                <a:path w="1040" h="795" extrusionOk="0">
                  <a:moveTo>
                    <a:pt x="707" y="0"/>
                  </a:moveTo>
                  <a:cubicBezTo>
                    <a:pt x="677" y="0"/>
                    <a:pt x="648" y="22"/>
                    <a:pt x="660" y="54"/>
                  </a:cubicBezTo>
                  <a:cubicBezTo>
                    <a:pt x="734" y="234"/>
                    <a:pt x="940" y="587"/>
                    <a:pt x="660" y="667"/>
                  </a:cubicBezTo>
                  <a:cubicBezTo>
                    <a:pt x="584" y="689"/>
                    <a:pt x="500" y="697"/>
                    <a:pt x="416" y="697"/>
                  </a:cubicBezTo>
                  <a:cubicBezTo>
                    <a:pt x="309" y="697"/>
                    <a:pt x="201" y="684"/>
                    <a:pt x="104" y="667"/>
                  </a:cubicBezTo>
                  <a:lnTo>
                    <a:pt x="104" y="667"/>
                  </a:lnTo>
                  <a:cubicBezTo>
                    <a:pt x="135" y="515"/>
                    <a:pt x="171" y="358"/>
                    <a:pt x="201" y="207"/>
                  </a:cubicBezTo>
                  <a:cubicBezTo>
                    <a:pt x="205" y="174"/>
                    <a:pt x="176" y="152"/>
                    <a:pt x="150" y="152"/>
                  </a:cubicBezTo>
                  <a:cubicBezTo>
                    <a:pt x="134" y="152"/>
                    <a:pt x="119" y="160"/>
                    <a:pt x="114" y="181"/>
                  </a:cubicBezTo>
                  <a:cubicBezTo>
                    <a:pt x="81" y="354"/>
                    <a:pt x="41" y="520"/>
                    <a:pt x="8" y="694"/>
                  </a:cubicBezTo>
                  <a:cubicBezTo>
                    <a:pt x="1" y="714"/>
                    <a:pt x="14" y="747"/>
                    <a:pt x="41" y="747"/>
                  </a:cubicBezTo>
                  <a:cubicBezTo>
                    <a:pt x="161" y="772"/>
                    <a:pt x="299" y="795"/>
                    <a:pt x="434" y="795"/>
                  </a:cubicBezTo>
                  <a:cubicBezTo>
                    <a:pt x="553" y="795"/>
                    <a:pt x="671" y="777"/>
                    <a:pt x="774" y="727"/>
                  </a:cubicBezTo>
                  <a:cubicBezTo>
                    <a:pt x="1040" y="607"/>
                    <a:pt x="827" y="207"/>
                    <a:pt x="760" y="34"/>
                  </a:cubicBezTo>
                  <a:cubicBezTo>
                    <a:pt x="750" y="10"/>
                    <a:pt x="728" y="0"/>
                    <a:pt x="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322;p34"/>
            <p:cNvSpPr/>
            <p:nvPr/>
          </p:nvSpPr>
          <p:spPr>
            <a:xfrm flipH="1">
              <a:off x="1202859" y="3857176"/>
              <a:ext cx="28292" cy="39554"/>
            </a:xfrm>
            <a:custGeom>
              <a:avLst/>
              <a:gdLst/>
              <a:ahLst/>
              <a:cxnLst/>
              <a:rect l="l" t="t" r="r" b="b"/>
              <a:pathLst>
                <a:path w="314" h="439" extrusionOk="0">
                  <a:moveTo>
                    <a:pt x="262" y="0"/>
                  </a:moveTo>
                  <a:cubicBezTo>
                    <a:pt x="253" y="0"/>
                    <a:pt x="243" y="5"/>
                    <a:pt x="235" y="15"/>
                  </a:cubicBezTo>
                  <a:cubicBezTo>
                    <a:pt x="128" y="115"/>
                    <a:pt x="55" y="248"/>
                    <a:pt x="9" y="388"/>
                  </a:cubicBezTo>
                  <a:cubicBezTo>
                    <a:pt x="1" y="419"/>
                    <a:pt x="25" y="439"/>
                    <a:pt x="50" y="439"/>
                  </a:cubicBezTo>
                  <a:cubicBezTo>
                    <a:pt x="66" y="439"/>
                    <a:pt x="83" y="429"/>
                    <a:pt x="88" y="408"/>
                  </a:cubicBezTo>
                  <a:cubicBezTo>
                    <a:pt x="128" y="281"/>
                    <a:pt x="195" y="161"/>
                    <a:pt x="288" y="68"/>
                  </a:cubicBezTo>
                  <a:cubicBezTo>
                    <a:pt x="313" y="38"/>
                    <a:pt x="290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" name="Google Shape;323;p34"/>
            <p:cNvSpPr/>
            <p:nvPr/>
          </p:nvSpPr>
          <p:spPr>
            <a:xfrm flipH="1">
              <a:off x="1003374" y="3849067"/>
              <a:ext cx="16849" cy="19822"/>
            </a:xfrm>
            <a:custGeom>
              <a:avLst/>
              <a:gdLst/>
              <a:ahLst/>
              <a:cxnLst/>
              <a:rect l="l" t="t" r="r" b="b"/>
              <a:pathLst>
                <a:path w="187" h="220" extrusionOk="0">
                  <a:moveTo>
                    <a:pt x="47" y="0"/>
                  </a:moveTo>
                  <a:cubicBezTo>
                    <a:pt x="22" y="0"/>
                    <a:pt x="0" y="24"/>
                    <a:pt x="19" y="51"/>
                  </a:cubicBezTo>
                  <a:cubicBezTo>
                    <a:pt x="52" y="98"/>
                    <a:pt x="92" y="145"/>
                    <a:pt x="112" y="198"/>
                  </a:cubicBezTo>
                  <a:cubicBezTo>
                    <a:pt x="117" y="213"/>
                    <a:pt x="130" y="220"/>
                    <a:pt x="143" y="220"/>
                  </a:cubicBezTo>
                  <a:cubicBezTo>
                    <a:pt x="164" y="220"/>
                    <a:pt x="187" y="203"/>
                    <a:pt x="178" y="178"/>
                  </a:cubicBezTo>
                  <a:cubicBezTo>
                    <a:pt x="158" y="118"/>
                    <a:pt x="119" y="65"/>
                    <a:pt x="79" y="18"/>
                  </a:cubicBezTo>
                  <a:cubicBezTo>
                    <a:pt x="70" y="5"/>
                    <a:pt x="58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324;p34"/>
            <p:cNvSpPr/>
            <p:nvPr/>
          </p:nvSpPr>
          <p:spPr>
            <a:xfrm>
              <a:off x="806951" y="4530591"/>
              <a:ext cx="262378" cy="167496"/>
            </a:xfrm>
            <a:custGeom>
              <a:avLst/>
              <a:gdLst/>
              <a:ahLst/>
              <a:cxnLst/>
              <a:rect l="l" t="t" r="r" b="b"/>
              <a:pathLst>
                <a:path w="2912" h="1859" extrusionOk="0">
                  <a:moveTo>
                    <a:pt x="2445" y="87"/>
                  </a:moveTo>
                  <a:cubicBezTo>
                    <a:pt x="2585" y="87"/>
                    <a:pt x="2685" y="107"/>
                    <a:pt x="2745" y="160"/>
                  </a:cubicBezTo>
                  <a:cubicBezTo>
                    <a:pt x="2798" y="200"/>
                    <a:pt x="2825" y="247"/>
                    <a:pt x="2825" y="300"/>
                  </a:cubicBezTo>
                  <a:cubicBezTo>
                    <a:pt x="2825" y="506"/>
                    <a:pt x="2478" y="799"/>
                    <a:pt x="2205" y="1026"/>
                  </a:cubicBezTo>
                  <a:cubicBezTo>
                    <a:pt x="2145" y="1079"/>
                    <a:pt x="2085" y="1126"/>
                    <a:pt x="2032" y="1172"/>
                  </a:cubicBezTo>
                  <a:cubicBezTo>
                    <a:pt x="1659" y="1499"/>
                    <a:pt x="873" y="1718"/>
                    <a:pt x="553" y="1758"/>
                  </a:cubicBezTo>
                  <a:cubicBezTo>
                    <a:pt x="487" y="1772"/>
                    <a:pt x="427" y="1772"/>
                    <a:pt x="380" y="1772"/>
                  </a:cubicBezTo>
                  <a:cubicBezTo>
                    <a:pt x="254" y="1772"/>
                    <a:pt x="167" y="1745"/>
                    <a:pt x="127" y="1692"/>
                  </a:cubicBezTo>
                  <a:cubicBezTo>
                    <a:pt x="94" y="1645"/>
                    <a:pt x="87" y="1572"/>
                    <a:pt x="114" y="1465"/>
                  </a:cubicBezTo>
                  <a:cubicBezTo>
                    <a:pt x="187" y="1166"/>
                    <a:pt x="806" y="553"/>
                    <a:pt x="1199" y="393"/>
                  </a:cubicBezTo>
                  <a:cubicBezTo>
                    <a:pt x="1479" y="280"/>
                    <a:pt x="2059" y="87"/>
                    <a:pt x="2445" y="87"/>
                  </a:cubicBezTo>
                  <a:close/>
                  <a:moveTo>
                    <a:pt x="2445" y="0"/>
                  </a:moveTo>
                  <a:cubicBezTo>
                    <a:pt x="2045" y="0"/>
                    <a:pt x="1453" y="200"/>
                    <a:pt x="1173" y="313"/>
                  </a:cubicBezTo>
                  <a:cubicBezTo>
                    <a:pt x="780" y="473"/>
                    <a:pt x="114" y="1099"/>
                    <a:pt x="27" y="1445"/>
                  </a:cubicBezTo>
                  <a:cubicBezTo>
                    <a:pt x="1" y="1579"/>
                    <a:pt x="7" y="1678"/>
                    <a:pt x="67" y="1745"/>
                  </a:cubicBezTo>
                  <a:cubicBezTo>
                    <a:pt x="120" y="1818"/>
                    <a:pt x="227" y="1858"/>
                    <a:pt x="380" y="1858"/>
                  </a:cubicBezTo>
                  <a:cubicBezTo>
                    <a:pt x="434" y="1858"/>
                    <a:pt x="493" y="1852"/>
                    <a:pt x="560" y="1845"/>
                  </a:cubicBezTo>
                  <a:cubicBezTo>
                    <a:pt x="900" y="1798"/>
                    <a:pt x="1699" y="1579"/>
                    <a:pt x="2085" y="1239"/>
                  </a:cubicBezTo>
                  <a:cubicBezTo>
                    <a:pt x="2139" y="1192"/>
                    <a:pt x="2198" y="1139"/>
                    <a:pt x="2258" y="1092"/>
                  </a:cubicBezTo>
                  <a:cubicBezTo>
                    <a:pt x="2565" y="839"/>
                    <a:pt x="2911" y="546"/>
                    <a:pt x="2904" y="300"/>
                  </a:cubicBezTo>
                  <a:cubicBezTo>
                    <a:pt x="2904" y="220"/>
                    <a:pt x="2871" y="147"/>
                    <a:pt x="2798" y="93"/>
                  </a:cubicBezTo>
                  <a:cubicBezTo>
                    <a:pt x="2725" y="33"/>
                    <a:pt x="2605" y="0"/>
                    <a:pt x="2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444472" y="4360300"/>
              <a:ext cx="235348" cy="60547"/>
            </a:xfrm>
            <a:custGeom>
              <a:avLst/>
              <a:gdLst/>
              <a:ahLst/>
              <a:cxnLst/>
              <a:rect l="l" t="t" r="r" b="b"/>
              <a:pathLst>
                <a:path w="2612" h="672" extrusionOk="0">
                  <a:moveTo>
                    <a:pt x="1428" y="82"/>
                  </a:moveTo>
                  <a:cubicBezTo>
                    <a:pt x="1585" y="82"/>
                    <a:pt x="1757" y="94"/>
                    <a:pt x="1919" y="105"/>
                  </a:cubicBezTo>
                  <a:cubicBezTo>
                    <a:pt x="2252" y="132"/>
                    <a:pt x="2452" y="212"/>
                    <a:pt x="2512" y="338"/>
                  </a:cubicBezTo>
                  <a:cubicBezTo>
                    <a:pt x="2525" y="358"/>
                    <a:pt x="2518" y="378"/>
                    <a:pt x="2505" y="398"/>
                  </a:cubicBezTo>
                  <a:cubicBezTo>
                    <a:pt x="2456" y="472"/>
                    <a:pt x="2247" y="546"/>
                    <a:pt x="2020" y="546"/>
                  </a:cubicBezTo>
                  <a:cubicBezTo>
                    <a:pt x="2002" y="546"/>
                    <a:pt x="1984" y="546"/>
                    <a:pt x="1966" y="545"/>
                  </a:cubicBezTo>
                  <a:cubicBezTo>
                    <a:pt x="1815" y="534"/>
                    <a:pt x="1567" y="521"/>
                    <a:pt x="1318" y="521"/>
                  </a:cubicBezTo>
                  <a:cubicBezTo>
                    <a:pt x="1106" y="521"/>
                    <a:pt x="893" y="530"/>
                    <a:pt x="740" y="558"/>
                  </a:cubicBezTo>
                  <a:cubicBezTo>
                    <a:pt x="604" y="580"/>
                    <a:pt x="487" y="590"/>
                    <a:pt x="391" y="590"/>
                  </a:cubicBezTo>
                  <a:cubicBezTo>
                    <a:pt x="227" y="590"/>
                    <a:pt x="123" y="562"/>
                    <a:pt x="94" y="525"/>
                  </a:cubicBezTo>
                  <a:cubicBezTo>
                    <a:pt x="101" y="518"/>
                    <a:pt x="101" y="505"/>
                    <a:pt x="114" y="491"/>
                  </a:cubicBezTo>
                  <a:cubicBezTo>
                    <a:pt x="234" y="305"/>
                    <a:pt x="827" y="158"/>
                    <a:pt x="1120" y="105"/>
                  </a:cubicBezTo>
                  <a:cubicBezTo>
                    <a:pt x="1207" y="88"/>
                    <a:pt x="1313" y="82"/>
                    <a:pt x="1428" y="82"/>
                  </a:cubicBezTo>
                  <a:close/>
                  <a:moveTo>
                    <a:pt x="1430" y="0"/>
                  </a:moveTo>
                  <a:cubicBezTo>
                    <a:pt x="1296" y="0"/>
                    <a:pt x="1190" y="9"/>
                    <a:pt x="1100" y="25"/>
                  </a:cubicBezTo>
                  <a:cubicBezTo>
                    <a:pt x="1013" y="39"/>
                    <a:pt x="214" y="192"/>
                    <a:pt x="41" y="445"/>
                  </a:cubicBezTo>
                  <a:cubicBezTo>
                    <a:pt x="14" y="491"/>
                    <a:pt x="1" y="538"/>
                    <a:pt x="14" y="591"/>
                  </a:cubicBezTo>
                  <a:lnTo>
                    <a:pt x="34" y="585"/>
                  </a:lnTo>
                  <a:cubicBezTo>
                    <a:pt x="94" y="651"/>
                    <a:pt x="234" y="671"/>
                    <a:pt x="374" y="671"/>
                  </a:cubicBezTo>
                  <a:cubicBezTo>
                    <a:pt x="527" y="671"/>
                    <a:pt x="680" y="651"/>
                    <a:pt x="753" y="638"/>
                  </a:cubicBezTo>
                  <a:cubicBezTo>
                    <a:pt x="909" y="613"/>
                    <a:pt x="1129" y="604"/>
                    <a:pt x="1346" y="604"/>
                  </a:cubicBezTo>
                  <a:cubicBezTo>
                    <a:pt x="1583" y="604"/>
                    <a:pt x="1816" y="614"/>
                    <a:pt x="1959" y="625"/>
                  </a:cubicBezTo>
                  <a:cubicBezTo>
                    <a:pt x="1986" y="627"/>
                    <a:pt x="2014" y="628"/>
                    <a:pt x="2041" y="628"/>
                  </a:cubicBezTo>
                  <a:cubicBezTo>
                    <a:pt x="2278" y="628"/>
                    <a:pt x="2501" y="552"/>
                    <a:pt x="2578" y="445"/>
                  </a:cubicBezTo>
                  <a:cubicBezTo>
                    <a:pt x="2605" y="398"/>
                    <a:pt x="2612" y="352"/>
                    <a:pt x="2592" y="305"/>
                  </a:cubicBezTo>
                  <a:cubicBezTo>
                    <a:pt x="2512" y="145"/>
                    <a:pt x="2292" y="52"/>
                    <a:pt x="1926" y="25"/>
                  </a:cubicBezTo>
                  <a:cubicBezTo>
                    <a:pt x="1726" y="9"/>
                    <a:pt x="1564" y="0"/>
                    <a:pt x="1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397078" y="4379311"/>
              <a:ext cx="298960" cy="73882"/>
            </a:xfrm>
            <a:custGeom>
              <a:avLst/>
              <a:gdLst/>
              <a:ahLst/>
              <a:cxnLst/>
              <a:rect l="l" t="t" r="r" b="b"/>
              <a:pathLst>
                <a:path w="3318" h="820" extrusionOk="0">
                  <a:moveTo>
                    <a:pt x="3091" y="1"/>
                  </a:moveTo>
                  <a:lnTo>
                    <a:pt x="3078" y="81"/>
                  </a:lnTo>
                  <a:cubicBezTo>
                    <a:pt x="3144" y="94"/>
                    <a:pt x="3224" y="114"/>
                    <a:pt x="3224" y="181"/>
                  </a:cubicBezTo>
                  <a:cubicBezTo>
                    <a:pt x="3231" y="294"/>
                    <a:pt x="3018" y="487"/>
                    <a:pt x="2745" y="560"/>
                  </a:cubicBezTo>
                  <a:cubicBezTo>
                    <a:pt x="2472" y="633"/>
                    <a:pt x="1919" y="640"/>
                    <a:pt x="1519" y="647"/>
                  </a:cubicBezTo>
                  <a:cubicBezTo>
                    <a:pt x="1319" y="653"/>
                    <a:pt x="1166" y="653"/>
                    <a:pt x="1086" y="667"/>
                  </a:cubicBezTo>
                  <a:cubicBezTo>
                    <a:pt x="1020" y="673"/>
                    <a:pt x="946" y="680"/>
                    <a:pt x="873" y="693"/>
                  </a:cubicBezTo>
                  <a:cubicBezTo>
                    <a:pt x="723" y="717"/>
                    <a:pt x="567" y="735"/>
                    <a:pt x="433" y="735"/>
                  </a:cubicBezTo>
                  <a:cubicBezTo>
                    <a:pt x="413" y="735"/>
                    <a:pt x="393" y="734"/>
                    <a:pt x="374" y="733"/>
                  </a:cubicBezTo>
                  <a:cubicBezTo>
                    <a:pt x="147" y="727"/>
                    <a:pt x="101" y="667"/>
                    <a:pt x="94" y="580"/>
                  </a:cubicBezTo>
                  <a:cubicBezTo>
                    <a:pt x="87" y="487"/>
                    <a:pt x="354" y="354"/>
                    <a:pt x="587" y="294"/>
                  </a:cubicBezTo>
                  <a:lnTo>
                    <a:pt x="567" y="214"/>
                  </a:lnTo>
                  <a:cubicBezTo>
                    <a:pt x="407" y="254"/>
                    <a:pt x="1" y="400"/>
                    <a:pt x="14" y="587"/>
                  </a:cubicBezTo>
                  <a:cubicBezTo>
                    <a:pt x="27" y="780"/>
                    <a:pt x="201" y="813"/>
                    <a:pt x="374" y="820"/>
                  </a:cubicBezTo>
                  <a:lnTo>
                    <a:pt x="420" y="820"/>
                  </a:lnTo>
                  <a:cubicBezTo>
                    <a:pt x="567" y="820"/>
                    <a:pt x="727" y="800"/>
                    <a:pt x="880" y="773"/>
                  </a:cubicBezTo>
                  <a:cubicBezTo>
                    <a:pt x="953" y="767"/>
                    <a:pt x="1026" y="753"/>
                    <a:pt x="1100" y="747"/>
                  </a:cubicBezTo>
                  <a:cubicBezTo>
                    <a:pt x="1173" y="740"/>
                    <a:pt x="1333" y="733"/>
                    <a:pt x="1519" y="733"/>
                  </a:cubicBezTo>
                  <a:cubicBezTo>
                    <a:pt x="1926" y="727"/>
                    <a:pt x="2485" y="713"/>
                    <a:pt x="2765" y="640"/>
                  </a:cubicBezTo>
                  <a:cubicBezTo>
                    <a:pt x="3064" y="560"/>
                    <a:pt x="3317" y="347"/>
                    <a:pt x="3311" y="174"/>
                  </a:cubicBezTo>
                  <a:cubicBezTo>
                    <a:pt x="3304" y="121"/>
                    <a:pt x="3278" y="27"/>
                    <a:pt x="3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809384" y="4545548"/>
              <a:ext cx="258684" cy="133889"/>
            </a:xfrm>
            <a:custGeom>
              <a:avLst/>
              <a:gdLst/>
              <a:ahLst/>
              <a:cxnLst/>
              <a:rect l="l" t="t" r="r" b="b"/>
              <a:pathLst>
                <a:path w="2871" h="1486" extrusionOk="0">
                  <a:moveTo>
                    <a:pt x="2831" y="1"/>
                  </a:moveTo>
                  <a:lnTo>
                    <a:pt x="2751" y="14"/>
                  </a:lnTo>
                  <a:cubicBezTo>
                    <a:pt x="2784" y="154"/>
                    <a:pt x="2072" y="513"/>
                    <a:pt x="1805" y="653"/>
                  </a:cubicBezTo>
                  <a:cubicBezTo>
                    <a:pt x="1752" y="680"/>
                    <a:pt x="1705" y="707"/>
                    <a:pt x="1665" y="727"/>
                  </a:cubicBezTo>
                  <a:cubicBezTo>
                    <a:pt x="1372" y="880"/>
                    <a:pt x="740" y="1206"/>
                    <a:pt x="580" y="1279"/>
                  </a:cubicBezTo>
                  <a:cubicBezTo>
                    <a:pt x="433" y="1352"/>
                    <a:pt x="221" y="1405"/>
                    <a:pt x="114" y="1405"/>
                  </a:cubicBezTo>
                  <a:cubicBezTo>
                    <a:pt x="85" y="1405"/>
                    <a:pt x="64" y="1401"/>
                    <a:pt x="54" y="1393"/>
                  </a:cubicBezTo>
                  <a:lnTo>
                    <a:pt x="0" y="1459"/>
                  </a:lnTo>
                  <a:cubicBezTo>
                    <a:pt x="27" y="1479"/>
                    <a:pt x="67" y="1486"/>
                    <a:pt x="120" y="1486"/>
                  </a:cubicBezTo>
                  <a:cubicBezTo>
                    <a:pt x="280" y="1486"/>
                    <a:pt x="533" y="1393"/>
                    <a:pt x="613" y="1359"/>
                  </a:cubicBezTo>
                  <a:cubicBezTo>
                    <a:pt x="773" y="1286"/>
                    <a:pt x="1406" y="953"/>
                    <a:pt x="1705" y="800"/>
                  </a:cubicBezTo>
                  <a:cubicBezTo>
                    <a:pt x="1739" y="780"/>
                    <a:pt x="1792" y="753"/>
                    <a:pt x="1845" y="727"/>
                  </a:cubicBezTo>
                  <a:cubicBezTo>
                    <a:pt x="2498" y="394"/>
                    <a:pt x="2871" y="167"/>
                    <a:pt x="28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685764" y="4948209"/>
              <a:ext cx="99653" cy="37301"/>
            </a:xfrm>
            <a:custGeom>
              <a:avLst/>
              <a:gdLst/>
              <a:ahLst/>
              <a:cxnLst/>
              <a:rect l="l" t="t" r="r" b="b"/>
              <a:pathLst>
                <a:path w="1106" h="414" extrusionOk="0">
                  <a:moveTo>
                    <a:pt x="899" y="81"/>
                  </a:moveTo>
                  <a:cubicBezTo>
                    <a:pt x="993" y="81"/>
                    <a:pt x="1013" y="94"/>
                    <a:pt x="1013" y="94"/>
                  </a:cubicBezTo>
                  <a:cubicBezTo>
                    <a:pt x="1019" y="114"/>
                    <a:pt x="1019" y="127"/>
                    <a:pt x="1013" y="140"/>
                  </a:cubicBezTo>
                  <a:cubicBezTo>
                    <a:pt x="939" y="254"/>
                    <a:pt x="466" y="327"/>
                    <a:pt x="167" y="327"/>
                  </a:cubicBezTo>
                  <a:lnTo>
                    <a:pt x="93" y="327"/>
                  </a:lnTo>
                  <a:cubicBezTo>
                    <a:pt x="93" y="320"/>
                    <a:pt x="93" y="314"/>
                    <a:pt x="100" y="300"/>
                  </a:cubicBezTo>
                  <a:cubicBezTo>
                    <a:pt x="113" y="260"/>
                    <a:pt x="167" y="207"/>
                    <a:pt x="260" y="180"/>
                  </a:cubicBezTo>
                  <a:cubicBezTo>
                    <a:pt x="373" y="147"/>
                    <a:pt x="706" y="81"/>
                    <a:pt x="899" y="81"/>
                  </a:cubicBezTo>
                  <a:close/>
                  <a:moveTo>
                    <a:pt x="899" y="1"/>
                  </a:moveTo>
                  <a:cubicBezTo>
                    <a:pt x="693" y="1"/>
                    <a:pt x="353" y="67"/>
                    <a:pt x="233" y="100"/>
                  </a:cubicBezTo>
                  <a:cubicBezTo>
                    <a:pt x="100" y="140"/>
                    <a:pt x="27" y="234"/>
                    <a:pt x="14" y="300"/>
                  </a:cubicBezTo>
                  <a:cubicBezTo>
                    <a:pt x="0" y="334"/>
                    <a:pt x="14" y="367"/>
                    <a:pt x="34" y="394"/>
                  </a:cubicBezTo>
                  <a:cubicBezTo>
                    <a:pt x="47" y="400"/>
                    <a:pt x="67" y="414"/>
                    <a:pt x="167" y="414"/>
                  </a:cubicBezTo>
                  <a:cubicBezTo>
                    <a:pt x="320" y="414"/>
                    <a:pt x="966" y="374"/>
                    <a:pt x="1079" y="180"/>
                  </a:cubicBezTo>
                  <a:cubicBezTo>
                    <a:pt x="1106" y="147"/>
                    <a:pt x="1106" y="100"/>
                    <a:pt x="1086" y="54"/>
                  </a:cubicBezTo>
                  <a:cubicBezTo>
                    <a:pt x="1066" y="14"/>
                    <a:pt x="1013" y="1"/>
                    <a:pt x="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1071580" y="4798821"/>
              <a:ext cx="137496" cy="76315"/>
            </a:xfrm>
            <a:custGeom>
              <a:avLst/>
              <a:gdLst/>
              <a:ahLst/>
              <a:cxnLst/>
              <a:rect l="l" t="t" r="r" b="b"/>
              <a:pathLst>
                <a:path w="1526" h="847" extrusionOk="0">
                  <a:moveTo>
                    <a:pt x="1093" y="80"/>
                  </a:moveTo>
                  <a:cubicBezTo>
                    <a:pt x="1266" y="80"/>
                    <a:pt x="1386" y="133"/>
                    <a:pt x="1399" y="180"/>
                  </a:cubicBezTo>
                  <a:cubicBezTo>
                    <a:pt x="1426" y="300"/>
                    <a:pt x="1086" y="633"/>
                    <a:pt x="793" y="733"/>
                  </a:cubicBezTo>
                  <a:cubicBezTo>
                    <a:pt x="740" y="753"/>
                    <a:pt x="673" y="759"/>
                    <a:pt x="607" y="759"/>
                  </a:cubicBezTo>
                  <a:cubicBezTo>
                    <a:pt x="354" y="759"/>
                    <a:pt x="114" y="633"/>
                    <a:pt x="107" y="526"/>
                  </a:cubicBezTo>
                  <a:cubicBezTo>
                    <a:pt x="94" y="406"/>
                    <a:pt x="480" y="220"/>
                    <a:pt x="840" y="120"/>
                  </a:cubicBezTo>
                  <a:cubicBezTo>
                    <a:pt x="920" y="93"/>
                    <a:pt x="1006" y="80"/>
                    <a:pt x="1093" y="80"/>
                  </a:cubicBezTo>
                  <a:close/>
                  <a:moveTo>
                    <a:pt x="1093" y="0"/>
                  </a:moveTo>
                  <a:cubicBezTo>
                    <a:pt x="1000" y="0"/>
                    <a:pt x="907" y="14"/>
                    <a:pt x="820" y="40"/>
                  </a:cubicBezTo>
                  <a:cubicBezTo>
                    <a:pt x="787" y="47"/>
                    <a:pt x="1" y="267"/>
                    <a:pt x="21" y="533"/>
                  </a:cubicBezTo>
                  <a:cubicBezTo>
                    <a:pt x="41" y="713"/>
                    <a:pt x="347" y="846"/>
                    <a:pt x="607" y="846"/>
                  </a:cubicBezTo>
                  <a:cubicBezTo>
                    <a:pt x="687" y="846"/>
                    <a:pt x="760" y="833"/>
                    <a:pt x="820" y="813"/>
                  </a:cubicBezTo>
                  <a:cubicBezTo>
                    <a:pt x="1100" y="713"/>
                    <a:pt x="1526" y="353"/>
                    <a:pt x="1479" y="160"/>
                  </a:cubicBezTo>
                  <a:cubicBezTo>
                    <a:pt x="1453" y="60"/>
                    <a:pt x="1306" y="0"/>
                    <a:pt x="10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1436492" y="4738814"/>
              <a:ext cx="181917" cy="141097"/>
            </a:xfrm>
            <a:custGeom>
              <a:avLst/>
              <a:gdLst/>
              <a:ahLst/>
              <a:cxnLst/>
              <a:rect l="l" t="t" r="r" b="b"/>
              <a:pathLst>
                <a:path w="2019" h="1566" extrusionOk="0">
                  <a:moveTo>
                    <a:pt x="240" y="80"/>
                  </a:moveTo>
                  <a:cubicBezTo>
                    <a:pt x="493" y="80"/>
                    <a:pt x="893" y="307"/>
                    <a:pt x="1192" y="473"/>
                  </a:cubicBezTo>
                  <a:lnTo>
                    <a:pt x="1279" y="520"/>
                  </a:lnTo>
                  <a:cubicBezTo>
                    <a:pt x="1545" y="666"/>
                    <a:pt x="1878" y="1086"/>
                    <a:pt x="1918" y="1326"/>
                  </a:cubicBezTo>
                  <a:cubicBezTo>
                    <a:pt x="1932" y="1379"/>
                    <a:pt x="1925" y="1419"/>
                    <a:pt x="1905" y="1445"/>
                  </a:cubicBezTo>
                  <a:cubicBezTo>
                    <a:pt x="1872" y="1479"/>
                    <a:pt x="1818" y="1485"/>
                    <a:pt x="1772" y="1485"/>
                  </a:cubicBezTo>
                  <a:cubicBezTo>
                    <a:pt x="1505" y="1485"/>
                    <a:pt x="999" y="1246"/>
                    <a:pt x="566" y="926"/>
                  </a:cubicBezTo>
                  <a:cubicBezTo>
                    <a:pt x="93" y="566"/>
                    <a:pt x="100" y="240"/>
                    <a:pt x="107" y="180"/>
                  </a:cubicBezTo>
                  <a:cubicBezTo>
                    <a:pt x="113" y="127"/>
                    <a:pt x="133" y="100"/>
                    <a:pt x="140" y="100"/>
                  </a:cubicBezTo>
                  <a:cubicBezTo>
                    <a:pt x="167" y="87"/>
                    <a:pt x="200" y="80"/>
                    <a:pt x="240" y="80"/>
                  </a:cubicBezTo>
                  <a:close/>
                  <a:moveTo>
                    <a:pt x="240" y="0"/>
                  </a:moveTo>
                  <a:cubicBezTo>
                    <a:pt x="187" y="0"/>
                    <a:pt x="140" y="7"/>
                    <a:pt x="107" y="27"/>
                  </a:cubicBezTo>
                  <a:cubicBezTo>
                    <a:pt x="60" y="40"/>
                    <a:pt x="33" y="100"/>
                    <a:pt x="27" y="173"/>
                  </a:cubicBezTo>
                  <a:cubicBezTo>
                    <a:pt x="0" y="373"/>
                    <a:pt x="120" y="693"/>
                    <a:pt x="520" y="993"/>
                  </a:cubicBezTo>
                  <a:cubicBezTo>
                    <a:pt x="973" y="1332"/>
                    <a:pt x="1485" y="1565"/>
                    <a:pt x="1772" y="1565"/>
                  </a:cubicBezTo>
                  <a:cubicBezTo>
                    <a:pt x="1858" y="1565"/>
                    <a:pt x="1925" y="1545"/>
                    <a:pt x="1965" y="1499"/>
                  </a:cubicBezTo>
                  <a:cubicBezTo>
                    <a:pt x="2005" y="1452"/>
                    <a:pt x="2018" y="1392"/>
                    <a:pt x="2005" y="1312"/>
                  </a:cubicBezTo>
                  <a:cubicBezTo>
                    <a:pt x="1952" y="1046"/>
                    <a:pt x="1605" y="606"/>
                    <a:pt x="1319" y="446"/>
                  </a:cubicBezTo>
                  <a:lnTo>
                    <a:pt x="1232" y="400"/>
                  </a:lnTo>
                  <a:cubicBezTo>
                    <a:pt x="926" y="227"/>
                    <a:pt x="51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1336839" y="4467971"/>
              <a:ext cx="126684" cy="63250"/>
            </a:xfrm>
            <a:custGeom>
              <a:avLst/>
              <a:gdLst/>
              <a:ahLst/>
              <a:cxnLst/>
              <a:rect l="l" t="t" r="r" b="b"/>
              <a:pathLst>
                <a:path w="1406" h="702" extrusionOk="0">
                  <a:moveTo>
                    <a:pt x="283" y="1"/>
                  </a:moveTo>
                  <a:cubicBezTo>
                    <a:pt x="229" y="1"/>
                    <a:pt x="181" y="4"/>
                    <a:pt x="140" y="9"/>
                  </a:cubicBezTo>
                  <a:cubicBezTo>
                    <a:pt x="60" y="22"/>
                    <a:pt x="21" y="42"/>
                    <a:pt x="14" y="76"/>
                  </a:cubicBezTo>
                  <a:cubicBezTo>
                    <a:pt x="1" y="96"/>
                    <a:pt x="14" y="116"/>
                    <a:pt x="21" y="136"/>
                  </a:cubicBezTo>
                  <a:cubicBezTo>
                    <a:pt x="87" y="249"/>
                    <a:pt x="487" y="595"/>
                    <a:pt x="1159" y="702"/>
                  </a:cubicBezTo>
                  <a:lnTo>
                    <a:pt x="1173" y="615"/>
                  </a:lnTo>
                  <a:cubicBezTo>
                    <a:pt x="547" y="522"/>
                    <a:pt x="174" y="202"/>
                    <a:pt x="100" y="102"/>
                  </a:cubicBezTo>
                  <a:cubicBezTo>
                    <a:pt x="131" y="95"/>
                    <a:pt x="197" y="87"/>
                    <a:pt x="288" y="87"/>
                  </a:cubicBezTo>
                  <a:cubicBezTo>
                    <a:pt x="354" y="87"/>
                    <a:pt x="433" y="91"/>
                    <a:pt x="520" y="102"/>
                  </a:cubicBezTo>
                  <a:cubicBezTo>
                    <a:pt x="700" y="129"/>
                    <a:pt x="1133" y="216"/>
                    <a:pt x="1339" y="502"/>
                  </a:cubicBezTo>
                  <a:lnTo>
                    <a:pt x="1406" y="455"/>
                  </a:lnTo>
                  <a:cubicBezTo>
                    <a:pt x="1165" y="117"/>
                    <a:pt x="617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451680" y="4723767"/>
              <a:ext cx="158580" cy="103345"/>
            </a:xfrm>
            <a:custGeom>
              <a:avLst/>
              <a:gdLst/>
              <a:ahLst/>
              <a:cxnLst/>
              <a:rect l="l" t="t" r="r" b="b"/>
              <a:pathLst>
                <a:path w="1760" h="1147" extrusionOk="0">
                  <a:moveTo>
                    <a:pt x="387" y="87"/>
                  </a:moveTo>
                  <a:cubicBezTo>
                    <a:pt x="494" y="87"/>
                    <a:pt x="933" y="240"/>
                    <a:pt x="1006" y="294"/>
                  </a:cubicBezTo>
                  <a:cubicBezTo>
                    <a:pt x="1040" y="314"/>
                    <a:pt x="1073" y="320"/>
                    <a:pt x="1113" y="320"/>
                  </a:cubicBezTo>
                  <a:cubicBezTo>
                    <a:pt x="1180" y="334"/>
                    <a:pt x="1266" y="347"/>
                    <a:pt x="1393" y="480"/>
                  </a:cubicBezTo>
                  <a:cubicBezTo>
                    <a:pt x="1586" y="693"/>
                    <a:pt x="1659" y="946"/>
                    <a:pt x="1599" y="1026"/>
                  </a:cubicBezTo>
                  <a:cubicBezTo>
                    <a:pt x="1593" y="1040"/>
                    <a:pt x="1566" y="1060"/>
                    <a:pt x="1479" y="1060"/>
                  </a:cubicBezTo>
                  <a:cubicBezTo>
                    <a:pt x="1339" y="1060"/>
                    <a:pt x="1146" y="1006"/>
                    <a:pt x="1080" y="980"/>
                  </a:cubicBezTo>
                  <a:cubicBezTo>
                    <a:pt x="1053" y="966"/>
                    <a:pt x="1033" y="960"/>
                    <a:pt x="1013" y="946"/>
                  </a:cubicBezTo>
                  <a:cubicBezTo>
                    <a:pt x="927" y="913"/>
                    <a:pt x="840" y="873"/>
                    <a:pt x="727" y="840"/>
                  </a:cubicBezTo>
                  <a:cubicBezTo>
                    <a:pt x="587" y="807"/>
                    <a:pt x="281" y="573"/>
                    <a:pt x="181" y="474"/>
                  </a:cubicBezTo>
                  <a:cubicBezTo>
                    <a:pt x="87" y="374"/>
                    <a:pt x="87" y="274"/>
                    <a:pt x="94" y="187"/>
                  </a:cubicBezTo>
                  <a:cubicBezTo>
                    <a:pt x="101" y="141"/>
                    <a:pt x="294" y="87"/>
                    <a:pt x="387" y="87"/>
                  </a:cubicBezTo>
                  <a:close/>
                  <a:moveTo>
                    <a:pt x="387" y="1"/>
                  </a:moveTo>
                  <a:cubicBezTo>
                    <a:pt x="380" y="1"/>
                    <a:pt x="27" y="27"/>
                    <a:pt x="14" y="180"/>
                  </a:cubicBezTo>
                  <a:cubicBezTo>
                    <a:pt x="1" y="287"/>
                    <a:pt x="7" y="407"/>
                    <a:pt x="121" y="527"/>
                  </a:cubicBezTo>
                  <a:cubicBezTo>
                    <a:pt x="227" y="640"/>
                    <a:pt x="547" y="886"/>
                    <a:pt x="707" y="920"/>
                  </a:cubicBezTo>
                  <a:cubicBezTo>
                    <a:pt x="813" y="946"/>
                    <a:pt x="893" y="986"/>
                    <a:pt x="973" y="1026"/>
                  </a:cubicBezTo>
                  <a:cubicBezTo>
                    <a:pt x="1000" y="1033"/>
                    <a:pt x="1020" y="1046"/>
                    <a:pt x="1046" y="1053"/>
                  </a:cubicBezTo>
                  <a:cubicBezTo>
                    <a:pt x="1120" y="1086"/>
                    <a:pt x="1326" y="1146"/>
                    <a:pt x="1479" y="1146"/>
                  </a:cubicBezTo>
                  <a:cubicBezTo>
                    <a:pt x="1573" y="1146"/>
                    <a:pt x="1633" y="1120"/>
                    <a:pt x="1666" y="1080"/>
                  </a:cubicBezTo>
                  <a:cubicBezTo>
                    <a:pt x="1759" y="946"/>
                    <a:pt x="1666" y="653"/>
                    <a:pt x="1453" y="427"/>
                  </a:cubicBezTo>
                  <a:cubicBezTo>
                    <a:pt x="1306" y="267"/>
                    <a:pt x="1200" y="254"/>
                    <a:pt x="1126" y="240"/>
                  </a:cubicBezTo>
                  <a:cubicBezTo>
                    <a:pt x="1093" y="234"/>
                    <a:pt x="1073" y="234"/>
                    <a:pt x="1053" y="220"/>
                  </a:cubicBezTo>
                  <a:cubicBezTo>
                    <a:pt x="967" y="167"/>
                    <a:pt x="514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1737071" y="4582399"/>
              <a:ext cx="116052" cy="89830"/>
            </a:xfrm>
            <a:custGeom>
              <a:avLst/>
              <a:gdLst/>
              <a:ahLst/>
              <a:cxnLst/>
              <a:rect l="l" t="t" r="r" b="b"/>
              <a:pathLst>
                <a:path w="1288" h="997" extrusionOk="0">
                  <a:moveTo>
                    <a:pt x="703" y="1"/>
                  </a:moveTo>
                  <a:cubicBezTo>
                    <a:pt x="617" y="1"/>
                    <a:pt x="529" y="22"/>
                    <a:pt x="447" y="31"/>
                  </a:cubicBezTo>
                  <a:cubicBezTo>
                    <a:pt x="367" y="38"/>
                    <a:pt x="281" y="44"/>
                    <a:pt x="201" y="71"/>
                  </a:cubicBezTo>
                  <a:cubicBezTo>
                    <a:pt x="81" y="124"/>
                    <a:pt x="1" y="271"/>
                    <a:pt x="107" y="391"/>
                  </a:cubicBezTo>
                  <a:cubicBezTo>
                    <a:pt x="274" y="584"/>
                    <a:pt x="427" y="837"/>
                    <a:pt x="640" y="990"/>
                  </a:cubicBezTo>
                  <a:cubicBezTo>
                    <a:pt x="647" y="995"/>
                    <a:pt x="654" y="997"/>
                    <a:pt x="661" y="997"/>
                  </a:cubicBezTo>
                  <a:cubicBezTo>
                    <a:pt x="692" y="997"/>
                    <a:pt x="714" y="951"/>
                    <a:pt x="687" y="924"/>
                  </a:cubicBezTo>
                  <a:cubicBezTo>
                    <a:pt x="580" y="810"/>
                    <a:pt x="460" y="697"/>
                    <a:pt x="374" y="571"/>
                  </a:cubicBezTo>
                  <a:cubicBezTo>
                    <a:pt x="327" y="511"/>
                    <a:pt x="294" y="451"/>
                    <a:pt x="241" y="404"/>
                  </a:cubicBezTo>
                  <a:cubicBezTo>
                    <a:pt x="107" y="271"/>
                    <a:pt x="221" y="151"/>
                    <a:pt x="361" y="131"/>
                  </a:cubicBezTo>
                  <a:cubicBezTo>
                    <a:pt x="468" y="119"/>
                    <a:pt x="587" y="91"/>
                    <a:pt x="701" y="91"/>
                  </a:cubicBezTo>
                  <a:cubicBezTo>
                    <a:pt x="770" y="91"/>
                    <a:pt x="837" y="101"/>
                    <a:pt x="900" y="131"/>
                  </a:cubicBezTo>
                  <a:cubicBezTo>
                    <a:pt x="1040" y="198"/>
                    <a:pt x="1120" y="377"/>
                    <a:pt x="1220" y="497"/>
                  </a:cubicBezTo>
                  <a:cubicBezTo>
                    <a:pt x="1225" y="504"/>
                    <a:pt x="1232" y="507"/>
                    <a:pt x="1240" y="507"/>
                  </a:cubicBezTo>
                  <a:cubicBezTo>
                    <a:pt x="1262" y="507"/>
                    <a:pt x="1288" y="482"/>
                    <a:pt x="1273" y="457"/>
                  </a:cubicBezTo>
                  <a:cubicBezTo>
                    <a:pt x="1153" y="264"/>
                    <a:pt x="1040" y="84"/>
                    <a:pt x="820" y="18"/>
                  </a:cubicBezTo>
                  <a:cubicBezTo>
                    <a:pt x="782" y="5"/>
                    <a:pt x="743" y="1"/>
                    <a:pt x="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1798521" y="4624746"/>
              <a:ext cx="114520" cy="94335"/>
            </a:xfrm>
            <a:custGeom>
              <a:avLst/>
              <a:gdLst/>
              <a:ahLst/>
              <a:cxnLst/>
              <a:rect l="l" t="t" r="r" b="b"/>
              <a:pathLst>
                <a:path w="1271" h="1047" extrusionOk="0">
                  <a:moveTo>
                    <a:pt x="572" y="0"/>
                  </a:moveTo>
                  <a:cubicBezTo>
                    <a:pt x="545" y="0"/>
                    <a:pt x="523" y="39"/>
                    <a:pt x="544" y="61"/>
                  </a:cubicBezTo>
                  <a:cubicBezTo>
                    <a:pt x="611" y="127"/>
                    <a:pt x="684" y="181"/>
                    <a:pt x="757" y="234"/>
                  </a:cubicBezTo>
                  <a:cubicBezTo>
                    <a:pt x="897" y="334"/>
                    <a:pt x="951" y="440"/>
                    <a:pt x="1024" y="580"/>
                  </a:cubicBezTo>
                  <a:cubicBezTo>
                    <a:pt x="1077" y="680"/>
                    <a:pt x="1210" y="807"/>
                    <a:pt x="1117" y="920"/>
                  </a:cubicBezTo>
                  <a:cubicBezTo>
                    <a:pt x="1098" y="942"/>
                    <a:pt x="1066" y="949"/>
                    <a:pt x="1031" y="949"/>
                  </a:cubicBezTo>
                  <a:cubicBezTo>
                    <a:pt x="982" y="949"/>
                    <a:pt x="926" y="934"/>
                    <a:pt x="891" y="926"/>
                  </a:cubicBezTo>
                  <a:cubicBezTo>
                    <a:pt x="624" y="860"/>
                    <a:pt x="318" y="700"/>
                    <a:pt x="98" y="534"/>
                  </a:cubicBezTo>
                  <a:cubicBezTo>
                    <a:pt x="87" y="524"/>
                    <a:pt x="76" y="520"/>
                    <a:pt x="65" y="520"/>
                  </a:cubicBezTo>
                  <a:cubicBezTo>
                    <a:pt x="29" y="520"/>
                    <a:pt x="1" y="564"/>
                    <a:pt x="32" y="600"/>
                  </a:cubicBezTo>
                  <a:cubicBezTo>
                    <a:pt x="171" y="733"/>
                    <a:pt x="378" y="820"/>
                    <a:pt x="551" y="900"/>
                  </a:cubicBezTo>
                  <a:cubicBezTo>
                    <a:pt x="678" y="963"/>
                    <a:pt x="854" y="1046"/>
                    <a:pt x="1011" y="1046"/>
                  </a:cubicBezTo>
                  <a:cubicBezTo>
                    <a:pt x="1036" y="1046"/>
                    <a:pt x="1060" y="1044"/>
                    <a:pt x="1084" y="1040"/>
                  </a:cubicBezTo>
                  <a:cubicBezTo>
                    <a:pt x="1250" y="1000"/>
                    <a:pt x="1270" y="840"/>
                    <a:pt x="1210" y="700"/>
                  </a:cubicBezTo>
                  <a:cubicBezTo>
                    <a:pt x="1190" y="640"/>
                    <a:pt x="1144" y="587"/>
                    <a:pt x="1110" y="534"/>
                  </a:cubicBezTo>
                  <a:cubicBezTo>
                    <a:pt x="1057" y="454"/>
                    <a:pt x="1031" y="367"/>
                    <a:pt x="971" y="287"/>
                  </a:cubicBezTo>
                  <a:cubicBezTo>
                    <a:pt x="884" y="167"/>
                    <a:pt x="711" y="94"/>
                    <a:pt x="591" y="7"/>
                  </a:cubicBezTo>
                  <a:cubicBezTo>
                    <a:pt x="585" y="2"/>
                    <a:pt x="578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34"/>
            <p:cNvSpPr/>
            <p:nvPr/>
          </p:nvSpPr>
          <p:spPr>
            <a:xfrm>
              <a:off x="1772481" y="4597446"/>
              <a:ext cx="102176" cy="88028"/>
            </a:xfrm>
            <a:custGeom>
              <a:avLst/>
              <a:gdLst/>
              <a:ahLst/>
              <a:cxnLst/>
              <a:rect l="l" t="t" r="r" b="b"/>
              <a:pathLst>
                <a:path w="1134" h="977" extrusionOk="0">
                  <a:moveTo>
                    <a:pt x="239" y="89"/>
                  </a:moveTo>
                  <a:lnTo>
                    <a:pt x="239" y="89"/>
                  </a:lnTo>
                  <a:cubicBezTo>
                    <a:pt x="243" y="92"/>
                    <a:pt x="248" y="95"/>
                    <a:pt x="254" y="97"/>
                  </a:cubicBezTo>
                  <a:cubicBezTo>
                    <a:pt x="440" y="131"/>
                    <a:pt x="587" y="364"/>
                    <a:pt x="727" y="484"/>
                  </a:cubicBezTo>
                  <a:cubicBezTo>
                    <a:pt x="813" y="557"/>
                    <a:pt x="893" y="637"/>
                    <a:pt x="967" y="730"/>
                  </a:cubicBezTo>
                  <a:cubicBezTo>
                    <a:pt x="1000" y="783"/>
                    <a:pt x="1033" y="837"/>
                    <a:pt x="1040" y="903"/>
                  </a:cubicBezTo>
                  <a:lnTo>
                    <a:pt x="1040" y="903"/>
                  </a:lnTo>
                  <a:cubicBezTo>
                    <a:pt x="1038" y="896"/>
                    <a:pt x="853" y="823"/>
                    <a:pt x="827" y="803"/>
                  </a:cubicBezTo>
                  <a:cubicBezTo>
                    <a:pt x="647" y="690"/>
                    <a:pt x="500" y="504"/>
                    <a:pt x="360" y="337"/>
                  </a:cubicBezTo>
                  <a:cubicBezTo>
                    <a:pt x="314" y="284"/>
                    <a:pt x="247" y="244"/>
                    <a:pt x="194" y="197"/>
                  </a:cubicBezTo>
                  <a:cubicBezTo>
                    <a:pt x="167" y="171"/>
                    <a:pt x="134" y="151"/>
                    <a:pt x="107" y="117"/>
                  </a:cubicBezTo>
                  <a:cubicBezTo>
                    <a:pt x="102" y="112"/>
                    <a:pt x="184" y="97"/>
                    <a:pt x="239" y="89"/>
                  </a:cubicBezTo>
                  <a:close/>
                  <a:moveTo>
                    <a:pt x="215" y="1"/>
                  </a:moveTo>
                  <a:cubicBezTo>
                    <a:pt x="138" y="1"/>
                    <a:pt x="36" y="15"/>
                    <a:pt x="21" y="84"/>
                  </a:cubicBezTo>
                  <a:cubicBezTo>
                    <a:pt x="1" y="191"/>
                    <a:pt x="174" y="277"/>
                    <a:pt x="247" y="337"/>
                  </a:cubicBezTo>
                  <a:cubicBezTo>
                    <a:pt x="507" y="557"/>
                    <a:pt x="687" y="950"/>
                    <a:pt x="1073" y="976"/>
                  </a:cubicBezTo>
                  <a:cubicBezTo>
                    <a:pt x="1093" y="976"/>
                    <a:pt x="1106" y="956"/>
                    <a:pt x="1113" y="936"/>
                  </a:cubicBezTo>
                  <a:cubicBezTo>
                    <a:pt x="1133" y="730"/>
                    <a:pt x="913" y="550"/>
                    <a:pt x="780" y="430"/>
                  </a:cubicBezTo>
                  <a:cubicBezTo>
                    <a:pt x="642" y="299"/>
                    <a:pt x="499" y="79"/>
                    <a:pt x="317" y="26"/>
                  </a:cubicBezTo>
                  <a:lnTo>
                    <a:pt x="317" y="26"/>
                  </a:lnTo>
                  <a:cubicBezTo>
                    <a:pt x="311" y="13"/>
                    <a:pt x="299" y="4"/>
                    <a:pt x="281" y="4"/>
                  </a:cubicBezTo>
                  <a:cubicBezTo>
                    <a:pt x="265" y="2"/>
                    <a:pt x="24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34"/>
            <p:cNvSpPr/>
            <p:nvPr/>
          </p:nvSpPr>
          <p:spPr>
            <a:xfrm>
              <a:off x="0" y="4202893"/>
              <a:ext cx="641980" cy="402477"/>
            </a:xfrm>
            <a:custGeom>
              <a:avLst/>
              <a:gdLst/>
              <a:ahLst/>
              <a:cxnLst/>
              <a:rect l="l" t="t" r="r" b="b"/>
              <a:pathLst>
                <a:path w="7125" h="4467" extrusionOk="0">
                  <a:moveTo>
                    <a:pt x="7065" y="0"/>
                  </a:moveTo>
                  <a:cubicBezTo>
                    <a:pt x="7063" y="0"/>
                    <a:pt x="7061" y="0"/>
                    <a:pt x="7058" y="1"/>
                  </a:cubicBezTo>
                  <a:cubicBezTo>
                    <a:pt x="6239" y="61"/>
                    <a:pt x="5400" y="154"/>
                    <a:pt x="4614" y="414"/>
                  </a:cubicBezTo>
                  <a:cubicBezTo>
                    <a:pt x="4041" y="607"/>
                    <a:pt x="3522" y="946"/>
                    <a:pt x="3029" y="1293"/>
                  </a:cubicBezTo>
                  <a:cubicBezTo>
                    <a:pt x="2436" y="1712"/>
                    <a:pt x="1877" y="2192"/>
                    <a:pt x="1357" y="2711"/>
                  </a:cubicBezTo>
                  <a:cubicBezTo>
                    <a:pt x="851" y="3217"/>
                    <a:pt x="372" y="3770"/>
                    <a:pt x="19" y="4396"/>
                  </a:cubicBezTo>
                  <a:cubicBezTo>
                    <a:pt x="0" y="4433"/>
                    <a:pt x="29" y="4466"/>
                    <a:pt x="60" y="4466"/>
                  </a:cubicBezTo>
                  <a:cubicBezTo>
                    <a:pt x="74" y="4466"/>
                    <a:pt x="88" y="4460"/>
                    <a:pt x="99" y="4443"/>
                  </a:cubicBezTo>
                  <a:cubicBezTo>
                    <a:pt x="845" y="3224"/>
                    <a:pt x="1930" y="2205"/>
                    <a:pt x="3082" y="1379"/>
                  </a:cubicBezTo>
                  <a:cubicBezTo>
                    <a:pt x="3549" y="1046"/>
                    <a:pt x="4041" y="727"/>
                    <a:pt x="4581" y="533"/>
                  </a:cubicBezTo>
                  <a:cubicBezTo>
                    <a:pt x="5367" y="240"/>
                    <a:pt x="6233" y="160"/>
                    <a:pt x="7058" y="101"/>
                  </a:cubicBezTo>
                  <a:cubicBezTo>
                    <a:pt x="7123" y="94"/>
                    <a:pt x="7125" y="0"/>
                    <a:pt x="7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695946" y="4196316"/>
              <a:ext cx="82264" cy="12073"/>
            </a:xfrm>
            <a:custGeom>
              <a:avLst/>
              <a:gdLst/>
              <a:ahLst/>
              <a:cxnLst/>
              <a:rect l="l" t="t" r="r" b="b"/>
              <a:pathLst>
                <a:path w="913" h="134" extrusionOk="0">
                  <a:moveTo>
                    <a:pt x="846" y="0"/>
                  </a:moveTo>
                  <a:cubicBezTo>
                    <a:pt x="587" y="14"/>
                    <a:pt x="327" y="20"/>
                    <a:pt x="67" y="34"/>
                  </a:cubicBezTo>
                  <a:cubicBezTo>
                    <a:pt x="0" y="34"/>
                    <a:pt x="0" y="134"/>
                    <a:pt x="67" y="134"/>
                  </a:cubicBezTo>
                  <a:cubicBezTo>
                    <a:pt x="327" y="120"/>
                    <a:pt x="587" y="114"/>
                    <a:pt x="846" y="100"/>
                  </a:cubicBezTo>
                  <a:cubicBezTo>
                    <a:pt x="913" y="100"/>
                    <a:pt x="913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830378" y="4193883"/>
              <a:ext cx="69109" cy="10271"/>
            </a:xfrm>
            <a:custGeom>
              <a:avLst/>
              <a:gdLst/>
              <a:ahLst/>
              <a:cxnLst/>
              <a:rect l="l" t="t" r="r" b="b"/>
              <a:pathLst>
                <a:path w="767" h="114" extrusionOk="0">
                  <a:moveTo>
                    <a:pt x="700" y="1"/>
                  </a:moveTo>
                  <a:cubicBezTo>
                    <a:pt x="487" y="7"/>
                    <a:pt x="273" y="7"/>
                    <a:pt x="60" y="14"/>
                  </a:cubicBezTo>
                  <a:cubicBezTo>
                    <a:pt x="0" y="14"/>
                    <a:pt x="0" y="114"/>
                    <a:pt x="60" y="114"/>
                  </a:cubicBezTo>
                  <a:cubicBezTo>
                    <a:pt x="273" y="107"/>
                    <a:pt x="487" y="107"/>
                    <a:pt x="700" y="101"/>
                  </a:cubicBezTo>
                  <a:cubicBezTo>
                    <a:pt x="766" y="101"/>
                    <a:pt x="766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930030" y="4195055"/>
              <a:ext cx="1244406" cy="928210"/>
            </a:xfrm>
            <a:custGeom>
              <a:avLst/>
              <a:gdLst/>
              <a:ahLst/>
              <a:cxnLst/>
              <a:rect l="l" t="t" r="r" b="b"/>
              <a:pathLst>
                <a:path w="13811" h="10302" extrusionOk="0">
                  <a:moveTo>
                    <a:pt x="60" y="1"/>
                  </a:moveTo>
                  <a:cubicBezTo>
                    <a:pt x="0" y="1"/>
                    <a:pt x="2" y="94"/>
                    <a:pt x="67" y="101"/>
                  </a:cubicBezTo>
                  <a:cubicBezTo>
                    <a:pt x="1165" y="168"/>
                    <a:pt x="2244" y="447"/>
                    <a:pt x="3283" y="780"/>
                  </a:cubicBezTo>
                  <a:cubicBezTo>
                    <a:pt x="3989" y="1000"/>
                    <a:pt x="4722" y="1233"/>
                    <a:pt x="5388" y="1566"/>
                  </a:cubicBezTo>
                  <a:cubicBezTo>
                    <a:pt x="6074" y="1906"/>
                    <a:pt x="6713" y="2345"/>
                    <a:pt x="7353" y="2758"/>
                  </a:cubicBezTo>
                  <a:cubicBezTo>
                    <a:pt x="7646" y="2951"/>
                    <a:pt x="7946" y="3151"/>
                    <a:pt x="8239" y="3344"/>
                  </a:cubicBezTo>
                  <a:cubicBezTo>
                    <a:pt x="8392" y="3444"/>
                    <a:pt x="8545" y="3551"/>
                    <a:pt x="8711" y="3624"/>
                  </a:cubicBezTo>
                  <a:cubicBezTo>
                    <a:pt x="8951" y="3724"/>
                    <a:pt x="9198" y="3791"/>
                    <a:pt x="9444" y="3857"/>
                  </a:cubicBezTo>
                  <a:cubicBezTo>
                    <a:pt x="9690" y="3931"/>
                    <a:pt x="9970" y="3971"/>
                    <a:pt x="10203" y="4070"/>
                  </a:cubicBezTo>
                  <a:cubicBezTo>
                    <a:pt x="10510" y="4204"/>
                    <a:pt x="10703" y="4557"/>
                    <a:pt x="10863" y="4836"/>
                  </a:cubicBezTo>
                  <a:cubicBezTo>
                    <a:pt x="11042" y="5156"/>
                    <a:pt x="11216" y="5476"/>
                    <a:pt x="11415" y="5782"/>
                  </a:cubicBezTo>
                  <a:cubicBezTo>
                    <a:pt x="11895" y="6508"/>
                    <a:pt x="12468" y="7161"/>
                    <a:pt x="12961" y="7880"/>
                  </a:cubicBezTo>
                  <a:cubicBezTo>
                    <a:pt x="13447" y="8586"/>
                    <a:pt x="13620" y="9439"/>
                    <a:pt x="13733" y="10278"/>
                  </a:cubicBezTo>
                  <a:cubicBezTo>
                    <a:pt x="13736" y="10294"/>
                    <a:pt x="13750" y="10302"/>
                    <a:pt x="13766" y="10302"/>
                  </a:cubicBezTo>
                  <a:cubicBezTo>
                    <a:pt x="13787" y="10302"/>
                    <a:pt x="13810" y="10288"/>
                    <a:pt x="13806" y="10264"/>
                  </a:cubicBezTo>
                  <a:cubicBezTo>
                    <a:pt x="13740" y="9718"/>
                    <a:pt x="13647" y="9172"/>
                    <a:pt x="13453" y="8653"/>
                  </a:cubicBezTo>
                  <a:cubicBezTo>
                    <a:pt x="13247" y="8100"/>
                    <a:pt x="12901" y="7634"/>
                    <a:pt x="12554" y="7174"/>
                  </a:cubicBezTo>
                  <a:cubicBezTo>
                    <a:pt x="12181" y="6681"/>
                    <a:pt x="11795" y="6195"/>
                    <a:pt x="11449" y="5676"/>
                  </a:cubicBezTo>
                  <a:cubicBezTo>
                    <a:pt x="11182" y="5269"/>
                    <a:pt x="10989" y="4823"/>
                    <a:pt x="10709" y="4423"/>
                  </a:cubicBezTo>
                  <a:cubicBezTo>
                    <a:pt x="10610" y="4277"/>
                    <a:pt x="10483" y="4144"/>
                    <a:pt x="10337" y="4037"/>
                  </a:cubicBezTo>
                  <a:cubicBezTo>
                    <a:pt x="10203" y="3951"/>
                    <a:pt x="10037" y="3924"/>
                    <a:pt x="9884" y="3884"/>
                  </a:cubicBezTo>
                  <a:cubicBezTo>
                    <a:pt x="9511" y="3784"/>
                    <a:pt x="9131" y="3684"/>
                    <a:pt x="8765" y="3544"/>
                  </a:cubicBezTo>
                  <a:cubicBezTo>
                    <a:pt x="8585" y="3478"/>
                    <a:pt x="8418" y="3351"/>
                    <a:pt x="8259" y="3245"/>
                  </a:cubicBezTo>
                  <a:cubicBezTo>
                    <a:pt x="7959" y="3045"/>
                    <a:pt x="7659" y="2852"/>
                    <a:pt x="7359" y="2652"/>
                  </a:cubicBezTo>
                  <a:cubicBezTo>
                    <a:pt x="6847" y="2319"/>
                    <a:pt x="6334" y="1986"/>
                    <a:pt x="5801" y="1679"/>
                  </a:cubicBezTo>
                  <a:cubicBezTo>
                    <a:pt x="5415" y="1460"/>
                    <a:pt x="5008" y="1293"/>
                    <a:pt x="4595" y="1133"/>
                  </a:cubicBezTo>
                  <a:cubicBezTo>
                    <a:pt x="3150" y="580"/>
                    <a:pt x="1618" y="94"/>
                    <a:pt x="67" y="1"/>
                  </a:cubicBezTo>
                  <a:cubicBezTo>
                    <a:pt x="64" y="1"/>
                    <a:pt x="62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1386756" y="4741337"/>
              <a:ext cx="263640" cy="172992"/>
            </a:xfrm>
            <a:custGeom>
              <a:avLst/>
              <a:gdLst/>
              <a:ahLst/>
              <a:cxnLst/>
              <a:rect l="l" t="t" r="r" b="b"/>
              <a:pathLst>
                <a:path w="2926" h="1920" extrusionOk="0">
                  <a:moveTo>
                    <a:pt x="582" y="0"/>
                  </a:moveTo>
                  <a:cubicBezTo>
                    <a:pt x="1" y="0"/>
                    <a:pt x="966" y="1132"/>
                    <a:pt x="1098" y="1271"/>
                  </a:cubicBezTo>
                  <a:cubicBezTo>
                    <a:pt x="1371" y="1564"/>
                    <a:pt x="1744" y="1890"/>
                    <a:pt x="2164" y="1917"/>
                  </a:cubicBezTo>
                  <a:cubicBezTo>
                    <a:pt x="2188" y="1919"/>
                    <a:pt x="2212" y="1920"/>
                    <a:pt x="2235" y="1920"/>
                  </a:cubicBezTo>
                  <a:cubicBezTo>
                    <a:pt x="2634" y="1920"/>
                    <a:pt x="2926" y="1659"/>
                    <a:pt x="2517" y="1344"/>
                  </a:cubicBezTo>
                  <a:cubicBezTo>
                    <a:pt x="2507" y="1337"/>
                    <a:pt x="2497" y="1334"/>
                    <a:pt x="2488" y="1334"/>
                  </a:cubicBezTo>
                  <a:cubicBezTo>
                    <a:pt x="2445" y="1334"/>
                    <a:pt x="2412" y="1398"/>
                    <a:pt x="2450" y="1431"/>
                  </a:cubicBezTo>
                  <a:cubicBezTo>
                    <a:pt x="2597" y="1511"/>
                    <a:pt x="2597" y="1631"/>
                    <a:pt x="2437" y="1784"/>
                  </a:cubicBezTo>
                  <a:cubicBezTo>
                    <a:pt x="2391" y="1798"/>
                    <a:pt x="2344" y="1805"/>
                    <a:pt x="2297" y="1805"/>
                  </a:cubicBezTo>
                  <a:cubicBezTo>
                    <a:pt x="2151" y="1805"/>
                    <a:pt x="2003" y="1746"/>
                    <a:pt x="1877" y="1690"/>
                  </a:cubicBezTo>
                  <a:cubicBezTo>
                    <a:pt x="1744" y="1637"/>
                    <a:pt x="1591" y="1551"/>
                    <a:pt x="1478" y="1457"/>
                  </a:cubicBezTo>
                  <a:cubicBezTo>
                    <a:pt x="1345" y="1351"/>
                    <a:pt x="1225" y="1218"/>
                    <a:pt x="1112" y="1091"/>
                  </a:cubicBezTo>
                  <a:cubicBezTo>
                    <a:pt x="952" y="925"/>
                    <a:pt x="805" y="745"/>
                    <a:pt x="672" y="552"/>
                  </a:cubicBezTo>
                  <a:cubicBezTo>
                    <a:pt x="567" y="400"/>
                    <a:pt x="370" y="112"/>
                    <a:pt x="675" y="112"/>
                  </a:cubicBezTo>
                  <a:cubicBezTo>
                    <a:pt x="678" y="112"/>
                    <a:pt x="682" y="112"/>
                    <a:pt x="685" y="112"/>
                  </a:cubicBezTo>
                  <a:cubicBezTo>
                    <a:pt x="745" y="112"/>
                    <a:pt x="759" y="19"/>
                    <a:pt x="699" y="12"/>
                  </a:cubicBezTo>
                  <a:cubicBezTo>
                    <a:pt x="654" y="4"/>
                    <a:pt x="615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336079" y="4511579"/>
              <a:ext cx="39104" cy="27481"/>
            </a:xfrm>
            <a:custGeom>
              <a:avLst/>
              <a:gdLst/>
              <a:ahLst/>
              <a:cxnLst/>
              <a:rect l="l" t="t" r="r" b="b"/>
              <a:pathLst>
                <a:path w="434" h="305" extrusionOk="0">
                  <a:moveTo>
                    <a:pt x="357" y="0"/>
                  </a:moveTo>
                  <a:cubicBezTo>
                    <a:pt x="344" y="0"/>
                    <a:pt x="330" y="6"/>
                    <a:pt x="318" y="18"/>
                  </a:cubicBezTo>
                  <a:cubicBezTo>
                    <a:pt x="238" y="91"/>
                    <a:pt x="152" y="151"/>
                    <a:pt x="52" y="204"/>
                  </a:cubicBezTo>
                  <a:cubicBezTo>
                    <a:pt x="1" y="233"/>
                    <a:pt x="32" y="305"/>
                    <a:pt x="79" y="305"/>
                  </a:cubicBezTo>
                  <a:cubicBezTo>
                    <a:pt x="87" y="305"/>
                    <a:pt x="96" y="303"/>
                    <a:pt x="105" y="298"/>
                  </a:cubicBezTo>
                  <a:cubicBezTo>
                    <a:pt x="218" y="244"/>
                    <a:pt x="311" y="178"/>
                    <a:pt x="398" y="98"/>
                  </a:cubicBezTo>
                  <a:cubicBezTo>
                    <a:pt x="434" y="57"/>
                    <a:pt x="399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636839" y="4653939"/>
              <a:ext cx="30995" cy="42527"/>
            </a:xfrm>
            <a:custGeom>
              <a:avLst/>
              <a:gdLst/>
              <a:ahLst/>
              <a:cxnLst/>
              <a:rect l="l" t="t" r="r" b="b"/>
              <a:pathLst>
                <a:path w="344" h="472" extrusionOk="0">
                  <a:moveTo>
                    <a:pt x="80" y="1"/>
                  </a:moveTo>
                  <a:cubicBezTo>
                    <a:pt x="41" y="1"/>
                    <a:pt x="1" y="44"/>
                    <a:pt x="24" y="90"/>
                  </a:cubicBezTo>
                  <a:cubicBezTo>
                    <a:pt x="84" y="210"/>
                    <a:pt x="137" y="336"/>
                    <a:pt x="217" y="449"/>
                  </a:cubicBezTo>
                  <a:cubicBezTo>
                    <a:pt x="230" y="465"/>
                    <a:pt x="248" y="471"/>
                    <a:pt x="265" y="471"/>
                  </a:cubicBezTo>
                  <a:cubicBezTo>
                    <a:pt x="306" y="471"/>
                    <a:pt x="343" y="432"/>
                    <a:pt x="310" y="389"/>
                  </a:cubicBezTo>
                  <a:cubicBezTo>
                    <a:pt x="237" y="276"/>
                    <a:pt x="184" y="150"/>
                    <a:pt x="124" y="30"/>
                  </a:cubicBez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221419" y="4574019"/>
              <a:ext cx="21895" cy="37301"/>
            </a:xfrm>
            <a:custGeom>
              <a:avLst/>
              <a:gdLst/>
              <a:ahLst/>
              <a:cxnLst/>
              <a:rect l="l" t="t" r="r" b="b"/>
              <a:pathLst>
                <a:path w="243" h="414" extrusionOk="0">
                  <a:moveTo>
                    <a:pt x="80" y="0"/>
                  </a:moveTo>
                  <a:cubicBezTo>
                    <a:pt x="39" y="0"/>
                    <a:pt x="0" y="57"/>
                    <a:pt x="36" y="98"/>
                  </a:cubicBezTo>
                  <a:cubicBezTo>
                    <a:pt x="103" y="171"/>
                    <a:pt x="129" y="264"/>
                    <a:pt x="136" y="364"/>
                  </a:cubicBezTo>
                  <a:cubicBezTo>
                    <a:pt x="136" y="397"/>
                    <a:pt x="163" y="414"/>
                    <a:pt x="189" y="414"/>
                  </a:cubicBezTo>
                  <a:cubicBezTo>
                    <a:pt x="216" y="414"/>
                    <a:pt x="243" y="397"/>
                    <a:pt x="243" y="364"/>
                  </a:cubicBezTo>
                  <a:cubicBezTo>
                    <a:pt x="243" y="231"/>
                    <a:pt x="209" y="111"/>
                    <a:pt x="116" y="18"/>
                  </a:cubicBezTo>
                  <a:cubicBezTo>
                    <a:pt x="105" y="5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1716979" y="4752059"/>
              <a:ext cx="29013" cy="19822"/>
            </a:xfrm>
            <a:custGeom>
              <a:avLst/>
              <a:gdLst/>
              <a:ahLst/>
              <a:cxnLst/>
              <a:rect l="l" t="t" r="r" b="b"/>
              <a:pathLst>
                <a:path w="322" h="220" extrusionOk="0">
                  <a:moveTo>
                    <a:pt x="76" y="1"/>
                  </a:moveTo>
                  <a:cubicBezTo>
                    <a:pt x="34" y="1"/>
                    <a:pt x="1" y="50"/>
                    <a:pt x="37" y="86"/>
                  </a:cubicBezTo>
                  <a:cubicBezTo>
                    <a:pt x="84" y="140"/>
                    <a:pt x="144" y="180"/>
                    <a:pt x="211" y="213"/>
                  </a:cubicBezTo>
                  <a:cubicBezTo>
                    <a:pt x="220" y="217"/>
                    <a:pt x="229" y="220"/>
                    <a:pt x="237" y="220"/>
                  </a:cubicBezTo>
                  <a:cubicBezTo>
                    <a:pt x="290" y="220"/>
                    <a:pt x="321" y="142"/>
                    <a:pt x="264" y="113"/>
                  </a:cubicBezTo>
                  <a:cubicBezTo>
                    <a:pt x="211" y="86"/>
                    <a:pt x="157" y="60"/>
                    <a:pt x="111" y="13"/>
                  </a:cubicBezTo>
                  <a:cubicBezTo>
                    <a:pt x="99" y="4"/>
                    <a:pt x="8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1582907" y="4544917"/>
              <a:ext cx="13876" cy="8560"/>
            </a:xfrm>
            <a:custGeom>
              <a:avLst/>
              <a:gdLst/>
              <a:ahLst/>
              <a:cxnLst/>
              <a:rect l="l" t="t" r="r" b="b"/>
              <a:pathLst>
                <a:path w="154" h="95" extrusionOk="0">
                  <a:moveTo>
                    <a:pt x="93" y="1"/>
                  </a:moveTo>
                  <a:cubicBezTo>
                    <a:pt x="91" y="1"/>
                    <a:pt x="89" y="1"/>
                    <a:pt x="87" y="1"/>
                  </a:cubicBezTo>
                  <a:lnTo>
                    <a:pt x="60" y="1"/>
                  </a:lnTo>
                  <a:cubicBezTo>
                    <a:pt x="0" y="1"/>
                    <a:pt x="0" y="94"/>
                    <a:pt x="60" y="94"/>
                  </a:cubicBezTo>
                  <a:lnTo>
                    <a:pt x="87" y="94"/>
                  </a:lnTo>
                  <a:cubicBezTo>
                    <a:pt x="151" y="94"/>
                    <a:pt x="153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931472" y="4921629"/>
              <a:ext cx="21444" cy="20453"/>
            </a:xfrm>
            <a:custGeom>
              <a:avLst/>
              <a:gdLst/>
              <a:ahLst/>
              <a:cxnLst/>
              <a:rect l="l" t="t" r="r" b="b"/>
              <a:pathLst>
                <a:path w="238" h="227" extrusionOk="0">
                  <a:moveTo>
                    <a:pt x="80" y="0"/>
                  </a:moveTo>
                  <a:cubicBezTo>
                    <a:pt x="42" y="0"/>
                    <a:pt x="1" y="43"/>
                    <a:pt x="24" y="89"/>
                  </a:cubicBezTo>
                  <a:cubicBezTo>
                    <a:pt x="51" y="136"/>
                    <a:pt x="84" y="169"/>
                    <a:pt x="117" y="209"/>
                  </a:cubicBezTo>
                  <a:cubicBezTo>
                    <a:pt x="130" y="221"/>
                    <a:pt x="143" y="227"/>
                    <a:pt x="157" y="227"/>
                  </a:cubicBezTo>
                  <a:cubicBezTo>
                    <a:pt x="200" y="227"/>
                    <a:pt x="238" y="170"/>
                    <a:pt x="197" y="129"/>
                  </a:cubicBezTo>
                  <a:cubicBezTo>
                    <a:pt x="170" y="96"/>
                    <a:pt x="144" y="62"/>
                    <a:pt x="124" y="29"/>
                  </a:cubicBezTo>
                  <a:cubicBezTo>
                    <a:pt x="114" y="9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1365402" y="5013622"/>
              <a:ext cx="33788" cy="18110"/>
            </a:xfrm>
            <a:custGeom>
              <a:avLst/>
              <a:gdLst/>
              <a:ahLst/>
              <a:cxnLst/>
              <a:rect l="l" t="t" r="r" b="b"/>
              <a:pathLst>
                <a:path w="375" h="201" extrusionOk="0">
                  <a:moveTo>
                    <a:pt x="278" y="1"/>
                  </a:moveTo>
                  <a:cubicBezTo>
                    <a:pt x="269" y="1"/>
                    <a:pt x="259" y="3"/>
                    <a:pt x="250" y="7"/>
                  </a:cubicBezTo>
                  <a:cubicBezTo>
                    <a:pt x="190" y="41"/>
                    <a:pt x="123" y="60"/>
                    <a:pt x="63" y="94"/>
                  </a:cubicBezTo>
                  <a:cubicBezTo>
                    <a:pt x="1" y="128"/>
                    <a:pt x="35" y="201"/>
                    <a:pt x="88" y="201"/>
                  </a:cubicBezTo>
                  <a:cubicBezTo>
                    <a:pt x="97" y="201"/>
                    <a:pt x="107" y="199"/>
                    <a:pt x="116" y="194"/>
                  </a:cubicBezTo>
                  <a:cubicBezTo>
                    <a:pt x="183" y="167"/>
                    <a:pt x="250" y="147"/>
                    <a:pt x="316" y="114"/>
                  </a:cubicBezTo>
                  <a:cubicBezTo>
                    <a:pt x="374" y="85"/>
                    <a:pt x="337" y="1"/>
                    <a:pt x="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1825101" y="4941001"/>
              <a:ext cx="25589" cy="26129"/>
            </a:xfrm>
            <a:custGeom>
              <a:avLst/>
              <a:gdLst/>
              <a:ahLst/>
              <a:cxnLst/>
              <a:rect l="l" t="t" r="r" b="b"/>
              <a:pathLst>
                <a:path w="284" h="290" extrusionOk="0">
                  <a:moveTo>
                    <a:pt x="199" y="1"/>
                  </a:moveTo>
                  <a:cubicBezTo>
                    <a:pt x="179" y="1"/>
                    <a:pt x="160" y="10"/>
                    <a:pt x="149" y="34"/>
                  </a:cubicBezTo>
                  <a:cubicBezTo>
                    <a:pt x="129" y="81"/>
                    <a:pt x="109" y="147"/>
                    <a:pt x="63" y="174"/>
                  </a:cubicBezTo>
                  <a:cubicBezTo>
                    <a:pt x="1" y="208"/>
                    <a:pt x="39" y="289"/>
                    <a:pt x="93" y="289"/>
                  </a:cubicBezTo>
                  <a:cubicBezTo>
                    <a:pt x="102" y="289"/>
                    <a:pt x="113" y="287"/>
                    <a:pt x="123" y="280"/>
                  </a:cubicBezTo>
                  <a:cubicBezTo>
                    <a:pt x="196" y="240"/>
                    <a:pt x="223" y="167"/>
                    <a:pt x="256" y="94"/>
                  </a:cubicBezTo>
                  <a:cubicBezTo>
                    <a:pt x="283" y="44"/>
                    <a:pt x="240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986974" y="4337414"/>
              <a:ext cx="126143" cy="60637"/>
            </a:xfrm>
            <a:custGeom>
              <a:avLst/>
              <a:gdLst/>
              <a:ahLst/>
              <a:cxnLst/>
              <a:rect l="l" t="t" r="r" b="b"/>
              <a:pathLst>
                <a:path w="1400" h="673" extrusionOk="0">
                  <a:moveTo>
                    <a:pt x="374" y="0"/>
                  </a:moveTo>
                  <a:cubicBezTo>
                    <a:pt x="179" y="0"/>
                    <a:pt x="30" y="59"/>
                    <a:pt x="27" y="246"/>
                  </a:cubicBezTo>
                  <a:cubicBezTo>
                    <a:pt x="21" y="412"/>
                    <a:pt x="407" y="486"/>
                    <a:pt x="513" y="512"/>
                  </a:cubicBezTo>
                  <a:cubicBezTo>
                    <a:pt x="787" y="586"/>
                    <a:pt x="1073" y="639"/>
                    <a:pt x="1353" y="672"/>
                  </a:cubicBezTo>
                  <a:cubicBezTo>
                    <a:pt x="1393" y="672"/>
                    <a:pt x="1399" y="612"/>
                    <a:pt x="1366" y="606"/>
                  </a:cubicBezTo>
                  <a:cubicBezTo>
                    <a:pt x="973" y="552"/>
                    <a:pt x="507" y="506"/>
                    <a:pt x="161" y="299"/>
                  </a:cubicBezTo>
                  <a:cubicBezTo>
                    <a:pt x="1" y="206"/>
                    <a:pt x="220" y="99"/>
                    <a:pt x="314" y="86"/>
                  </a:cubicBezTo>
                  <a:cubicBezTo>
                    <a:pt x="340" y="83"/>
                    <a:pt x="367" y="82"/>
                    <a:pt x="393" y="82"/>
                  </a:cubicBezTo>
                  <a:cubicBezTo>
                    <a:pt x="489" y="82"/>
                    <a:pt x="586" y="99"/>
                    <a:pt x="680" y="119"/>
                  </a:cubicBezTo>
                  <a:cubicBezTo>
                    <a:pt x="866" y="153"/>
                    <a:pt x="1060" y="226"/>
                    <a:pt x="1253" y="239"/>
                  </a:cubicBezTo>
                  <a:cubicBezTo>
                    <a:pt x="1293" y="239"/>
                    <a:pt x="1299" y="179"/>
                    <a:pt x="1259" y="173"/>
                  </a:cubicBezTo>
                  <a:cubicBezTo>
                    <a:pt x="1120" y="152"/>
                    <a:pt x="68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1142400" y="4383996"/>
              <a:ext cx="18111" cy="16398"/>
            </a:xfrm>
            <a:custGeom>
              <a:avLst/>
              <a:gdLst/>
              <a:ahLst/>
              <a:cxnLst/>
              <a:rect l="l" t="t" r="r" b="b"/>
              <a:pathLst>
                <a:path w="201" h="182" extrusionOk="0">
                  <a:moveTo>
                    <a:pt x="112" y="1"/>
                  </a:moveTo>
                  <a:cubicBezTo>
                    <a:pt x="84" y="1"/>
                    <a:pt x="61" y="34"/>
                    <a:pt x="87" y="55"/>
                  </a:cubicBezTo>
                  <a:cubicBezTo>
                    <a:pt x="98" y="70"/>
                    <a:pt x="111" y="80"/>
                    <a:pt x="126" y="87"/>
                  </a:cubicBezTo>
                  <a:lnTo>
                    <a:pt x="126" y="87"/>
                  </a:lnTo>
                  <a:cubicBezTo>
                    <a:pt x="122" y="98"/>
                    <a:pt x="117" y="108"/>
                    <a:pt x="107" y="115"/>
                  </a:cubicBezTo>
                  <a:cubicBezTo>
                    <a:pt x="97" y="122"/>
                    <a:pt x="84" y="124"/>
                    <a:pt x="71" y="124"/>
                  </a:cubicBezTo>
                  <a:cubicBezTo>
                    <a:pt x="57" y="124"/>
                    <a:pt x="44" y="122"/>
                    <a:pt x="34" y="122"/>
                  </a:cubicBezTo>
                  <a:cubicBezTo>
                    <a:pt x="1" y="122"/>
                    <a:pt x="1" y="182"/>
                    <a:pt x="34" y="182"/>
                  </a:cubicBezTo>
                  <a:cubicBezTo>
                    <a:pt x="74" y="182"/>
                    <a:pt x="107" y="182"/>
                    <a:pt x="141" y="162"/>
                  </a:cubicBezTo>
                  <a:cubicBezTo>
                    <a:pt x="174" y="149"/>
                    <a:pt x="194" y="109"/>
                    <a:pt x="200" y="75"/>
                  </a:cubicBezTo>
                  <a:cubicBezTo>
                    <a:pt x="200" y="55"/>
                    <a:pt x="194" y="35"/>
                    <a:pt x="174" y="29"/>
                  </a:cubicBezTo>
                  <a:cubicBezTo>
                    <a:pt x="160" y="29"/>
                    <a:pt x="147" y="22"/>
                    <a:pt x="134" y="9"/>
                  </a:cubicBez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51" name="Google Shape;351;p34"/>
          <p:cNvGrpSpPr/>
          <p:nvPr/>
        </p:nvGrpSpPr>
        <p:grpSpPr>
          <a:xfrm rot="3017017">
            <a:off x="7746341" y="133906"/>
            <a:ext cx="1259534" cy="2514979"/>
            <a:chOff x="5984375" y="3480025"/>
            <a:chExt cx="469725" cy="937925"/>
          </a:xfrm>
        </p:grpSpPr>
        <p:sp>
          <p:nvSpPr>
            <p:cNvPr id="352" name="Google Shape;352;p34"/>
            <p:cNvSpPr/>
            <p:nvPr/>
          </p:nvSpPr>
          <p:spPr>
            <a:xfrm>
              <a:off x="6177250" y="3491925"/>
              <a:ext cx="5975" cy="333100"/>
            </a:xfrm>
            <a:custGeom>
              <a:avLst/>
              <a:gdLst/>
              <a:ahLst/>
              <a:cxnLst/>
              <a:rect l="l" t="t" r="r" b="b"/>
              <a:pathLst>
                <a:path w="239" h="13324" extrusionOk="0">
                  <a:moveTo>
                    <a:pt x="84" y="1"/>
                  </a:moveTo>
                  <a:cubicBezTo>
                    <a:pt x="36" y="1"/>
                    <a:pt x="12" y="24"/>
                    <a:pt x="0" y="72"/>
                  </a:cubicBezTo>
                  <a:cubicBezTo>
                    <a:pt x="0" y="846"/>
                    <a:pt x="0" y="1620"/>
                    <a:pt x="0" y="2394"/>
                  </a:cubicBezTo>
                  <a:cubicBezTo>
                    <a:pt x="0" y="2941"/>
                    <a:pt x="0" y="3477"/>
                    <a:pt x="0" y="4025"/>
                  </a:cubicBezTo>
                  <a:cubicBezTo>
                    <a:pt x="0" y="4537"/>
                    <a:pt x="0" y="5061"/>
                    <a:pt x="0" y="5573"/>
                  </a:cubicBezTo>
                  <a:cubicBezTo>
                    <a:pt x="0" y="6192"/>
                    <a:pt x="0" y="6799"/>
                    <a:pt x="0" y="7418"/>
                  </a:cubicBezTo>
                  <a:cubicBezTo>
                    <a:pt x="0" y="7621"/>
                    <a:pt x="0" y="7823"/>
                    <a:pt x="0" y="8025"/>
                  </a:cubicBezTo>
                  <a:cubicBezTo>
                    <a:pt x="0" y="8109"/>
                    <a:pt x="0" y="8180"/>
                    <a:pt x="0" y="8264"/>
                  </a:cubicBezTo>
                  <a:cubicBezTo>
                    <a:pt x="12" y="8454"/>
                    <a:pt x="12" y="8645"/>
                    <a:pt x="12" y="8835"/>
                  </a:cubicBezTo>
                  <a:cubicBezTo>
                    <a:pt x="12" y="8954"/>
                    <a:pt x="12" y="9073"/>
                    <a:pt x="24" y="9192"/>
                  </a:cubicBezTo>
                  <a:cubicBezTo>
                    <a:pt x="24" y="9478"/>
                    <a:pt x="36" y="9752"/>
                    <a:pt x="36" y="10038"/>
                  </a:cubicBezTo>
                  <a:cubicBezTo>
                    <a:pt x="48" y="10335"/>
                    <a:pt x="60" y="10633"/>
                    <a:pt x="60" y="10942"/>
                  </a:cubicBezTo>
                  <a:cubicBezTo>
                    <a:pt x="72" y="11228"/>
                    <a:pt x="84" y="11526"/>
                    <a:pt x="84" y="11824"/>
                  </a:cubicBezTo>
                  <a:cubicBezTo>
                    <a:pt x="84" y="12121"/>
                    <a:pt x="96" y="12419"/>
                    <a:pt x="84" y="12716"/>
                  </a:cubicBezTo>
                  <a:cubicBezTo>
                    <a:pt x="84" y="12776"/>
                    <a:pt x="84" y="12847"/>
                    <a:pt x="72" y="12919"/>
                  </a:cubicBezTo>
                  <a:cubicBezTo>
                    <a:pt x="72" y="12990"/>
                    <a:pt x="60" y="13062"/>
                    <a:pt x="60" y="13133"/>
                  </a:cubicBezTo>
                  <a:cubicBezTo>
                    <a:pt x="48" y="13133"/>
                    <a:pt x="36" y="13145"/>
                    <a:pt x="24" y="13157"/>
                  </a:cubicBezTo>
                  <a:cubicBezTo>
                    <a:pt x="12" y="13181"/>
                    <a:pt x="12" y="13193"/>
                    <a:pt x="12" y="13217"/>
                  </a:cubicBezTo>
                  <a:cubicBezTo>
                    <a:pt x="24" y="13228"/>
                    <a:pt x="24" y="13240"/>
                    <a:pt x="24" y="13252"/>
                  </a:cubicBezTo>
                  <a:cubicBezTo>
                    <a:pt x="24" y="13264"/>
                    <a:pt x="36" y="13276"/>
                    <a:pt x="36" y="13288"/>
                  </a:cubicBezTo>
                  <a:cubicBezTo>
                    <a:pt x="48" y="13300"/>
                    <a:pt x="72" y="13312"/>
                    <a:pt x="84" y="13324"/>
                  </a:cubicBezTo>
                  <a:cubicBezTo>
                    <a:pt x="108" y="13324"/>
                    <a:pt x="143" y="13324"/>
                    <a:pt x="155" y="13300"/>
                  </a:cubicBezTo>
                  <a:cubicBezTo>
                    <a:pt x="167" y="13288"/>
                    <a:pt x="179" y="13276"/>
                    <a:pt x="191" y="13264"/>
                  </a:cubicBezTo>
                  <a:cubicBezTo>
                    <a:pt x="191" y="13240"/>
                    <a:pt x="191" y="13228"/>
                    <a:pt x="191" y="13217"/>
                  </a:cubicBezTo>
                  <a:cubicBezTo>
                    <a:pt x="203" y="13193"/>
                    <a:pt x="203" y="13169"/>
                    <a:pt x="203" y="13145"/>
                  </a:cubicBezTo>
                  <a:cubicBezTo>
                    <a:pt x="203" y="13121"/>
                    <a:pt x="215" y="13086"/>
                    <a:pt x="215" y="13050"/>
                  </a:cubicBezTo>
                  <a:cubicBezTo>
                    <a:pt x="215" y="12978"/>
                    <a:pt x="227" y="12907"/>
                    <a:pt x="227" y="12836"/>
                  </a:cubicBezTo>
                  <a:cubicBezTo>
                    <a:pt x="227" y="12693"/>
                    <a:pt x="239" y="12562"/>
                    <a:pt x="239" y="12419"/>
                  </a:cubicBezTo>
                  <a:cubicBezTo>
                    <a:pt x="239" y="12133"/>
                    <a:pt x="227" y="11835"/>
                    <a:pt x="227" y="11538"/>
                  </a:cubicBezTo>
                  <a:cubicBezTo>
                    <a:pt x="215" y="10990"/>
                    <a:pt x="203" y="10430"/>
                    <a:pt x="179" y="9883"/>
                  </a:cubicBezTo>
                  <a:cubicBezTo>
                    <a:pt x="179" y="9597"/>
                    <a:pt x="167" y="9311"/>
                    <a:pt x="167" y="9026"/>
                  </a:cubicBezTo>
                  <a:cubicBezTo>
                    <a:pt x="155" y="8811"/>
                    <a:pt x="155" y="8609"/>
                    <a:pt x="155" y="8406"/>
                  </a:cubicBezTo>
                  <a:cubicBezTo>
                    <a:pt x="155" y="8323"/>
                    <a:pt x="155" y="8240"/>
                    <a:pt x="155" y="8156"/>
                  </a:cubicBezTo>
                  <a:cubicBezTo>
                    <a:pt x="155" y="7573"/>
                    <a:pt x="143" y="6990"/>
                    <a:pt x="155" y="6406"/>
                  </a:cubicBezTo>
                  <a:cubicBezTo>
                    <a:pt x="155" y="5870"/>
                    <a:pt x="155" y="5335"/>
                    <a:pt x="155" y="4787"/>
                  </a:cubicBezTo>
                  <a:cubicBezTo>
                    <a:pt x="155" y="4073"/>
                    <a:pt x="143" y="3346"/>
                    <a:pt x="143" y="2632"/>
                  </a:cubicBezTo>
                  <a:cubicBezTo>
                    <a:pt x="143" y="2037"/>
                    <a:pt x="143" y="1441"/>
                    <a:pt x="143" y="858"/>
                  </a:cubicBezTo>
                  <a:cubicBezTo>
                    <a:pt x="143" y="596"/>
                    <a:pt x="155" y="334"/>
                    <a:pt x="155" y="72"/>
                  </a:cubicBezTo>
                  <a:cubicBezTo>
                    <a:pt x="155" y="24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6138550" y="3819350"/>
              <a:ext cx="40800" cy="149000"/>
            </a:xfrm>
            <a:custGeom>
              <a:avLst/>
              <a:gdLst/>
              <a:ahLst/>
              <a:cxnLst/>
              <a:rect l="l" t="t" r="r" b="b"/>
              <a:pathLst>
                <a:path w="1632" h="5960" extrusionOk="0">
                  <a:moveTo>
                    <a:pt x="1560" y="0"/>
                  </a:moveTo>
                  <a:cubicBezTo>
                    <a:pt x="1525" y="0"/>
                    <a:pt x="1489" y="24"/>
                    <a:pt x="1477" y="60"/>
                  </a:cubicBezTo>
                  <a:cubicBezTo>
                    <a:pt x="1441" y="251"/>
                    <a:pt x="1394" y="453"/>
                    <a:pt x="1358" y="643"/>
                  </a:cubicBezTo>
                  <a:cubicBezTo>
                    <a:pt x="1322" y="822"/>
                    <a:pt x="1286" y="1001"/>
                    <a:pt x="1239" y="1167"/>
                  </a:cubicBezTo>
                  <a:cubicBezTo>
                    <a:pt x="1227" y="1251"/>
                    <a:pt x="1203" y="1322"/>
                    <a:pt x="1191" y="1405"/>
                  </a:cubicBezTo>
                  <a:cubicBezTo>
                    <a:pt x="1167" y="1477"/>
                    <a:pt x="1156" y="1548"/>
                    <a:pt x="1132" y="1620"/>
                  </a:cubicBezTo>
                  <a:cubicBezTo>
                    <a:pt x="1096" y="1786"/>
                    <a:pt x="1048" y="1953"/>
                    <a:pt x="1013" y="2108"/>
                  </a:cubicBezTo>
                  <a:cubicBezTo>
                    <a:pt x="917" y="2465"/>
                    <a:pt x="822" y="2822"/>
                    <a:pt x="739" y="3179"/>
                  </a:cubicBezTo>
                  <a:cubicBezTo>
                    <a:pt x="655" y="3489"/>
                    <a:pt x="584" y="3810"/>
                    <a:pt x="501" y="4120"/>
                  </a:cubicBezTo>
                  <a:cubicBezTo>
                    <a:pt x="417" y="4453"/>
                    <a:pt x="322" y="4799"/>
                    <a:pt x="239" y="5132"/>
                  </a:cubicBezTo>
                  <a:cubicBezTo>
                    <a:pt x="203" y="5239"/>
                    <a:pt x="179" y="5358"/>
                    <a:pt x="143" y="5465"/>
                  </a:cubicBezTo>
                  <a:cubicBezTo>
                    <a:pt x="120" y="5573"/>
                    <a:pt x="84" y="5680"/>
                    <a:pt x="48" y="5787"/>
                  </a:cubicBezTo>
                  <a:cubicBezTo>
                    <a:pt x="36" y="5799"/>
                    <a:pt x="36" y="5799"/>
                    <a:pt x="36" y="5811"/>
                  </a:cubicBezTo>
                  <a:cubicBezTo>
                    <a:pt x="24" y="5823"/>
                    <a:pt x="24" y="5835"/>
                    <a:pt x="13" y="5846"/>
                  </a:cubicBezTo>
                  <a:cubicBezTo>
                    <a:pt x="1" y="5858"/>
                    <a:pt x="1" y="5870"/>
                    <a:pt x="1" y="5882"/>
                  </a:cubicBezTo>
                  <a:cubicBezTo>
                    <a:pt x="1" y="5906"/>
                    <a:pt x="13" y="5930"/>
                    <a:pt x="24" y="5942"/>
                  </a:cubicBezTo>
                  <a:cubicBezTo>
                    <a:pt x="36" y="5954"/>
                    <a:pt x="57" y="5960"/>
                    <a:pt x="78" y="5960"/>
                  </a:cubicBezTo>
                  <a:cubicBezTo>
                    <a:pt x="99" y="5960"/>
                    <a:pt x="120" y="5954"/>
                    <a:pt x="132" y="5942"/>
                  </a:cubicBezTo>
                  <a:cubicBezTo>
                    <a:pt x="155" y="5918"/>
                    <a:pt x="167" y="5894"/>
                    <a:pt x="179" y="5858"/>
                  </a:cubicBezTo>
                  <a:cubicBezTo>
                    <a:pt x="179" y="5858"/>
                    <a:pt x="179" y="5846"/>
                    <a:pt x="191" y="5835"/>
                  </a:cubicBezTo>
                  <a:lnTo>
                    <a:pt x="191" y="5835"/>
                  </a:lnTo>
                  <a:cubicBezTo>
                    <a:pt x="190" y="5835"/>
                    <a:pt x="179" y="5846"/>
                    <a:pt x="179" y="5846"/>
                  </a:cubicBezTo>
                  <a:cubicBezTo>
                    <a:pt x="215" y="5775"/>
                    <a:pt x="239" y="5692"/>
                    <a:pt x="263" y="5608"/>
                  </a:cubicBezTo>
                  <a:cubicBezTo>
                    <a:pt x="286" y="5525"/>
                    <a:pt x="310" y="5442"/>
                    <a:pt x="334" y="5358"/>
                  </a:cubicBezTo>
                  <a:cubicBezTo>
                    <a:pt x="382" y="5192"/>
                    <a:pt x="429" y="5037"/>
                    <a:pt x="465" y="4882"/>
                  </a:cubicBezTo>
                  <a:cubicBezTo>
                    <a:pt x="548" y="4549"/>
                    <a:pt x="644" y="4227"/>
                    <a:pt x="715" y="3894"/>
                  </a:cubicBezTo>
                  <a:cubicBezTo>
                    <a:pt x="763" y="3715"/>
                    <a:pt x="810" y="3537"/>
                    <a:pt x="846" y="3358"/>
                  </a:cubicBezTo>
                  <a:cubicBezTo>
                    <a:pt x="894" y="3203"/>
                    <a:pt x="929" y="3048"/>
                    <a:pt x="965" y="2906"/>
                  </a:cubicBezTo>
                  <a:cubicBezTo>
                    <a:pt x="1001" y="2739"/>
                    <a:pt x="1048" y="2584"/>
                    <a:pt x="1084" y="2429"/>
                  </a:cubicBezTo>
                  <a:cubicBezTo>
                    <a:pt x="1132" y="2263"/>
                    <a:pt x="1179" y="2084"/>
                    <a:pt x="1227" y="1917"/>
                  </a:cubicBezTo>
                  <a:cubicBezTo>
                    <a:pt x="1251" y="1822"/>
                    <a:pt x="1275" y="1739"/>
                    <a:pt x="1286" y="1655"/>
                  </a:cubicBezTo>
                  <a:cubicBezTo>
                    <a:pt x="1310" y="1560"/>
                    <a:pt x="1334" y="1465"/>
                    <a:pt x="1358" y="1382"/>
                  </a:cubicBezTo>
                  <a:cubicBezTo>
                    <a:pt x="1370" y="1322"/>
                    <a:pt x="1382" y="1251"/>
                    <a:pt x="1406" y="1191"/>
                  </a:cubicBezTo>
                  <a:cubicBezTo>
                    <a:pt x="1417" y="1084"/>
                    <a:pt x="1441" y="977"/>
                    <a:pt x="1465" y="870"/>
                  </a:cubicBezTo>
                  <a:cubicBezTo>
                    <a:pt x="1525" y="608"/>
                    <a:pt x="1584" y="358"/>
                    <a:pt x="1632" y="96"/>
                  </a:cubicBezTo>
                  <a:cubicBezTo>
                    <a:pt x="1632" y="72"/>
                    <a:pt x="1632" y="60"/>
                    <a:pt x="1620" y="36"/>
                  </a:cubicBezTo>
                  <a:cubicBezTo>
                    <a:pt x="1608" y="24"/>
                    <a:pt x="1596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5994475" y="3976225"/>
              <a:ext cx="141725" cy="183975"/>
            </a:xfrm>
            <a:custGeom>
              <a:avLst/>
              <a:gdLst/>
              <a:ahLst/>
              <a:cxnLst/>
              <a:rect l="l" t="t" r="r" b="b"/>
              <a:pathLst>
                <a:path w="5669" h="7359" extrusionOk="0">
                  <a:moveTo>
                    <a:pt x="5573" y="0"/>
                  </a:moveTo>
                  <a:cubicBezTo>
                    <a:pt x="5549" y="0"/>
                    <a:pt x="5525" y="0"/>
                    <a:pt x="5514" y="24"/>
                  </a:cubicBezTo>
                  <a:cubicBezTo>
                    <a:pt x="5383" y="155"/>
                    <a:pt x="5252" y="286"/>
                    <a:pt x="5133" y="429"/>
                  </a:cubicBezTo>
                  <a:cubicBezTo>
                    <a:pt x="5073" y="488"/>
                    <a:pt x="5025" y="548"/>
                    <a:pt x="4978" y="595"/>
                  </a:cubicBezTo>
                  <a:cubicBezTo>
                    <a:pt x="4799" y="798"/>
                    <a:pt x="4621" y="988"/>
                    <a:pt x="4442" y="1191"/>
                  </a:cubicBezTo>
                  <a:cubicBezTo>
                    <a:pt x="4382" y="1262"/>
                    <a:pt x="4311" y="1322"/>
                    <a:pt x="4252" y="1393"/>
                  </a:cubicBezTo>
                  <a:cubicBezTo>
                    <a:pt x="4240" y="1417"/>
                    <a:pt x="4216" y="1441"/>
                    <a:pt x="4204" y="1453"/>
                  </a:cubicBezTo>
                  <a:cubicBezTo>
                    <a:pt x="4085" y="1595"/>
                    <a:pt x="3966" y="1738"/>
                    <a:pt x="3859" y="1881"/>
                  </a:cubicBezTo>
                  <a:cubicBezTo>
                    <a:pt x="3692" y="2096"/>
                    <a:pt x="3513" y="2298"/>
                    <a:pt x="3347" y="2512"/>
                  </a:cubicBezTo>
                  <a:cubicBezTo>
                    <a:pt x="3287" y="2584"/>
                    <a:pt x="3228" y="2667"/>
                    <a:pt x="3168" y="2738"/>
                  </a:cubicBezTo>
                  <a:cubicBezTo>
                    <a:pt x="3144" y="2774"/>
                    <a:pt x="3109" y="2798"/>
                    <a:pt x="3085" y="2834"/>
                  </a:cubicBezTo>
                  <a:cubicBezTo>
                    <a:pt x="2835" y="3167"/>
                    <a:pt x="2597" y="3500"/>
                    <a:pt x="2347" y="3846"/>
                  </a:cubicBezTo>
                  <a:cubicBezTo>
                    <a:pt x="2156" y="4108"/>
                    <a:pt x="1954" y="4370"/>
                    <a:pt x="1763" y="4632"/>
                  </a:cubicBezTo>
                  <a:cubicBezTo>
                    <a:pt x="1632" y="4810"/>
                    <a:pt x="1501" y="4977"/>
                    <a:pt x="1370" y="5155"/>
                  </a:cubicBezTo>
                  <a:cubicBezTo>
                    <a:pt x="1346" y="5203"/>
                    <a:pt x="1311" y="5239"/>
                    <a:pt x="1287" y="5286"/>
                  </a:cubicBezTo>
                  <a:cubicBezTo>
                    <a:pt x="1215" y="5382"/>
                    <a:pt x="1144" y="5477"/>
                    <a:pt x="1084" y="5572"/>
                  </a:cubicBezTo>
                  <a:cubicBezTo>
                    <a:pt x="1049" y="5620"/>
                    <a:pt x="1013" y="5667"/>
                    <a:pt x="977" y="5715"/>
                  </a:cubicBezTo>
                  <a:cubicBezTo>
                    <a:pt x="965" y="5739"/>
                    <a:pt x="953" y="5751"/>
                    <a:pt x="942" y="5775"/>
                  </a:cubicBezTo>
                  <a:cubicBezTo>
                    <a:pt x="882" y="5858"/>
                    <a:pt x="823" y="5953"/>
                    <a:pt x="775" y="6037"/>
                  </a:cubicBezTo>
                  <a:cubicBezTo>
                    <a:pt x="668" y="6179"/>
                    <a:pt x="572" y="6334"/>
                    <a:pt x="477" y="6489"/>
                  </a:cubicBezTo>
                  <a:cubicBezTo>
                    <a:pt x="406" y="6608"/>
                    <a:pt x="322" y="6739"/>
                    <a:pt x="251" y="6858"/>
                  </a:cubicBezTo>
                  <a:cubicBezTo>
                    <a:pt x="215" y="6929"/>
                    <a:pt x="168" y="6989"/>
                    <a:pt x="132" y="7049"/>
                  </a:cubicBezTo>
                  <a:cubicBezTo>
                    <a:pt x="96" y="7108"/>
                    <a:pt x="61" y="7168"/>
                    <a:pt x="13" y="7227"/>
                  </a:cubicBezTo>
                  <a:cubicBezTo>
                    <a:pt x="1" y="7251"/>
                    <a:pt x="1" y="7275"/>
                    <a:pt x="1" y="7299"/>
                  </a:cubicBezTo>
                  <a:cubicBezTo>
                    <a:pt x="13" y="7310"/>
                    <a:pt x="25" y="7334"/>
                    <a:pt x="49" y="7346"/>
                  </a:cubicBezTo>
                  <a:cubicBezTo>
                    <a:pt x="61" y="7358"/>
                    <a:pt x="84" y="7358"/>
                    <a:pt x="108" y="7358"/>
                  </a:cubicBezTo>
                  <a:cubicBezTo>
                    <a:pt x="132" y="7346"/>
                    <a:pt x="144" y="7334"/>
                    <a:pt x="156" y="7310"/>
                  </a:cubicBezTo>
                  <a:cubicBezTo>
                    <a:pt x="215" y="7239"/>
                    <a:pt x="263" y="7156"/>
                    <a:pt x="311" y="7072"/>
                  </a:cubicBezTo>
                  <a:cubicBezTo>
                    <a:pt x="370" y="6989"/>
                    <a:pt x="418" y="6918"/>
                    <a:pt x="465" y="6834"/>
                  </a:cubicBezTo>
                  <a:cubicBezTo>
                    <a:pt x="561" y="6668"/>
                    <a:pt x="668" y="6513"/>
                    <a:pt x="763" y="6346"/>
                  </a:cubicBezTo>
                  <a:cubicBezTo>
                    <a:pt x="870" y="6191"/>
                    <a:pt x="965" y="6037"/>
                    <a:pt x="1073" y="5870"/>
                  </a:cubicBezTo>
                  <a:cubicBezTo>
                    <a:pt x="1108" y="5822"/>
                    <a:pt x="1156" y="5763"/>
                    <a:pt x="1192" y="5703"/>
                  </a:cubicBezTo>
                  <a:cubicBezTo>
                    <a:pt x="1263" y="5608"/>
                    <a:pt x="1334" y="5501"/>
                    <a:pt x="1406" y="5394"/>
                  </a:cubicBezTo>
                  <a:cubicBezTo>
                    <a:pt x="1430" y="5358"/>
                    <a:pt x="1465" y="5322"/>
                    <a:pt x="1489" y="5286"/>
                  </a:cubicBezTo>
                  <a:cubicBezTo>
                    <a:pt x="1573" y="5179"/>
                    <a:pt x="1644" y="5084"/>
                    <a:pt x="1715" y="4977"/>
                  </a:cubicBezTo>
                  <a:cubicBezTo>
                    <a:pt x="1811" y="4858"/>
                    <a:pt x="1894" y="4739"/>
                    <a:pt x="1989" y="4620"/>
                  </a:cubicBezTo>
                  <a:cubicBezTo>
                    <a:pt x="2204" y="4322"/>
                    <a:pt x="2418" y="4024"/>
                    <a:pt x="2632" y="3727"/>
                  </a:cubicBezTo>
                  <a:cubicBezTo>
                    <a:pt x="2835" y="3465"/>
                    <a:pt x="3025" y="3191"/>
                    <a:pt x="3228" y="2929"/>
                  </a:cubicBezTo>
                  <a:cubicBezTo>
                    <a:pt x="3478" y="2619"/>
                    <a:pt x="3740" y="2298"/>
                    <a:pt x="3990" y="1976"/>
                  </a:cubicBezTo>
                  <a:cubicBezTo>
                    <a:pt x="4109" y="1846"/>
                    <a:pt x="4216" y="1703"/>
                    <a:pt x="4323" y="1572"/>
                  </a:cubicBezTo>
                  <a:cubicBezTo>
                    <a:pt x="4347" y="1548"/>
                    <a:pt x="4359" y="1524"/>
                    <a:pt x="4382" y="1512"/>
                  </a:cubicBezTo>
                  <a:cubicBezTo>
                    <a:pt x="4454" y="1429"/>
                    <a:pt x="4513" y="1357"/>
                    <a:pt x="4585" y="1286"/>
                  </a:cubicBezTo>
                  <a:cubicBezTo>
                    <a:pt x="4752" y="1095"/>
                    <a:pt x="4930" y="905"/>
                    <a:pt x="5109" y="714"/>
                  </a:cubicBezTo>
                  <a:cubicBezTo>
                    <a:pt x="5275" y="524"/>
                    <a:pt x="5454" y="333"/>
                    <a:pt x="5633" y="143"/>
                  </a:cubicBezTo>
                  <a:cubicBezTo>
                    <a:pt x="5656" y="107"/>
                    <a:pt x="5668" y="60"/>
                    <a:pt x="5633" y="24"/>
                  </a:cubicBezTo>
                  <a:cubicBezTo>
                    <a:pt x="5609" y="0"/>
                    <a:pt x="5597" y="0"/>
                    <a:pt x="5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6144500" y="3984550"/>
              <a:ext cx="299775" cy="420550"/>
            </a:xfrm>
            <a:custGeom>
              <a:avLst/>
              <a:gdLst/>
              <a:ahLst/>
              <a:cxnLst/>
              <a:rect l="l" t="t" r="r" b="b"/>
              <a:pathLst>
                <a:path w="11991" h="16822" extrusionOk="0">
                  <a:moveTo>
                    <a:pt x="96" y="0"/>
                  </a:moveTo>
                  <a:cubicBezTo>
                    <a:pt x="72" y="0"/>
                    <a:pt x="60" y="0"/>
                    <a:pt x="48" y="12"/>
                  </a:cubicBezTo>
                  <a:cubicBezTo>
                    <a:pt x="25" y="24"/>
                    <a:pt x="13" y="48"/>
                    <a:pt x="1" y="72"/>
                  </a:cubicBezTo>
                  <a:cubicBezTo>
                    <a:pt x="1" y="84"/>
                    <a:pt x="1" y="119"/>
                    <a:pt x="13" y="131"/>
                  </a:cubicBezTo>
                  <a:cubicBezTo>
                    <a:pt x="596" y="941"/>
                    <a:pt x="1179" y="1739"/>
                    <a:pt x="1763" y="2548"/>
                  </a:cubicBezTo>
                  <a:cubicBezTo>
                    <a:pt x="2334" y="3346"/>
                    <a:pt x="2906" y="4132"/>
                    <a:pt x="3477" y="4930"/>
                  </a:cubicBezTo>
                  <a:cubicBezTo>
                    <a:pt x="3751" y="5311"/>
                    <a:pt x="4025" y="5680"/>
                    <a:pt x="4287" y="6061"/>
                  </a:cubicBezTo>
                  <a:cubicBezTo>
                    <a:pt x="4882" y="6894"/>
                    <a:pt x="5478" y="7739"/>
                    <a:pt x="6073" y="8573"/>
                  </a:cubicBezTo>
                  <a:cubicBezTo>
                    <a:pt x="6204" y="8763"/>
                    <a:pt x="6335" y="8954"/>
                    <a:pt x="6478" y="9144"/>
                  </a:cubicBezTo>
                  <a:cubicBezTo>
                    <a:pt x="6513" y="9204"/>
                    <a:pt x="6549" y="9263"/>
                    <a:pt x="6597" y="9323"/>
                  </a:cubicBezTo>
                  <a:cubicBezTo>
                    <a:pt x="6704" y="9490"/>
                    <a:pt x="6823" y="9656"/>
                    <a:pt x="6942" y="9823"/>
                  </a:cubicBezTo>
                  <a:cubicBezTo>
                    <a:pt x="7240" y="10264"/>
                    <a:pt x="7537" y="10692"/>
                    <a:pt x="7835" y="11133"/>
                  </a:cubicBezTo>
                  <a:cubicBezTo>
                    <a:pt x="7978" y="11347"/>
                    <a:pt x="8121" y="11549"/>
                    <a:pt x="8264" y="11752"/>
                  </a:cubicBezTo>
                  <a:cubicBezTo>
                    <a:pt x="8680" y="12359"/>
                    <a:pt x="9085" y="12954"/>
                    <a:pt x="9490" y="13562"/>
                  </a:cubicBezTo>
                  <a:cubicBezTo>
                    <a:pt x="9645" y="13776"/>
                    <a:pt x="9788" y="13990"/>
                    <a:pt x="9931" y="14205"/>
                  </a:cubicBezTo>
                  <a:cubicBezTo>
                    <a:pt x="10002" y="14312"/>
                    <a:pt x="10073" y="14419"/>
                    <a:pt x="10157" y="14526"/>
                  </a:cubicBezTo>
                  <a:cubicBezTo>
                    <a:pt x="10288" y="14717"/>
                    <a:pt x="10419" y="14895"/>
                    <a:pt x="10550" y="15086"/>
                  </a:cubicBezTo>
                  <a:cubicBezTo>
                    <a:pt x="10585" y="15145"/>
                    <a:pt x="10633" y="15205"/>
                    <a:pt x="10681" y="15264"/>
                  </a:cubicBezTo>
                  <a:cubicBezTo>
                    <a:pt x="10681" y="15288"/>
                    <a:pt x="10693" y="15300"/>
                    <a:pt x="10704" y="15312"/>
                  </a:cubicBezTo>
                  <a:cubicBezTo>
                    <a:pt x="10740" y="15359"/>
                    <a:pt x="10776" y="15407"/>
                    <a:pt x="10812" y="15455"/>
                  </a:cubicBezTo>
                  <a:cubicBezTo>
                    <a:pt x="10859" y="15514"/>
                    <a:pt x="10919" y="15586"/>
                    <a:pt x="10966" y="15645"/>
                  </a:cubicBezTo>
                  <a:cubicBezTo>
                    <a:pt x="10990" y="15693"/>
                    <a:pt x="11026" y="15729"/>
                    <a:pt x="11050" y="15764"/>
                  </a:cubicBezTo>
                  <a:cubicBezTo>
                    <a:pt x="11133" y="15871"/>
                    <a:pt x="11216" y="15967"/>
                    <a:pt x="11300" y="16074"/>
                  </a:cubicBezTo>
                  <a:cubicBezTo>
                    <a:pt x="11443" y="16252"/>
                    <a:pt x="11597" y="16431"/>
                    <a:pt x="11740" y="16622"/>
                  </a:cubicBezTo>
                  <a:cubicBezTo>
                    <a:pt x="11740" y="16633"/>
                    <a:pt x="11752" y="16645"/>
                    <a:pt x="11764" y="16645"/>
                  </a:cubicBezTo>
                  <a:cubicBezTo>
                    <a:pt x="11752" y="16657"/>
                    <a:pt x="11752" y="16669"/>
                    <a:pt x="11740" y="16669"/>
                  </a:cubicBezTo>
                  <a:cubicBezTo>
                    <a:pt x="11716" y="16705"/>
                    <a:pt x="11728" y="16764"/>
                    <a:pt x="11776" y="16788"/>
                  </a:cubicBezTo>
                  <a:cubicBezTo>
                    <a:pt x="11810" y="16805"/>
                    <a:pt x="11843" y="16822"/>
                    <a:pt x="11881" y="16822"/>
                  </a:cubicBezTo>
                  <a:cubicBezTo>
                    <a:pt x="11897" y="16822"/>
                    <a:pt x="11913" y="16819"/>
                    <a:pt x="11931" y="16812"/>
                  </a:cubicBezTo>
                  <a:cubicBezTo>
                    <a:pt x="11955" y="16800"/>
                    <a:pt x="11967" y="16776"/>
                    <a:pt x="11978" y="16752"/>
                  </a:cubicBezTo>
                  <a:cubicBezTo>
                    <a:pt x="11990" y="16717"/>
                    <a:pt x="11978" y="16693"/>
                    <a:pt x="11967" y="16669"/>
                  </a:cubicBezTo>
                  <a:cubicBezTo>
                    <a:pt x="11955" y="16622"/>
                    <a:pt x="11931" y="16586"/>
                    <a:pt x="11895" y="16550"/>
                  </a:cubicBezTo>
                  <a:cubicBezTo>
                    <a:pt x="11883" y="16526"/>
                    <a:pt x="11871" y="16502"/>
                    <a:pt x="11847" y="16479"/>
                  </a:cubicBezTo>
                  <a:cubicBezTo>
                    <a:pt x="11776" y="16383"/>
                    <a:pt x="11693" y="16288"/>
                    <a:pt x="11609" y="16181"/>
                  </a:cubicBezTo>
                  <a:cubicBezTo>
                    <a:pt x="11466" y="16002"/>
                    <a:pt x="11324" y="15824"/>
                    <a:pt x="11181" y="15645"/>
                  </a:cubicBezTo>
                  <a:cubicBezTo>
                    <a:pt x="11074" y="15502"/>
                    <a:pt x="10954" y="15348"/>
                    <a:pt x="10835" y="15193"/>
                  </a:cubicBezTo>
                  <a:cubicBezTo>
                    <a:pt x="10812" y="15157"/>
                    <a:pt x="10788" y="15109"/>
                    <a:pt x="10752" y="15074"/>
                  </a:cubicBezTo>
                  <a:cubicBezTo>
                    <a:pt x="10681" y="14967"/>
                    <a:pt x="10609" y="14859"/>
                    <a:pt x="10538" y="14764"/>
                  </a:cubicBezTo>
                  <a:cubicBezTo>
                    <a:pt x="10454" y="14645"/>
                    <a:pt x="10359" y="14526"/>
                    <a:pt x="10276" y="14395"/>
                  </a:cubicBezTo>
                  <a:cubicBezTo>
                    <a:pt x="10157" y="14228"/>
                    <a:pt x="10038" y="14050"/>
                    <a:pt x="9931" y="13871"/>
                  </a:cubicBezTo>
                  <a:cubicBezTo>
                    <a:pt x="9478" y="13216"/>
                    <a:pt x="9026" y="12550"/>
                    <a:pt x="8573" y="11883"/>
                  </a:cubicBezTo>
                  <a:cubicBezTo>
                    <a:pt x="8180" y="11311"/>
                    <a:pt x="7776" y="10728"/>
                    <a:pt x="7383" y="10145"/>
                  </a:cubicBezTo>
                  <a:cubicBezTo>
                    <a:pt x="7144" y="9811"/>
                    <a:pt x="6906" y="9466"/>
                    <a:pt x="6680" y="9121"/>
                  </a:cubicBezTo>
                  <a:cubicBezTo>
                    <a:pt x="6597" y="9002"/>
                    <a:pt x="6502" y="8882"/>
                    <a:pt x="6418" y="8763"/>
                  </a:cubicBezTo>
                  <a:cubicBezTo>
                    <a:pt x="5859" y="7966"/>
                    <a:pt x="5287" y="7156"/>
                    <a:pt x="4716" y="6358"/>
                  </a:cubicBezTo>
                  <a:cubicBezTo>
                    <a:pt x="4477" y="6013"/>
                    <a:pt x="4239" y="5680"/>
                    <a:pt x="3989" y="5334"/>
                  </a:cubicBezTo>
                  <a:cubicBezTo>
                    <a:pt x="3918" y="5227"/>
                    <a:pt x="3846" y="5132"/>
                    <a:pt x="3775" y="5025"/>
                  </a:cubicBezTo>
                  <a:cubicBezTo>
                    <a:pt x="3251" y="4310"/>
                    <a:pt x="2727" y="3584"/>
                    <a:pt x="2215" y="2870"/>
                  </a:cubicBezTo>
                  <a:cubicBezTo>
                    <a:pt x="1739" y="2215"/>
                    <a:pt x="1263" y="1548"/>
                    <a:pt x="787" y="893"/>
                  </a:cubicBezTo>
                  <a:cubicBezTo>
                    <a:pt x="572" y="608"/>
                    <a:pt x="370" y="322"/>
                    <a:pt x="167" y="48"/>
                  </a:cubicBezTo>
                  <a:cubicBezTo>
                    <a:pt x="156" y="24"/>
                    <a:pt x="144" y="12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6169200" y="3812200"/>
              <a:ext cx="19975" cy="18775"/>
            </a:xfrm>
            <a:custGeom>
              <a:avLst/>
              <a:gdLst/>
              <a:ahLst/>
              <a:cxnLst/>
              <a:rect l="l" t="t" r="r" b="b"/>
              <a:pathLst>
                <a:path w="799" h="751" extrusionOk="0">
                  <a:moveTo>
                    <a:pt x="501" y="263"/>
                  </a:moveTo>
                  <a:cubicBezTo>
                    <a:pt x="513" y="263"/>
                    <a:pt x="525" y="263"/>
                    <a:pt x="537" y="275"/>
                  </a:cubicBezTo>
                  <a:cubicBezTo>
                    <a:pt x="549" y="275"/>
                    <a:pt x="561" y="286"/>
                    <a:pt x="572" y="298"/>
                  </a:cubicBezTo>
                  <a:cubicBezTo>
                    <a:pt x="584" y="298"/>
                    <a:pt x="584" y="310"/>
                    <a:pt x="596" y="310"/>
                  </a:cubicBezTo>
                  <a:cubicBezTo>
                    <a:pt x="596" y="310"/>
                    <a:pt x="596" y="310"/>
                    <a:pt x="596" y="322"/>
                  </a:cubicBezTo>
                  <a:cubicBezTo>
                    <a:pt x="596" y="322"/>
                    <a:pt x="596" y="334"/>
                    <a:pt x="584" y="346"/>
                  </a:cubicBezTo>
                  <a:cubicBezTo>
                    <a:pt x="561" y="310"/>
                    <a:pt x="537" y="298"/>
                    <a:pt x="501" y="286"/>
                  </a:cubicBezTo>
                  <a:lnTo>
                    <a:pt x="406" y="286"/>
                  </a:lnTo>
                  <a:cubicBezTo>
                    <a:pt x="418" y="275"/>
                    <a:pt x="430" y="275"/>
                    <a:pt x="441" y="275"/>
                  </a:cubicBezTo>
                  <a:cubicBezTo>
                    <a:pt x="441" y="263"/>
                    <a:pt x="453" y="263"/>
                    <a:pt x="465" y="263"/>
                  </a:cubicBezTo>
                  <a:close/>
                  <a:moveTo>
                    <a:pt x="441" y="441"/>
                  </a:moveTo>
                  <a:cubicBezTo>
                    <a:pt x="441" y="441"/>
                    <a:pt x="441" y="441"/>
                    <a:pt x="441" y="453"/>
                  </a:cubicBezTo>
                  <a:lnTo>
                    <a:pt x="430" y="453"/>
                  </a:lnTo>
                  <a:cubicBezTo>
                    <a:pt x="418" y="453"/>
                    <a:pt x="418" y="441"/>
                    <a:pt x="418" y="441"/>
                  </a:cubicBezTo>
                  <a:close/>
                  <a:moveTo>
                    <a:pt x="239" y="239"/>
                  </a:moveTo>
                  <a:lnTo>
                    <a:pt x="239" y="239"/>
                  </a:lnTo>
                  <a:cubicBezTo>
                    <a:pt x="227" y="263"/>
                    <a:pt x="227" y="275"/>
                    <a:pt x="215" y="298"/>
                  </a:cubicBezTo>
                  <a:cubicBezTo>
                    <a:pt x="203" y="322"/>
                    <a:pt x="191" y="346"/>
                    <a:pt x="191" y="370"/>
                  </a:cubicBezTo>
                  <a:cubicBezTo>
                    <a:pt x="180" y="394"/>
                    <a:pt x="180" y="406"/>
                    <a:pt x="180" y="417"/>
                  </a:cubicBezTo>
                  <a:cubicBezTo>
                    <a:pt x="180" y="441"/>
                    <a:pt x="180" y="453"/>
                    <a:pt x="191" y="477"/>
                  </a:cubicBezTo>
                  <a:cubicBezTo>
                    <a:pt x="191" y="477"/>
                    <a:pt x="191" y="477"/>
                    <a:pt x="191" y="489"/>
                  </a:cubicBezTo>
                  <a:cubicBezTo>
                    <a:pt x="180" y="477"/>
                    <a:pt x="180" y="477"/>
                    <a:pt x="180" y="465"/>
                  </a:cubicBezTo>
                  <a:cubicBezTo>
                    <a:pt x="168" y="453"/>
                    <a:pt x="168" y="429"/>
                    <a:pt x="168" y="417"/>
                  </a:cubicBezTo>
                  <a:cubicBezTo>
                    <a:pt x="168" y="394"/>
                    <a:pt x="168" y="382"/>
                    <a:pt x="168" y="370"/>
                  </a:cubicBezTo>
                  <a:cubicBezTo>
                    <a:pt x="168" y="358"/>
                    <a:pt x="168" y="346"/>
                    <a:pt x="180" y="334"/>
                  </a:cubicBezTo>
                  <a:cubicBezTo>
                    <a:pt x="180" y="310"/>
                    <a:pt x="191" y="298"/>
                    <a:pt x="203" y="275"/>
                  </a:cubicBezTo>
                  <a:cubicBezTo>
                    <a:pt x="215" y="263"/>
                    <a:pt x="227" y="251"/>
                    <a:pt x="239" y="239"/>
                  </a:cubicBezTo>
                  <a:close/>
                  <a:moveTo>
                    <a:pt x="418" y="1"/>
                  </a:moveTo>
                  <a:cubicBezTo>
                    <a:pt x="299" y="13"/>
                    <a:pt x="191" y="84"/>
                    <a:pt x="108" y="167"/>
                  </a:cubicBezTo>
                  <a:cubicBezTo>
                    <a:pt x="72" y="203"/>
                    <a:pt x="49" y="251"/>
                    <a:pt x="25" y="298"/>
                  </a:cubicBezTo>
                  <a:cubicBezTo>
                    <a:pt x="1" y="358"/>
                    <a:pt x="13" y="429"/>
                    <a:pt x="25" y="477"/>
                  </a:cubicBezTo>
                  <a:cubicBezTo>
                    <a:pt x="37" y="537"/>
                    <a:pt x="60" y="584"/>
                    <a:pt x="96" y="620"/>
                  </a:cubicBezTo>
                  <a:cubicBezTo>
                    <a:pt x="132" y="667"/>
                    <a:pt x="191" y="691"/>
                    <a:pt x="239" y="715"/>
                  </a:cubicBezTo>
                  <a:cubicBezTo>
                    <a:pt x="299" y="739"/>
                    <a:pt x="358" y="751"/>
                    <a:pt x="418" y="751"/>
                  </a:cubicBezTo>
                  <a:cubicBezTo>
                    <a:pt x="441" y="751"/>
                    <a:pt x="477" y="739"/>
                    <a:pt x="501" y="739"/>
                  </a:cubicBezTo>
                  <a:cubicBezTo>
                    <a:pt x="537" y="727"/>
                    <a:pt x="561" y="715"/>
                    <a:pt x="596" y="703"/>
                  </a:cubicBezTo>
                  <a:cubicBezTo>
                    <a:pt x="644" y="679"/>
                    <a:pt x="680" y="656"/>
                    <a:pt x="715" y="608"/>
                  </a:cubicBezTo>
                  <a:cubicBezTo>
                    <a:pt x="739" y="596"/>
                    <a:pt x="751" y="572"/>
                    <a:pt x="763" y="537"/>
                  </a:cubicBezTo>
                  <a:cubicBezTo>
                    <a:pt x="787" y="513"/>
                    <a:pt x="787" y="477"/>
                    <a:pt x="799" y="441"/>
                  </a:cubicBezTo>
                  <a:cubicBezTo>
                    <a:pt x="799" y="417"/>
                    <a:pt x="787" y="394"/>
                    <a:pt x="787" y="370"/>
                  </a:cubicBezTo>
                  <a:cubicBezTo>
                    <a:pt x="787" y="334"/>
                    <a:pt x="775" y="310"/>
                    <a:pt x="763" y="286"/>
                  </a:cubicBezTo>
                  <a:cubicBezTo>
                    <a:pt x="763" y="275"/>
                    <a:pt x="751" y="263"/>
                    <a:pt x="751" y="263"/>
                  </a:cubicBezTo>
                  <a:cubicBezTo>
                    <a:pt x="739" y="215"/>
                    <a:pt x="727" y="179"/>
                    <a:pt x="703" y="144"/>
                  </a:cubicBezTo>
                  <a:cubicBezTo>
                    <a:pt x="680" y="96"/>
                    <a:pt x="632" y="48"/>
                    <a:pt x="584" y="25"/>
                  </a:cubicBezTo>
                  <a:cubicBezTo>
                    <a:pt x="549" y="13"/>
                    <a:pt x="501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6126950" y="3964000"/>
              <a:ext cx="25325" cy="23550"/>
            </a:xfrm>
            <a:custGeom>
              <a:avLst/>
              <a:gdLst/>
              <a:ahLst/>
              <a:cxnLst/>
              <a:rect l="l" t="t" r="r" b="b"/>
              <a:pathLst>
                <a:path w="1013" h="942" extrusionOk="0">
                  <a:moveTo>
                    <a:pt x="596" y="191"/>
                  </a:moveTo>
                  <a:cubicBezTo>
                    <a:pt x="619" y="203"/>
                    <a:pt x="643" y="203"/>
                    <a:pt x="667" y="215"/>
                  </a:cubicBezTo>
                  <a:cubicBezTo>
                    <a:pt x="679" y="227"/>
                    <a:pt x="691" y="227"/>
                    <a:pt x="703" y="239"/>
                  </a:cubicBezTo>
                  <a:cubicBezTo>
                    <a:pt x="727" y="251"/>
                    <a:pt x="750" y="275"/>
                    <a:pt x="774" y="299"/>
                  </a:cubicBezTo>
                  <a:cubicBezTo>
                    <a:pt x="786" y="322"/>
                    <a:pt x="798" y="346"/>
                    <a:pt x="810" y="370"/>
                  </a:cubicBezTo>
                  <a:cubicBezTo>
                    <a:pt x="822" y="382"/>
                    <a:pt x="822" y="406"/>
                    <a:pt x="822" y="418"/>
                  </a:cubicBezTo>
                  <a:cubicBezTo>
                    <a:pt x="834" y="453"/>
                    <a:pt x="834" y="477"/>
                    <a:pt x="822" y="513"/>
                  </a:cubicBezTo>
                  <a:cubicBezTo>
                    <a:pt x="810" y="549"/>
                    <a:pt x="786" y="572"/>
                    <a:pt x="762" y="608"/>
                  </a:cubicBezTo>
                  <a:cubicBezTo>
                    <a:pt x="750" y="620"/>
                    <a:pt x="738" y="632"/>
                    <a:pt x="727" y="644"/>
                  </a:cubicBezTo>
                  <a:cubicBezTo>
                    <a:pt x="738" y="620"/>
                    <a:pt x="750" y="596"/>
                    <a:pt x="762" y="572"/>
                  </a:cubicBezTo>
                  <a:cubicBezTo>
                    <a:pt x="762" y="549"/>
                    <a:pt x="762" y="513"/>
                    <a:pt x="762" y="489"/>
                  </a:cubicBezTo>
                  <a:cubicBezTo>
                    <a:pt x="762" y="465"/>
                    <a:pt x="762" y="430"/>
                    <a:pt x="750" y="406"/>
                  </a:cubicBezTo>
                  <a:cubicBezTo>
                    <a:pt x="738" y="346"/>
                    <a:pt x="703" y="299"/>
                    <a:pt x="655" y="275"/>
                  </a:cubicBezTo>
                  <a:cubicBezTo>
                    <a:pt x="631" y="263"/>
                    <a:pt x="607" y="257"/>
                    <a:pt x="584" y="257"/>
                  </a:cubicBezTo>
                  <a:cubicBezTo>
                    <a:pt x="560" y="257"/>
                    <a:pt x="536" y="263"/>
                    <a:pt x="512" y="275"/>
                  </a:cubicBezTo>
                  <a:cubicBezTo>
                    <a:pt x="524" y="263"/>
                    <a:pt x="524" y="251"/>
                    <a:pt x="524" y="239"/>
                  </a:cubicBezTo>
                  <a:cubicBezTo>
                    <a:pt x="524" y="227"/>
                    <a:pt x="524" y="215"/>
                    <a:pt x="512" y="203"/>
                  </a:cubicBezTo>
                  <a:cubicBezTo>
                    <a:pt x="512" y="203"/>
                    <a:pt x="524" y="203"/>
                    <a:pt x="524" y="191"/>
                  </a:cubicBezTo>
                  <a:close/>
                  <a:moveTo>
                    <a:pt x="453" y="1"/>
                  </a:moveTo>
                  <a:cubicBezTo>
                    <a:pt x="393" y="13"/>
                    <a:pt x="322" y="25"/>
                    <a:pt x="262" y="60"/>
                  </a:cubicBezTo>
                  <a:cubicBezTo>
                    <a:pt x="238" y="72"/>
                    <a:pt x="215" y="96"/>
                    <a:pt x="191" y="108"/>
                  </a:cubicBezTo>
                  <a:cubicBezTo>
                    <a:pt x="179" y="132"/>
                    <a:pt x="155" y="144"/>
                    <a:pt x="131" y="168"/>
                  </a:cubicBezTo>
                  <a:cubicBezTo>
                    <a:pt x="96" y="215"/>
                    <a:pt x="60" y="263"/>
                    <a:pt x="36" y="322"/>
                  </a:cubicBezTo>
                  <a:cubicBezTo>
                    <a:pt x="24" y="346"/>
                    <a:pt x="12" y="382"/>
                    <a:pt x="12" y="406"/>
                  </a:cubicBezTo>
                  <a:cubicBezTo>
                    <a:pt x="0" y="441"/>
                    <a:pt x="0" y="477"/>
                    <a:pt x="0" y="501"/>
                  </a:cubicBezTo>
                  <a:cubicBezTo>
                    <a:pt x="0" y="572"/>
                    <a:pt x="24" y="644"/>
                    <a:pt x="48" y="703"/>
                  </a:cubicBezTo>
                  <a:cubicBezTo>
                    <a:pt x="72" y="751"/>
                    <a:pt x="107" y="799"/>
                    <a:pt x="155" y="834"/>
                  </a:cubicBezTo>
                  <a:cubicBezTo>
                    <a:pt x="191" y="882"/>
                    <a:pt x="250" y="906"/>
                    <a:pt x="310" y="930"/>
                  </a:cubicBezTo>
                  <a:cubicBezTo>
                    <a:pt x="346" y="941"/>
                    <a:pt x="369" y="941"/>
                    <a:pt x="405" y="941"/>
                  </a:cubicBezTo>
                  <a:lnTo>
                    <a:pt x="488" y="941"/>
                  </a:lnTo>
                  <a:cubicBezTo>
                    <a:pt x="524" y="930"/>
                    <a:pt x="548" y="930"/>
                    <a:pt x="584" y="918"/>
                  </a:cubicBezTo>
                  <a:cubicBezTo>
                    <a:pt x="619" y="906"/>
                    <a:pt x="655" y="894"/>
                    <a:pt x="679" y="882"/>
                  </a:cubicBezTo>
                  <a:cubicBezTo>
                    <a:pt x="738" y="858"/>
                    <a:pt x="786" y="822"/>
                    <a:pt x="822" y="787"/>
                  </a:cubicBezTo>
                  <a:lnTo>
                    <a:pt x="834" y="787"/>
                  </a:lnTo>
                  <a:cubicBezTo>
                    <a:pt x="846" y="775"/>
                    <a:pt x="858" y="763"/>
                    <a:pt x="869" y="751"/>
                  </a:cubicBezTo>
                  <a:cubicBezTo>
                    <a:pt x="917" y="715"/>
                    <a:pt x="941" y="668"/>
                    <a:pt x="965" y="608"/>
                  </a:cubicBezTo>
                  <a:cubicBezTo>
                    <a:pt x="988" y="560"/>
                    <a:pt x="1000" y="525"/>
                    <a:pt x="1000" y="477"/>
                  </a:cubicBezTo>
                  <a:cubicBezTo>
                    <a:pt x="1012" y="418"/>
                    <a:pt x="1000" y="346"/>
                    <a:pt x="965" y="287"/>
                  </a:cubicBezTo>
                  <a:cubicBezTo>
                    <a:pt x="941" y="239"/>
                    <a:pt x="905" y="191"/>
                    <a:pt x="869" y="144"/>
                  </a:cubicBezTo>
                  <a:cubicBezTo>
                    <a:pt x="822" y="108"/>
                    <a:pt x="774" y="84"/>
                    <a:pt x="727" y="60"/>
                  </a:cubicBezTo>
                  <a:cubicBezTo>
                    <a:pt x="703" y="49"/>
                    <a:pt x="667" y="25"/>
                    <a:pt x="631" y="13"/>
                  </a:cubicBezTo>
                  <a:cubicBezTo>
                    <a:pt x="584" y="1"/>
                    <a:pt x="548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5984375" y="415212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310" y="179"/>
                  </a:moveTo>
                  <a:cubicBezTo>
                    <a:pt x="274" y="191"/>
                    <a:pt x="262" y="215"/>
                    <a:pt x="238" y="251"/>
                  </a:cubicBezTo>
                  <a:cubicBezTo>
                    <a:pt x="226" y="251"/>
                    <a:pt x="226" y="263"/>
                    <a:pt x="214" y="274"/>
                  </a:cubicBezTo>
                  <a:cubicBezTo>
                    <a:pt x="214" y="274"/>
                    <a:pt x="214" y="286"/>
                    <a:pt x="214" y="286"/>
                  </a:cubicBezTo>
                  <a:cubicBezTo>
                    <a:pt x="203" y="286"/>
                    <a:pt x="191" y="286"/>
                    <a:pt x="191" y="298"/>
                  </a:cubicBezTo>
                  <a:cubicBezTo>
                    <a:pt x="191" y="286"/>
                    <a:pt x="191" y="286"/>
                    <a:pt x="191" y="286"/>
                  </a:cubicBezTo>
                  <a:cubicBezTo>
                    <a:pt x="203" y="274"/>
                    <a:pt x="214" y="251"/>
                    <a:pt x="226" y="227"/>
                  </a:cubicBezTo>
                  <a:cubicBezTo>
                    <a:pt x="238" y="227"/>
                    <a:pt x="238" y="215"/>
                    <a:pt x="250" y="203"/>
                  </a:cubicBezTo>
                  <a:cubicBezTo>
                    <a:pt x="262" y="191"/>
                    <a:pt x="274" y="191"/>
                    <a:pt x="286" y="179"/>
                  </a:cubicBezTo>
                  <a:close/>
                  <a:moveTo>
                    <a:pt x="417" y="310"/>
                  </a:moveTo>
                  <a:cubicBezTo>
                    <a:pt x="405" y="322"/>
                    <a:pt x="393" y="322"/>
                    <a:pt x="393" y="334"/>
                  </a:cubicBezTo>
                  <a:cubicBezTo>
                    <a:pt x="393" y="334"/>
                    <a:pt x="393" y="322"/>
                    <a:pt x="393" y="322"/>
                  </a:cubicBezTo>
                  <a:cubicBezTo>
                    <a:pt x="405" y="322"/>
                    <a:pt x="405" y="310"/>
                    <a:pt x="417" y="310"/>
                  </a:cubicBezTo>
                  <a:close/>
                  <a:moveTo>
                    <a:pt x="393" y="1"/>
                  </a:moveTo>
                  <a:cubicBezTo>
                    <a:pt x="357" y="1"/>
                    <a:pt x="310" y="1"/>
                    <a:pt x="274" y="13"/>
                  </a:cubicBezTo>
                  <a:cubicBezTo>
                    <a:pt x="214" y="24"/>
                    <a:pt x="167" y="60"/>
                    <a:pt x="119" y="96"/>
                  </a:cubicBezTo>
                  <a:cubicBezTo>
                    <a:pt x="95" y="120"/>
                    <a:pt x="84" y="144"/>
                    <a:pt x="72" y="167"/>
                  </a:cubicBezTo>
                  <a:cubicBezTo>
                    <a:pt x="48" y="191"/>
                    <a:pt x="36" y="227"/>
                    <a:pt x="24" y="263"/>
                  </a:cubicBezTo>
                  <a:cubicBezTo>
                    <a:pt x="0" y="310"/>
                    <a:pt x="0" y="370"/>
                    <a:pt x="0" y="429"/>
                  </a:cubicBezTo>
                  <a:cubicBezTo>
                    <a:pt x="0" y="501"/>
                    <a:pt x="12" y="560"/>
                    <a:pt x="36" y="620"/>
                  </a:cubicBezTo>
                  <a:cubicBezTo>
                    <a:pt x="60" y="667"/>
                    <a:pt x="95" y="715"/>
                    <a:pt x="143" y="751"/>
                  </a:cubicBezTo>
                  <a:cubicBezTo>
                    <a:pt x="167" y="775"/>
                    <a:pt x="191" y="786"/>
                    <a:pt x="214" y="798"/>
                  </a:cubicBezTo>
                  <a:cubicBezTo>
                    <a:pt x="250" y="822"/>
                    <a:pt x="286" y="822"/>
                    <a:pt x="322" y="834"/>
                  </a:cubicBezTo>
                  <a:cubicBezTo>
                    <a:pt x="345" y="834"/>
                    <a:pt x="381" y="834"/>
                    <a:pt x="405" y="822"/>
                  </a:cubicBezTo>
                  <a:cubicBezTo>
                    <a:pt x="441" y="822"/>
                    <a:pt x="465" y="810"/>
                    <a:pt x="500" y="798"/>
                  </a:cubicBezTo>
                  <a:cubicBezTo>
                    <a:pt x="512" y="786"/>
                    <a:pt x="536" y="775"/>
                    <a:pt x="548" y="763"/>
                  </a:cubicBezTo>
                  <a:cubicBezTo>
                    <a:pt x="607" y="751"/>
                    <a:pt x="643" y="715"/>
                    <a:pt x="691" y="691"/>
                  </a:cubicBezTo>
                  <a:cubicBezTo>
                    <a:pt x="786" y="608"/>
                    <a:pt x="834" y="489"/>
                    <a:pt x="822" y="370"/>
                  </a:cubicBezTo>
                  <a:cubicBezTo>
                    <a:pt x="822" y="334"/>
                    <a:pt x="810" y="310"/>
                    <a:pt x="798" y="274"/>
                  </a:cubicBezTo>
                  <a:cubicBezTo>
                    <a:pt x="798" y="251"/>
                    <a:pt x="786" y="227"/>
                    <a:pt x="762" y="203"/>
                  </a:cubicBezTo>
                  <a:cubicBezTo>
                    <a:pt x="738" y="144"/>
                    <a:pt x="691" y="96"/>
                    <a:pt x="631" y="60"/>
                  </a:cubicBezTo>
                  <a:cubicBezTo>
                    <a:pt x="607" y="48"/>
                    <a:pt x="584" y="36"/>
                    <a:pt x="548" y="24"/>
                  </a:cubicBezTo>
                  <a:cubicBezTo>
                    <a:pt x="524" y="13"/>
                    <a:pt x="500" y="13"/>
                    <a:pt x="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6431750" y="4393525"/>
              <a:ext cx="20850" cy="24425"/>
            </a:xfrm>
            <a:custGeom>
              <a:avLst/>
              <a:gdLst/>
              <a:ahLst/>
              <a:cxnLst/>
              <a:rect l="l" t="t" r="r" b="b"/>
              <a:pathLst>
                <a:path w="834" h="977" extrusionOk="0">
                  <a:moveTo>
                    <a:pt x="572" y="239"/>
                  </a:moveTo>
                  <a:lnTo>
                    <a:pt x="572" y="239"/>
                  </a:lnTo>
                  <a:cubicBezTo>
                    <a:pt x="584" y="251"/>
                    <a:pt x="584" y="251"/>
                    <a:pt x="584" y="251"/>
                  </a:cubicBezTo>
                  <a:cubicBezTo>
                    <a:pt x="596" y="263"/>
                    <a:pt x="596" y="274"/>
                    <a:pt x="607" y="286"/>
                  </a:cubicBezTo>
                  <a:cubicBezTo>
                    <a:pt x="607" y="298"/>
                    <a:pt x="596" y="310"/>
                    <a:pt x="596" y="322"/>
                  </a:cubicBezTo>
                  <a:cubicBezTo>
                    <a:pt x="596" y="310"/>
                    <a:pt x="596" y="310"/>
                    <a:pt x="584" y="310"/>
                  </a:cubicBezTo>
                  <a:cubicBezTo>
                    <a:pt x="584" y="286"/>
                    <a:pt x="584" y="263"/>
                    <a:pt x="572" y="239"/>
                  </a:cubicBezTo>
                  <a:close/>
                  <a:moveTo>
                    <a:pt x="417" y="227"/>
                  </a:moveTo>
                  <a:cubicBezTo>
                    <a:pt x="417" y="227"/>
                    <a:pt x="429" y="227"/>
                    <a:pt x="429" y="239"/>
                  </a:cubicBezTo>
                  <a:lnTo>
                    <a:pt x="441" y="239"/>
                  </a:lnTo>
                  <a:cubicBezTo>
                    <a:pt x="441" y="239"/>
                    <a:pt x="441" y="239"/>
                    <a:pt x="441" y="251"/>
                  </a:cubicBezTo>
                  <a:cubicBezTo>
                    <a:pt x="453" y="251"/>
                    <a:pt x="453" y="263"/>
                    <a:pt x="453" y="274"/>
                  </a:cubicBezTo>
                  <a:cubicBezTo>
                    <a:pt x="465" y="274"/>
                    <a:pt x="465" y="274"/>
                    <a:pt x="465" y="286"/>
                  </a:cubicBezTo>
                  <a:cubicBezTo>
                    <a:pt x="441" y="286"/>
                    <a:pt x="429" y="286"/>
                    <a:pt x="417" y="298"/>
                  </a:cubicBezTo>
                  <a:cubicBezTo>
                    <a:pt x="405" y="298"/>
                    <a:pt x="393" y="310"/>
                    <a:pt x="381" y="322"/>
                  </a:cubicBezTo>
                  <a:cubicBezTo>
                    <a:pt x="357" y="334"/>
                    <a:pt x="346" y="358"/>
                    <a:pt x="322" y="370"/>
                  </a:cubicBezTo>
                  <a:cubicBezTo>
                    <a:pt x="334" y="358"/>
                    <a:pt x="334" y="346"/>
                    <a:pt x="334" y="334"/>
                  </a:cubicBezTo>
                  <a:cubicBezTo>
                    <a:pt x="357" y="298"/>
                    <a:pt x="369" y="263"/>
                    <a:pt x="393" y="239"/>
                  </a:cubicBezTo>
                  <a:cubicBezTo>
                    <a:pt x="393" y="239"/>
                    <a:pt x="393" y="239"/>
                    <a:pt x="393" y="227"/>
                  </a:cubicBezTo>
                  <a:close/>
                  <a:moveTo>
                    <a:pt x="441" y="465"/>
                  </a:moveTo>
                  <a:lnTo>
                    <a:pt x="441" y="465"/>
                  </a:lnTo>
                  <a:cubicBezTo>
                    <a:pt x="441" y="501"/>
                    <a:pt x="429" y="548"/>
                    <a:pt x="417" y="584"/>
                  </a:cubicBezTo>
                  <a:cubicBezTo>
                    <a:pt x="405" y="584"/>
                    <a:pt x="393" y="596"/>
                    <a:pt x="381" y="596"/>
                  </a:cubicBezTo>
                  <a:cubicBezTo>
                    <a:pt x="381" y="584"/>
                    <a:pt x="393" y="572"/>
                    <a:pt x="393" y="560"/>
                  </a:cubicBezTo>
                  <a:cubicBezTo>
                    <a:pt x="405" y="524"/>
                    <a:pt x="429" y="501"/>
                    <a:pt x="441" y="465"/>
                  </a:cubicBezTo>
                  <a:close/>
                  <a:moveTo>
                    <a:pt x="655" y="620"/>
                  </a:moveTo>
                  <a:lnTo>
                    <a:pt x="655" y="620"/>
                  </a:lnTo>
                  <a:cubicBezTo>
                    <a:pt x="643" y="644"/>
                    <a:pt x="643" y="655"/>
                    <a:pt x="631" y="679"/>
                  </a:cubicBezTo>
                  <a:cubicBezTo>
                    <a:pt x="619" y="703"/>
                    <a:pt x="607" y="727"/>
                    <a:pt x="596" y="739"/>
                  </a:cubicBezTo>
                  <a:cubicBezTo>
                    <a:pt x="584" y="751"/>
                    <a:pt x="572" y="763"/>
                    <a:pt x="560" y="774"/>
                  </a:cubicBezTo>
                  <a:cubicBezTo>
                    <a:pt x="548" y="786"/>
                    <a:pt x="536" y="798"/>
                    <a:pt x="524" y="798"/>
                  </a:cubicBezTo>
                  <a:cubicBezTo>
                    <a:pt x="512" y="810"/>
                    <a:pt x="500" y="810"/>
                    <a:pt x="488" y="810"/>
                  </a:cubicBezTo>
                  <a:lnTo>
                    <a:pt x="477" y="810"/>
                  </a:lnTo>
                  <a:cubicBezTo>
                    <a:pt x="488" y="798"/>
                    <a:pt x="488" y="786"/>
                    <a:pt x="488" y="774"/>
                  </a:cubicBezTo>
                  <a:cubicBezTo>
                    <a:pt x="500" y="763"/>
                    <a:pt x="500" y="763"/>
                    <a:pt x="500" y="763"/>
                  </a:cubicBezTo>
                  <a:cubicBezTo>
                    <a:pt x="536" y="739"/>
                    <a:pt x="560" y="715"/>
                    <a:pt x="584" y="679"/>
                  </a:cubicBezTo>
                  <a:cubicBezTo>
                    <a:pt x="584" y="679"/>
                    <a:pt x="596" y="679"/>
                    <a:pt x="596" y="667"/>
                  </a:cubicBezTo>
                  <a:cubicBezTo>
                    <a:pt x="619" y="655"/>
                    <a:pt x="631" y="632"/>
                    <a:pt x="655" y="620"/>
                  </a:cubicBezTo>
                  <a:close/>
                  <a:moveTo>
                    <a:pt x="369" y="1"/>
                  </a:moveTo>
                  <a:cubicBezTo>
                    <a:pt x="346" y="1"/>
                    <a:pt x="322" y="12"/>
                    <a:pt x="298" y="24"/>
                  </a:cubicBezTo>
                  <a:cubicBezTo>
                    <a:pt x="262" y="24"/>
                    <a:pt x="226" y="48"/>
                    <a:pt x="203" y="72"/>
                  </a:cubicBezTo>
                  <a:cubicBezTo>
                    <a:pt x="131" y="132"/>
                    <a:pt x="96" y="215"/>
                    <a:pt x="72" y="310"/>
                  </a:cubicBezTo>
                  <a:cubicBezTo>
                    <a:pt x="36" y="370"/>
                    <a:pt x="24" y="417"/>
                    <a:pt x="12" y="477"/>
                  </a:cubicBezTo>
                  <a:cubicBezTo>
                    <a:pt x="0" y="501"/>
                    <a:pt x="0" y="536"/>
                    <a:pt x="0" y="560"/>
                  </a:cubicBezTo>
                  <a:cubicBezTo>
                    <a:pt x="0" y="596"/>
                    <a:pt x="0" y="620"/>
                    <a:pt x="12" y="644"/>
                  </a:cubicBezTo>
                  <a:cubicBezTo>
                    <a:pt x="12" y="679"/>
                    <a:pt x="24" y="703"/>
                    <a:pt x="36" y="727"/>
                  </a:cubicBezTo>
                  <a:cubicBezTo>
                    <a:pt x="48" y="751"/>
                    <a:pt x="72" y="774"/>
                    <a:pt x="84" y="810"/>
                  </a:cubicBezTo>
                  <a:cubicBezTo>
                    <a:pt x="107" y="822"/>
                    <a:pt x="119" y="834"/>
                    <a:pt x="143" y="858"/>
                  </a:cubicBezTo>
                  <a:cubicBezTo>
                    <a:pt x="167" y="870"/>
                    <a:pt x="179" y="894"/>
                    <a:pt x="203" y="905"/>
                  </a:cubicBezTo>
                  <a:cubicBezTo>
                    <a:pt x="250" y="929"/>
                    <a:pt x="310" y="953"/>
                    <a:pt x="369" y="965"/>
                  </a:cubicBezTo>
                  <a:cubicBezTo>
                    <a:pt x="393" y="977"/>
                    <a:pt x="417" y="977"/>
                    <a:pt x="453" y="977"/>
                  </a:cubicBezTo>
                  <a:cubicBezTo>
                    <a:pt x="477" y="977"/>
                    <a:pt x="500" y="977"/>
                    <a:pt x="536" y="965"/>
                  </a:cubicBezTo>
                  <a:cubicBezTo>
                    <a:pt x="560" y="965"/>
                    <a:pt x="584" y="953"/>
                    <a:pt x="607" y="941"/>
                  </a:cubicBezTo>
                  <a:cubicBezTo>
                    <a:pt x="643" y="929"/>
                    <a:pt x="667" y="905"/>
                    <a:pt x="691" y="882"/>
                  </a:cubicBezTo>
                  <a:cubicBezTo>
                    <a:pt x="715" y="870"/>
                    <a:pt x="727" y="846"/>
                    <a:pt x="738" y="822"/>
                  </a:cubicBezTo>
                  <a:cubicBezTo>
                    <a:pt x="750" y="798"/>
                    <a:pt x="762" y="774"/>
                    <a:pt x="774" y="751"/>
                  </a:cubicBezTo>
                  <a:cubicBezTo>
                    <a:pt x="786" y="727"/>
                    <a:pt x="798" y="703"/>
                    <a:pt x="810" y="679"/>
                  </a:cubicBezTo>
                  <a:cubicBezTo>
                    <a:pt x="822" y="644"/>
                    <a:pt x="822" y="608"/>
                    <a:pt x="822" y="572"/>
                  </a:cubicBezTo>
                  <a:cubicBezTo>
                    <a:pt x="834" y="513"/>
                    <a:pt x="822" y="465"/>
                    <a:pt x="810" y="405"/>
                  </a:cubicBezTo>
                  <a:cubicBezTo>
                    <a:pt x="810" y="358"/>
                    <a:pt x="798" y="298"/>
                    <a:pt x="774" y="251"/>
                  </a:cubicBezTo>
                  <a:cubicBezTo>
                    <a:pt x="774" y="203"/>
                    <a:pt x="762" y="143"/>
                    <a:pt x="738" y="108"/>
                  </a:cubicBezTo>
                  <a:cubicBezTo>
                    <a:pt x="703" y="60"/>
                    <a:pt x="655" y="36"/>
                    <a:pt x="607" y="12"/>
                  </a:cubicBezTo>
                  <a:lnTo>
                    <a:pt x="584" y="12"/>
                  </a:lnTo>
                  <a:cubicBezTo>
                    <a:pt x="572" y="1"/>
                    <a:pt x="54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6433225" y="4393525"/>
              <a:ext cx="20875" cy="23025"/>
            </a:xfrm>
            <a:custGeom>
              <a:avLst/>
              <a:gdLst/>
              <a:ahLst/>
              <a:cxnLst/>
              <a:rect l="l" t="t" r="r" b="b"/>
              <a:pathLst>
                <a:path w="835" h="921" extrusionOk="0">
                  <a:moveTo>
                    <a:pt x="492" y="155"/>
                  </a:moveTo>
                  <a:cubicBezTo>
                    <a:pt x="495" y="155"/>
                    <a:pt x="498" y="155"/>
                    <a:pt x="501" y="155"/>
                  </a:cubicBezTo>
                  <a:cubicBezTo>
                    <a:pt x="513" y="167"/>
                    <a:pt x="537" y="179"/>
                    <a:pt x="548" y="191"/>
                  </a:cubicBezTo>
                  <a:cubicBezTo>
                    <a:pt x="572" y="203"/>
                    <a:pt x="584" y="215"/>
                    <a:pt x="596" y="239"/>
                  </a:cubicBezTo>
                  <a:cubicBezTo>
                    <a:pt x="620" y="274"/>
                    <a:pt x="644" y="310"/>
                    <a:pt x="656" y="346"/>
                  </a:cubicBezTo>
                  <a:cubicBezTo>
                    <a:pt x="679" y="382"/>
                    <a:pt x="679" y="417"/>
                    <a:pt x="691" y="453"/>
                  </a:cubicBezTo>
                  <a:cubicBezTo>
                    <a:pt x="691" y="477"/>
                    <a:pt x="691" y="501"/>
                    <a:pt x="691" y="536"/>
                  </a:cubicBezTo>
                  <a:cubicBezTo>
                    <a:pt x="691" y="560"/>
                    <a:pt x="679" y="584"/>
                    <a:pt x="668" y="608"/>
                  </a:cubicBezTo>
                  <a:cubicBezTo>
                    <a:pt x="656" y="632"/>
                    <a:pt x="656" y="644"/>
                    <a:pt x="644" y="667"/>
                  </a:cubicBezTo>
                  <a:cubicBezTo>
                    <a:pt x="632" y="679"/>
                    <a:pt x="620" y="691"/>
                    <a:pt x="608" y="703"/>
                  </a:cubicBezTo>
                  <a:cubicBezTo>
                    <a:pt x="620" y="667"/>
                    <a:pt x="620" y="632"/>
                    <a:pt x="620" y="608"/>
                  </a:cubicBezTo>
                  <a:cubicBezTo>
                    <a:pt x="632" y="584"/>
                    <a:pt x="632" y="560"/>
                    <a:pt x="632" y="536"/>
                  </a:cubicBezTo>
                  <a:cubicBezTo>
                    <a:pt x="632" y="513"/>
                    <a:pt x="644" y="489"/>
                    <a:pt x="644" y="465"/>
                  </a:cubicBezTo>
                  <a:cubicBezTo>
                    <a:pt x="644" y="417"/>
                    <a:pt x="632" y="382"/>
                    <a:pt x="632" y="334"/>
                  </a:cubicBezTo>
                  <a:cubicBezTo>
                    <a:pt x="620" y="286"/>
                    <a:pt x="596" y="251"/>
                    <a:pt x="560" y="215"/>
                  </a:cubicBezTo>
                  <a:cubicBezTo>
                    <a:pt x="543" y="188"/>
                    <a:pt x="518" y="168"/>
                    <a:pt x="492" y="155"/>
                  </a:cubicBezTo>
                  <a:close/>
                  <a:moveTo>
                    <a:pt x="418" y="1"/>
                  </a:moveTo>
                  <a:cubicBezTo>
                    <a:pt x="346" y="1"/>
                    <a:pt x="263" y="24"/>
                    <a:pt x="203" y="60"/>
                  </a:cubicBezTo>
                  <a:cubicBezTo>
                    <a:pt x="179" y="72"/>
                    <a:pt x="167" y="84"/>
                    <a:pt x="156" y="96"/>
                  </a:cubicBezTo>
                  <a:cubicBezTo>
                    <a:pt x="132" y="108"/>
                    <a:pt x="108" y="120"/>
                    <a:pt x="96" y="143"/>
                  </a:cubicBezTo>
                  <a:cubicBezTo>
                    <a:pt x="60" y="179"/>
                    <a:pt x="37" y="227"/>
                    <a:pt x="25" y="274"/>
                  </a:cubicBezTo>
                  <a:cubicBezTo>
                    <a:pt x="13" y="310"/>
                    <a:pt x="13" y="358"/>
                    <a:pt x="1" y="405"/>
                  </a:cubicBezTo>
                  <a:cubicBezTo>
                    <a:pt x="1" y="453"/>
                    <a:pt x="1" y="501"/>
                    <a:pt x="13" y="548"/>
                  </a:cubicBezTo>
                  <a:cubicBezTo>
                    <a:pt x="13" y="596"/>
                    <a:pt x="25" y="632"/>
                    <a:pt x="37" y="679"/>
                  </a:cubicBezTo>
                  <a:cubicBezTo>
                    <a:pt x="48" y="703"/>
                    <a:pt x="60" y="727"/>
                    <a:pt x="72" y="739"/>
                  </a:cubicBezTo>
                  <a:cubicBezTo>
                    <a:pt x="72" y="751"/>
                    <a:pt x="84" y="763"/>
                    <a:pt x="96" y="763"/>
                  </a:cubicBezTo>
                  <a:cubicBezTo>
                    <a:pt x="108" y="774"/>
                    <a:pt x="120" y="786"/>
                    <a:pt x="132" y="786"/>
                  </a:cubicBezTo>
                  <a:cubicBezTo>
                    <a:pt x="144" y="786"/>
                    <a:pt x="167" y="786"/>
                    <a:pt x="179" y="774"/>
                  </a:cubicBezTo>
                  <a:cubicBezTo>
                    <a:pt x="191" y="774"/>
                    <a:pt x="203" y="763"/>
                    <a:pt x="215" y="739"/>
                  </a:cubicBezTo>
                  <a:cubicBezTo>
                    <a:pt x="227" y="715"/>
                    <a:pt x="215" y="679"/>
                    <a:pt x="203" y="655"/>
                  </a:cubicBezTo>
                  <a:cubicBezTo>
                    <a:pt x="203" y="644"/>
                    <a:pt x="203" y="620"/>
                    <a:pt x="203" y="608"/>
                  </a:cubicBezTo>
                  <a:cubicBezTo>
                    <a:pt x="191" y="572"/>
                    <a:pt x="191" y="524"/>
                    <a:pt x="203" y="477"/>
                  </a:cubicBezTo>
                  <a:cubicBezTo>
                    <a:pt x="203" y="453"/>
                    <a:pt x="215" y="417"/>
                    <a:pt x="227" y="382"/>
                  </a:cubicBezTo>
                  <a:cubicBezTo>
                    <a:pt x="239" y="370"/>
                    <a:pt x="239" y="358"/>
                    <a:pt x="251" y="346"/>
                  </a:cubicBezTo>
                  <a:cubicBezTo>
                    <a:pt x="263" y="334"/>
                    <a:pt x="275" y="322"/>
                    <a:pt x="275" y="310"/>
                  </a:cubicBezTo>
                  <a:cubicBezTo>
                    <a:pt x="298" y="298"/>
                    <a:pt x="310" y="298"/>
                    <a:pt x="322" y="286"/>
                  </a:cubicBezTo>
                  <a:cubicBezTo>
                    <a:pt x="334" y="286"/>
                    <a:pt x="346" y="274"/>
                    <a:pt x="370" y="274"/>
                  </a:cubicBezTo>
                  <a:lnTo>
                    <a:pt x="418" y="274"/>
                  </a:lnTo>
                  <a:cubicBezTo>
                    <a:pt x="394" y="286"/>
                    <a:pt x="382" y="310"/>
                    <a:pt x="382" y="334"/>
                  </a:cubicBezTo>
                  <a:cubicBezTo>
                    <a:pt x="382" y="417"/>
                    <a:pt x="370" y="501"/>
                    <a:pt x="370" y="584"/>
                  </a:cubicBezTo>
                  <a:cubicBezTo>
                    <a:pt x="370" y="620"/>
                    <a:pt x="370" y="655"/>
                    <a:pt x="370" y="691"/>
                  </a:cubicBezTo>
                  <a:cubicBezTo>
                    <a:pt x="370" y="703"/>
                    <a:pt x="370" y="727"/>
                    <a:pt x="370" y="751"/>
                  </a:cubicBezTo>
                  <a:cubicBezTo>
                    <a:pt x="370" y="774"/>
                    <a:pt x="370" y="798"/>
                    <a:pt x="370" y="810"/>
                  </a:cubicBezTo>
                  <a:cubicBezTo>
                    <a:pt x="370" y="822"/>
                    <a:pt x="370" y="846"/>
                    <a:pt x="382" y="858"/>
                  </a:cubicBezTo>
                  <a:cubicBezTo>
                    <a:pt x="382" y="870"/>
                    <a:pt x="382" y="882"/>
                    <a:pt x="394" y="882"/>
                  </a:cubicBezTo>
                  <a:cubicBezTo>
                    <a:pt x="413" y="901"/>
                    <a:pt x="433" y="921"/>
                    <a:pt x="459" y="921"/>
                  </a:cubicBezTo>
                  <a:cubicBezTo>
                    <a:pt x="464" y="921"/>
                    <a:pt x="470" y="920"/>
                    <a:pt x="477" y="917"/>
                  </a:cubicBezTo>
                  <a:cubicBezTo>
                    <a:pt x="477" y="917"/>
                    <a:pt x="489" y="917"/>
                    <a:pt x="501" y="905"/>
                  </a:cubicBezTo>
                  <a:cubicBezTo>
                    <a:pt x="513" y="905"/>
                    <a:pt x="525" y="894"/>
                    <a:pt x="525" y="882"/>
                  </a:cubicBezTo>
                  <a:cubicBezTo>
                    <a:pt x="537" y="870"/>
                    <a:pt x="548" y="858"/>
                    <a:pt x="560" y="846"/>
                  </a:cubicBezTo>
                  <a:cubicBezTo>
                    <a:pt x="560" y="834"/>
                    <a:pt x="560" y="834"/>
                    <a:pt x="560" y="822"/>
                  </a:cubicBezTo>
                  <a:cubicBezTo>
                    <a:pt x="560" y="822"/>
                    <a:pt x="572" y="834"/>
                    <a:pt x="572" y="834"/>
                  </a:cubicBezTo>
                  <a:cubicBezTo>
                    <a:pt x="584" y="846"/>
                    <a:pt x="602" y="852"/>
                    <a:pt x="620" y="852"/>
                  </a:cubicBezTo>
                  <a:cubicBezTo>
                    <a:pt x="638" y="852"/>
                    <a:pt x="656" y="846"/>
                    <a:pt x="668" y="834"/>
                  </a:cubicBezTo>
                  <a:cubicBezTo>
                    <a:pt x="715" y="786"/>
                    <a:pt x="763" y="739"/>
                    <a:pt x="787" y="679"/>
                  </a:cubicBezTo>
                  <a:cubicBezTo>
                    <a:pt x="834" y="584"/>
                    <a:pt x="834" y="489"/>
                    <a:pt x="822" y="393"/>
                  </a:cubicBezTo>
                  <a:cubicBezTo>
                    <a:pt x="810" y="346"/>
                    <a:pt x="787" y="298"/>
                    <a:pt x="775" y="263"/>
                  </a:cubicBezTo>
                  <a:cubicBezTo>
                    <a:pt x="751" y="215"/>
                    <a:pt x="727" y="179"/>
                    <a:pt x="703" y="143"/>
                  </a:cubicBezTo>
                  <a:cubicBezTo>
                    <a:pt x="668" y="108"/>
                    <a:pt x="632" y="84"/>
                    <a:pt x="596" y="60"/>
                  </a:cubicBezTo>
                  <a:cubicBezTo>
                    <a:pt x="560" y="24"/>
                    <a:pt x="513" y="12"/>
                    <a:pt x="453" y="12"/>
                  </a:cubicBezTo>
                  <a:cubicBezTo>
                    <a:pt x="441" y="1"/>
                    <a:pt x="429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6168925" y="3480025"/>
              <a:ext cx="22625" cy="20200"/>
            </a:xfrm>
            <a:custGeom>
              <a:avLst/>
              <a:gdLst/>
              <a:ahLst/>
              <a:cxnLst/>
              <a:rect l="l" t="t" r="r" b="b"/>
              <a:pathLst>
                <a:path w="905" h="808" extrusionOk="0">
                  <a:moveTo>
                    <a:pt x="191" y="340"/>
                  </a:moveTo>
                  <a:cubicBezTo>
                    <a:pt x="191" y="350"/>
                    <a:pt x="191" y="361"/>
                    <a:pt x="191" y="381"/>
                  </a:cubicBezTo>
                  <a:cubicBezTo>
                    <a:pt x="191" y="393"/>
                    <a:pt x="191" y="417"/>
                    <a:pt x="191" y="429"/>
                  </a:cubicBezTo>
                  <a:cubicBezTo>
                    <a:pt x="191" y="429"/>
                    <a:pt x="179" y="417"/>
                    <a:pt x="179" y="405"/>
                  </a:cubicBezTo>
                  <a:cubicBezTo>
                    <a:pt x="179" y="405"/>
                    <a:pt x="167" y="405"/>
                    <a:pt x="167" y="393"/>
                  </a:cubicBezTo>
                  <a:cubicBezTo>
                    <a:pt x="167" y="393"/>
                    <a:pt x="167" y="393"/>
                    <a:pt x="167" y="381"/>
                  </a:cubicBezTo>
                  <a:cubicBezTo>
                    <a:pt x="179" y="369"/>
                    <a:pt x="179" y="369"/>
                    <a:pt x="179" y="358"/>
                  </a:cubicBezTo>
                  <a:cubicBezTo>
                    <a:pt x="185" y="352"/>
                    <a:pt x="188" y="346"/>
                    <a:pt x="191" y="340"/>
                  </a:cubicBezTo>
                  <a:close/>
                  <a:moveTo>
                    <a:pt x="518" y="249"/>
                  </a:moveTo>
                  <a:cubicBezTo>
                    <a:pt x="520" y="250"/>
                    <a:pt x="521" y="250"/>
                    <a:pt x="524" y="250"/>
                  </a:cubicBezTo>
                  <a:cubicBezTo>
                    <a:pt x="536" y="262"/>
                    <a:pt x="560" y="274"/>
                    <a:pt x="583" y="286"/>
                  </a:cubicBezTo>
                  <a:cubicBezTo>
                    <a:pt x="595" y="298"/>
                    <a:pt x="607" y="310"/>
                    <a:pt x="619" y="310"/>
                  </a:cubicBezTo>
                  <a:cubicBezTo>
                    <a:pt x="631" y="346"/>
                    <a:pt x="655" y="369"/>
                    <a:pt x="667" y="393"/>
                  </a:cubicBezTo>
                  <a:cubicBezTo>
                    <a:pt x="667" y="405"/>
                    <a:pt x="679" y="429"/>
                    <a:pt x="679" y="441"/>
                  </a:cubicBezTo>
                  <a:cubicBezTo>
                    <a:pt x="679" y="453"/>
                    <a:pt x="679" y="477"/>
                    <a:pt x="679" y="489"/>
                  </a:cubicBezTo>
                  <a:cubicBezTo>
                    <a:pt x="679" y="500"/>
                    <a:pt x="667" y="500"/>
                    <a:pt x="667" y="500"/>
                  </a:cubicBezTo>
                  <a:cubicBezTo>
                    <a:pt x="643" y="512"/>
                    <a:pt x="631" y="536"/>
                    <a:pt x="607" y="548"/>
                  </a:cubicBezTo>
                  <a:cubicBezTo>
                    <a:pt x="607" y="500"/>
                    <a:pt x="607" y="465"/>
                    <a:pt x="595" y="417"/>
                  </a:cubicBezTo>
                  <a:cubicBezTo>
                    <a:pt x="595" y="381"/>
                    <a:pt x="572" y="346"/>
                    <a:pt x="560" y="310"/>
                  </a:cubicBezTo>
                  <a:cubicBezTo>
                    <a:pt x="549" y="290"/>
                    <a:pt x="531" y="269"/>
                    <a:pt x="518" y="249"/>
                  </a:cubicBezTo>
                  <a:close/>
                  <a:moveTo>
                    <a:pt x="393" y="0"/>
                  </a:moveTo>
                  <a:cubicBezTo>
                    <a:pt x="369" y="0"/>
                    <a:pt x="345" y="12"/>
                    <a:pt x="322" y="12"/>
                  </a:cubicBezTo>
                  <a:cubicBezTo>
                    <a:pt x="298" y="12"/>
                    <a:pt x="274" y="24"/>
                    <a:pt x="250" y="36"/>
                  </a:cubicBezTo>
                  <a:cubicBezTo>
                    <a:pt x="226" y="36"/>
                    <a:pt x="214" y="48"/>
                    <a:pt x="202" y="48"/>
                  </a:cubicBezTo>
                  <a:cubicBezTo>
                    <a:pt x="191" y="60"/>
                    <a:pt x="179" y="72"/>
                    <a:pt x="155" y="84"/>
                  </a:cubicBezTo>
                  <a:cubicBezTo>
                    <a:pt x="143" y="108"/>
                    <a:pt x="119" y="131"/>
                    <a:pt x="107" y="143"/>
                  </a:cubicBezTo>
                  <a:cubicBezTo>
                    <a:pt x="83" y="167"/>
                    <a:pt x="71" y="191"/>
                    <a:pt x="60" y="215"/>
                  </a:cubicBezTo>
                  <a:cubicBezTo>
                    <a:pt x="48" y="239"/>
                    <a:pt x="36" y="274"/>
                    <a:pt x="24" y="298"/>
                  </a:cubicBezTo>
                  <a:cubicBezTo>
                    <a:pt x="24" y="310"/>
                    <a:pt x="24" y="322"/>
                    <a:pt x="24" y="334"/>
                  </a:cubicBezTo>
                  <a:cubicBezTo>
                    <a:pt x="12" y="358"/>
                    <a:pt x="12" y="393"/>
                    <a:pt x="0" y="417"/>
                  </a:cubicBezTo>
                  <a:cubicBezTo>
                    <a:pt x="0" y="453"/>
                    <a:pt x="0" y="477"/>
                    <a:pt x="0" y="512"/>
                  </a:cubicBezTo>
                  <a:cubicBezTo>
                    <a:pt x="0" y="536"/>
                    <a:pt x="12" y="560"/>
                    <a:pt x="24" y="584"/>
                  </a:cubicBezTo>
                  <a:cubicBezTo>
                    <a:pt x="48" y="643"/>
                    <a:pt x="71" y="703"/>
                    <a:pt x="119" y="739"/>
                  </a:cubicBezTo>
                  <a:cubicBezTo>
                    <a:pt x="143" y="762"/>
                    <a:pt x="167" y="774"/>
                    <a:pt x="202" y="774"/>
                  </a:cubicBezTo>
                  <a:cubicBezTo>
                    <a:pt x="226" y="786"/>
                    <a:pt x="250" y="786"/>
                    <a:pt x="274" y="786"/>
                  </a:cubicBezTo>
                  <a:lnTo>
                    <a:pt x="286" y="786"/>
                  </a:lnTo>
                  <a:cubicBezTo>
                    <a:pt x="286" y="798"/>
                    <a:pt x="298" y="798"/>
                    <a:pt x="310" y="798"/>
                  </a:cubicBezTo>
                  <a:cubicBezTo>
                    <a:pt x="339" y="804"/>
                    <a:pt x="372" y="807"/>
                    <a:pt x="405" y="807"/>
                  </a:cubicBezTo>
                  <a:cubicBezTo>
                    <a:pt x="438" y="807"/>
                    <a:pt x="470" y="804"/>
                    <a:pt x="500" y="798"/>
                  </a:cubicBezTo>
                  <a:cubicBezTo>
                    <a:pt x="560" y="786"/>
                    <a:pt x="607" y="762"/>
                    <a:pt x="655" y="739"/>
                  </a:cubicBezTo>
                  <a:cubicBezTo>
                    <a:pt x="679" y="727"/>
                    <a:pt x="703" y="715"/>
                    <a:pt x="726" y="691"/>
                  </a:cubicBezTo>
                  <a:cubicBezTo>
                    <a:pt x="750" y="679"/>
                    <a:pt x="762" y="655"/>
                    <a:pt x="786" y="631"/>
                  </a:cubicBezTo>
                  <a:cubicBezTo>
                    <a:pt x="798" y="608"/>
                    <a:pt x="810" y="596"/>
                    <a:pt x="810" y="572"/>
                  </a:cubicBezTo>
                  <a:cubicBezTo>
                    <a:pt x="833" y="548"/>
                    <a:pt x="857" y="524"/>
                    <a:pt x="869" y="489"/>
                  </a:cubicBezTo>
                  <a:cubicBezTo>
                    <a:pt x="893" y="465"/>
                    <a:pt x="905" y="441"/>
                    <a:pt x="905" y="405"/>
                  </a:cubicBezTo>
                  <a:cubicBezTo>
                    <a:pt x="905" y="381"/>
                    <a:pt x="893" y="346"/>
                    <a:pt x="893" y="322"/>
                  </a:cubicBezTo>
                  <a:cubicBezTo>
                    <a:pt x="869" y="262"/>
                    <a:pt x="833" y="215"/>
                    <a:pt x="798" y="179"/>
                  </a:cubicBezTo>
                  <a:cubicBezTo>
                    <a:pt x="714" y="96"/>
                    <a:pt x="607" y="36"/>
                    <a:pt x="488" y="12"/>
                  </a:cubicBezTo>
                  <a:cubicBezTo>
                    <a:pt x="452" y="12"/>
                    <a:pt x="429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5"/>
          <p:cNvPicPr preferRelativeResize="0"/>
          <p:nvPr/>
        </p:nvPicPr>
        <p:blipFill rotWithShape="1">
          <a:blip r:embed="rId1"/>
          <a:srcRect l="17749" t="17749" r="17755" b="17755"/>
          <a:stretch>
            <a:fillRect/>
          </a:stretch>
        </p:blipFill>
        <p:spPr>
          <a:xfrm rot="-863554" flipH="1">
            <a:off x="8165461" y="2706688"/>
            <a:ext cx="1719878" cy="1719878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8" name="Google Shape;368;p35"/>
          <p:cNvSpPr txBox="1">
            <a:spLocks noGrp="1"/>
          </p:cNvSpPr>
          <p:nvPr>
            <p:ph type="subTitle" idx="1"/>
          </p:nvPr>
        </p:nvSpPr>
        <p:spPr>
          <a:xfrm>
            <a:off x="1889666" y="527103"/>
            <a:ext cx="3061202" cy="40862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bg-BG" dirty="0"/>
              <a:t>Разработка на система, която чрез сензори </a:t>
            </a:r>
            <a:r>
              <a:rPr lang="bg-BG" dirty="0" smtClean="0"/>
              <a:t>измерва </a:t>
            </a:r>
            <a:r>
              <a:rPr lang="bg-BG" dirty="0"/>
              <a:t>качеството на въздуха. Информацията от тези сензори се изпраща с bluetooth на компютър, вписва се в база данни и се визуализира от сайт.</a:t>
            </a:r>
            <a:endParaRPr lang="bg-BG" dirty="0"/>
          </a:p>
        </p:txBody>
      </p:sp>
      <p:grpSp>
        <p:nvGrpSpPr>
          <p:cNvPr id="369" name="Google Shape;369;p35"/>
          <p:cNvGrpSpPr/>
          <p:nvPr/>
        </p:nvGrpSpPr>
        <p:grpSpPr>
          <a:xfrm>
            <a:off x="7367054" y="3658525"/>
            <a:ext cx="1153455" cy="778070"/>
            <a:chOff x="9930350" y="-1954275"/>
            <a:chExt cx="295750" cy="199500"/>
          </a:xfrm>
        </p:grpSpPr>
        <p:sp>
          <p:nvSpPr>
            <p:cNvPr id="370" name="Google Shape;370;p35"/>
            <p:cNvSpPr/>
            <p:nvPr/>
          </p:nvSpPr>
          <p:spPr>
            <a:xfrm>
              <a:off x="10036125" y="-1900325"/>
              <a:ext cx="95050" cy="114975"/>
            </a:xfrm>
            <a:custGeom>
              <a:avLst/>
              <a:gdLst/>
              <a:ahLst/>
              <a:cxnLst/>
              <a:rect l="l" t="t" r="r" b="b"/>
              <a:pathLst>
                <a:path w="3802" h="4599" extrusionOk="0">
                  <a:moveTo>
                    <a:pt x="1607" y="111"/>
                  </a:moveTo>
                  <a:cubicBezTo>
                    <a:pt x="2009" y="111"/>
                    <a:pt x="2208" y="637"/>
                    <a:pt x="2390" y="953"/>
                  </a:cubicBezTo>
                  <a:cubicBezTo>
                    <a:pt x="2670" y="1459"/>
                    <a:pt x="2916" y="1979"/>
                    <a:pt x="3156" y="2505"/>
                  </a:cubicBezTo>
                  <a:cubicBezTo>
                    <a:pt x="3262" y="2744"/>
                    <a:pt x="3369" y="2991"/>
                    <a:pt x="3462" y="3237"/>
                  </a:cubicBezTo>
                  <a:cubicBezTo>
                    <a:pt x="3502" y="3337"/>
                    <a:pt x="3629" y="3577"/>
                    <a:pt x="3582" y="3690"/>
                  </a:cubicBezTo>
                  <a:cubicBezTo>
                    <a:pt x="3489" y="3910"/>
                    <a:pt x="3122" y="4076"/>
                    <a:pt x="2929" y="4190"/>
                  </a:cubicBezTo>
                  <a:cubicBezTo>
                    <a:pt x="2670" y="4336"/>
                    <a:pt x="2370" y="4496"/>
                    <a:pt x="2070" y="4503"/>
                  </a:cubicBezTo>
                  <a:cubicBezTo>
                    <a:pt x="2069" y="4503"/>
                    <a:pt x="2068" y="4503"/>
                    <a:pt x="2067" y="4503"/>
                  </a:cubicBezTo>
                  <a:cubicBezTo>
                    <a:pt x="1775" y="4503"/>
                    <a:pt x="1457" y="3669"/>
                    <a:pt x="1351" y="3464"/>
                  </a:cubicBezTo>
                  <a:cubicBezTo>
                    <a:pt x="905" y="2619"/>
                    <a:pt x="446" y="1740"/>
                    <a:pt x="106" y="849"/>
                  </a:cubicBezTo>
                  <a:lnTo>
                    <a:pt x="106" y="849"/>
                  </a:lnTo>
                  <a:cubicBezTo>
                    <a:pt x="128" y="716"/>
                    <a:pt x="541" y="525"/>
                    <a:pt x="638" y="473"/>
                  </a:cubicBezTo>
                  <a:cubicBezTo>
                    <a:pt x="905" y="327"/>
                    <a:pt x="1191" y="200"/>
                    <a:pt x="1484" y="127"/>
                  </a:cubicBezTo>
                  <a:cubicBezTo>
                    <a:pt x="1527" y="116"/>
                    <a:pt x="1568" y="111"/>
                    <a:pt x="1607" y="111"/>
                  </a:cubicBezTo>
                  <a:close/>
                  <a:moveTo>
                    <a:pt x="1655" y="0"/>
                  </a:moveTo>
                  <a:cubicBezTo>
                    <a:pt x="1147" y="0"/>
                    <a:pt x="529" y="382"/>
                    <a:pt x="152" y="660"/>
                  </a:cubicBezTo>
                  <a:cubicBezTo>
                    <a:pt x="104" y="702"/>
                    <a:pt x="25" y="759"/>
                    <a:pt x="8" y="833"/>
                  </a:cubicBezTo>
                  <a:lnTo>
                    <a:pt x="8" y="833"/>
                  </a:lnTo>
                  <a:cubicBezTo>
                    <a:pt x="2" y="843"/>
                    <a:pt x="1" y="857"/>
                    <a:pt x="6" y="873"/>
                  </a:cubicBezTo>
                  <a:cubicBezTo>
                    <a:pt x="405" y="1912"/>
                    <a:pt x="938" y="2951"/>
                    <a:pt x="1484" y="3923"/>
                  </a:cubicBezTo>
                  <a:cubicBezTo>
                    <a:pt x="1631" y="4191"/>
                    <a:pt x="1789" y="4599"/>
                    <a:pt x="2135" y="4599"/>
                  </a:cubicBezTo>
                  <a:cubicBezTo>
                    <a:pt x="2151" y="4599"/>
                    <a:pt x="2167" y="4598"/>
                    <a:pt x="2183" y="4596"/>
                  </a:cubicBezTo>
                  <a:cubicBezTo>
                    <a:pt x="2643" y="4543"/>
                    <a:pt x="3389" y="4170"/>
                    <a:pt x="3649" y="3777"/>
                  </a:cubicBezTo>
                  <a:cubicBezTo>
                    <a:pt x="3802" y="3537"/>
                    <a:pt x="3489" y="3031"/>
                    <a:pt x="3402" y="2818"/>
                  </a:cubicBezTo>
                  <a:cubicBezTo>
                    <a:pt x="3122" y="2165"/>
                    <a:pt x="2816" y="1526"/>
                    <a:pt x="2476" y="906"/>
                  </a:cubicBezTo>
                  <a:cubicBezTo>
                    <a:pt x="2343" y="673"/>
                    <a:pt x="2090" y="47"/>
                    <a:pt x="1770" y="7"/>
                  </a:cubicBezTo>
                  <a:cubicBezTo>
                    <a:pt x="1733" y="2"/>
                    <a:pt x="1694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10019825" y="-1928575"/>
              <a:ext cx="66575" cy="37325"/>
            </a:xfrm>
            <a:custGeom>
              <a:avLst/>
              <a:gdLst/>
              <a:ahLst/>
              <a:cxnLst/>
              <a:rect l="l" t="t" r="r" b="b"/>
              <a:pathLst>
                <a:path w="2663" h="1493" extrusionOk="0">
                  <a:moveTo>
                    <a:pt x="1951" y="122"/>
                  </a:moveTo>
                  <a:cubicBezTo>
                    <a:pt x="2048" y="122"/>
                    <a:pt x="2144" y="131"/>
                    <a:pt x="2236" y="151"/>
                  </a:cubicBezTo>
                  <a:cubicBezTo>
                    <a:pt x="2622" y="238"/>
                    <a:pt x="1830" y="824"/>
                    <a:pt x="1730" y="891"/>
                  </a:cubicBezTo>
                  <a:cubicBezTo>
                    <a:pt x="1597" y="977"/>
                    <a:pt x="796" y="1390"/>
                    <a:pt x="363" y="1390"/>
                  </a:cubicBezTo>
                  <a:cubicBezTo>
                    <a:pt x="238" y="1390"/>
                    <a:pt x="143" y="1355"/>
                    <a:pt x="105" y="1268"/>
                  </a:cubicBezTo>
                  <a:lnTo>
                    <a:pt x="105" y="1268"/>
                  </a:lnTo>
                  <a:cubicBezTo>
                    <a:pt x="105" y="1266"/>
                    <a:pt x="105" y="1265"/>
                    <a:pt x="105" y="1264"/>
                  </a:cubicBezTo>
                  <a:cubicBezTo>
                    <a:pt x="105" y="951"/>
                    <a:pt x="571" y="638"/>
                    <a:pt x="791" y="498"/>
                  </a:cubicBezTo>
                  <a:cubicBezTo>
                    <a:pt x="1108" y="288"/>
                    <a:pt x="1543" y="122"/>
                    <a:pt x="1951" y="122"/>
                  </a:cubicBezTo>
                  <a:close/>
                  <a:moveTo>
                    <a:pt x="2046" y="0"/>
                  </a:moveTo>
                  <a:cubicBezTo>
                    <a:pt x="1706" y="0"/>
                    <a:pt x="1276" y="159"/>
                    <a:pt x="1110" y="225"/>
                  </a:cubicBezTo>
                  <a:cubicBezTo>
                    <a:pt x="756" y="363"/>
                    <a:pt x="25" y="779"/>
                    <a:pt x="5" y="1245"/>
                  </a:cubicBezTo>
                  <a:lnTo>
                    <a:pt x="5" y="1245"/>
                  </a:lnTo>
                  <a:cubicBezTo>
                    <a:pt x="1" y="1254"/>
                    <a:pt x="1" y="1265"/>
                    <a:pt x="5" y="1277"/>
                  </a:cubicBezTo>
                  <a:cubicBezTo>
                    <a:pt x="56" y="1435"/>
                    <a:pt x="195" y="1492"/>
                    <a:pt x="369" y="1492"/>
                  </a:cubicBezTo>
                  <a:cubicBezTo>
                    <a:pt x="734" y="1492"/>
                    <a:pt x="1254" y="1241"/>
                    <a:pt x="1430" y="1164"/>
                  </a:cubicBezTo>
                  <a:cubicBezTo>
                    <a:pt x="1603" y="1084"/>
                    <a:pt x="2662" y="504"/>
                    <a:pt x="2456" y="171"/>
                  </a:cubicBezTo>
                  <a:cubicBezTo>
                    <a:pt x="2380" y="45"/>
                    <a:pt x="2225" y="0"/>
                    <a:pt x="2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10019600" y="-1926025"/>
              <a:ext cx="61050" cy="31050"/>
            </a:xfrm>
            <a:custGeom>
              <a:avLst/>
              <a:gdLst/>
              <a:ahLst/>
              <a:cxnLst/>
              <a:rect l="l" t="t" r="r" b="b"/>
              <a:pathLst>
                <a:path w="2442" h="1242" extrusionOk="0">
                  <a:moveTo>
                    <a:pt x="2370" y="1"/>
                  </a:moveTo>
                  <a:cubicBezTo>
                    <a:pt x="2356" y="1"/>
                    <a:pt x="2341" y="7"/>
                    <a:pt x="2332" y="23"/>
                  </a:cubicBezTo>
                  <a:cubicBezTo>
                    <a:pt x="2158" y="269"/>
                    <a:pt x="1825" y="456"/>
                    <a:pt x="1579" y="609"/>
                  </a:cubicBezTo>
                  <a:cubicBezTo>
                    <a:pt x="1126" y="902"/>
                    <a:pt x="613" y="1115"/>
                    <a:pt x="67" y="1142"/>
                  </a:cubicBezTo>
                  <a:cubicBezTo>
                    <a:pt x="0" y="1142"/>
                    <a:pt x="0" y="1242"/>
                    <a:pt x="67" y="1242"/>
                  </a:cubicBezTo>
                  <a:cubicBezTo>
                    <a:pt x="633" y="1215"/>
                    <a:pt x="1146" y="988"/>
                    <a:pt x="1632" y="695"/>
                  </a:cubicBezTo>
                  <a:cubicBezTo>
                    <a:pt x="1892" y="542"/>
                    <a:pt x="2238" y="329"/>
                    <a:pt x="2418" y="76"/>
                  </a:cubicBezTo>
                  <a:cubicBezTo>
                    <a:pt x="2442" y="38"/>
                    <a:pt x="2405" y="1"/>
                    <a:pt x="2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10041775" y="-1931275"/>
              <a:ext cx="10600" cy="19475"/>
            </a:xfrm>
            <a:custGeom>
              <a:avLst/>
              <a:gdLst/>
              <a:ahLst/>
              <a:cxnLst/>
              <a:rect l="l" t="t" r="r" b="b"/>
              <a:pathLst>
                <a:path w="424" h="779" extrusionOk="0">
                  <a:moveTo>
                    <a:pt x="69" y="0"/>
                  </a:moveTo>
                  <a:cubicBezTo>
                    <a:pt x="36" y="0"/>
                    <a:pt x="1" y="38"/>
                    <a:pt x="19" y="80"/>
                  </a:cubicBezTo>
                  <a:cubicBezTo>
                    <a:pt x="119" y="299"/>
                    <a:pt x="219" y="526"/>
                    <a:pt x="319" y="752"/>
                  </a:cubicBezTo>
                  <a:cubicBezTo>
                    <a:pt x="327" y="771"/>
                    <a:pt x="341" y="779"/>
                    <a:pt x="356" y="779"/>
                  </a:cubicBezTo>
                  <a:cubicBezTo>
                    <a:pt x="388" y="779"/>
                    <a:pt x="424" y="740"/>
                    <a:pt x="406" y="699"/>
                  </a:cubicBezTo>
                  <a:cubicBezTo>
                    <a:pt x="306" y="473"/>
                    <a:pt x="206" y="253"/>
                    <a:pt x="106" y="26"/>
                  </a:cubicBezTo>
                  <a:cubicBezTo>
                    <a:pt x="98" y="8"/>
                    <a:pt x="84" y="0"/>
                    <a:pt x="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10036925" y="-1936650"/>
              <a:ext cx="11400" cy="10300"/>
            </a:xfrm>
            <a:custGeom>
              <a:avLst/>
              <a:gdLst/>
              <a:ahLst/>
              <a:cxnLst/>
              <a:rect l="l" t="t" r="r" b="b"/>
              <a:pathLst>
                <a:path w="456" h="412" extrusionOk="0">
                  <a:moveTo>
                    <a:pt x="229" y="99"/>
                  </a:moveTo>
                  <a:cubicBezTo>
                    <a:pt x="267" y="99"/>
                    <a:pt x="307" y="125"/>
                    <a:pt x="328" y="159"/>
                  </a:cubicBezTo>
                  <a:lnTo>
                    <a:pt x="328" y="159"/>
                  </a:lnTo>
                  <a:cubicBezTo>
                    <a:pt x="356" y="243"/>
                    <a:pt x="293" y="312"/>
                    <a:pt x="226" y="312"/>
                  </a:cubicBezTo>
                  <a:cubicBezTo>
                    <a:pt x="195" y="312"/>
                    <a:pt x="163" y="297"/>
                    <a:pt x="140" y="261"/>
                  </a:cubicBezTo>
                  <a:cubicBezTo>
                    <a:pt x="107" y="208"/>
                    <a:pt x="133" y="141"/>
                    <a:pt x="180" y="115"/>
                  </a:cubicBezTo>
                  <a:cubicBezTo>
                    <a:pt x="195" y="103"/>
                    <a:pt x="212" y="99"/>
                    <a:pt x="229" y="99"/>
                  </a:cubicBezTo>
                  <a:close/>
                  <a:moveTo>
                    <a:pt x="228" y="0"/>
                  </a:moveTo>
                  <a:cubicBezTo>
                    <a:pt x="203" y="0"/>
                    <a:pt x="178" y="5"/>
                    <a:pt x="153" y="15"/>
                  </a:cubicBezTo>
                  <a:cubicBezTo>
                    <a:pt x="47" y="55"/>
                    <a:pt x="0" y="181"/>
                    <a:pt x="40" y="281"/>
                  </a:cubicBezTo>
                  <a:cubicBezTo>
                    <a:pt x="70" y="361"/>
                    <a:pt x="149" y="411"/>
                    <a:pt x="229" y="411"/>
                  </a:cubicBezTo>
                  <a:cubicBezTo>
                    <a:pt x="255" y="411"/>
                    <a:pt x="282" y="406"/>
                    <a:pt x="307" y="394"/>
                  </a:cubicBezTo>
                  <a:cubicBezTo>
                    <a:pt x="408" y="356"/>
                    <a:pt x="455" y="245"/>
                    <a:pt x="425" y="142"/>
                  </a:cubicBezTo>
                  <a:lnTo>
                    <a:pt x="425" y="142"/>
                  </a:lnTo>
                  <a:cubicBezTo>
                    <a:pt x="425" y="134"/>
                    <a:pt x="424" y="124"/>
                    <a:pt x="420" y="115"/>
                  </a:cubicBezTo>
                  <a:cubicBezTo>
                    <a:pt x="379" y="44"/>
                    <a:pt x="305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10058275" y="-1904075"/>
              <a:ext cx="6425" cy="10175"/>
            </a:xfrm>
            <a:custGeom>
              <a:avLst/>
              <a:gdLst/>
              <a:ahLst/>
              <a:cxnLst/>
              <a:rect l="l" t="t" r="r" b="b"/>
              <a:pathLst>
                <a:path w="257" h="407" extrusionOk="0">
                  <a:moveTo>
                    <a:pt x="69" y="1"/>
                  </a:moveTo>
                  <a:cubicBezTo>
                    <a:pt x="36" y="1"/>
                    <a:pt x="0" y="36"/>
                    <a:pt x="19" y="77"/>
                  </a:cubicBezTo>
                  <a:cubicBezTo>
                    <a:pt x="65" y="177"/>
                    <a:pt x="105" y="277"/>
                    <a:pt x="152" y="384"/>
                  </a:cubicBezTo>
                  <a:cubicBezTo>
                    <a:pt x="160" y="400"/>
                    <a:pt x="174" y="407"/>
                    <a:pt x="188" y="407"/>
                  </a:cubicBezTo>
                  <a:cubicBezTo>
                    <a:pt x="221" y="407"/>
                    <a:pt x="257" y="372"/>
                    <a:pt x="238" y="330"/>
                  </a:cubicBezTo>
                  <a:cubicBezTo>
                    <a:pt x="192" y="230"/>
                    <a:pt x="152" y="130"/>
                    <a:pt x="105" y="24"/>
                  </a:cubicBezTo>
                  <a:cubicBezTo>
                    <a:pt x="97" y="8"/>
                    <a:pt x="83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10051125" y="-1901000"/>
              <a:ext cx="6200" cy="9525"/>
            </a:xfrm>
            <a:custGeom>
              <a:avLst/>
              <a:gdLst/>
              <a:ahLst/>
              <a:cxnLst/>
              <a:rect l="l" t="t" r="r" b="b"/>
              <a:pathLst>
                <a:path w="248" h="381" extrusionOk="0">
                  <a:moveTo>
                    <a:pt x="25" y="84"/>
                  </a:moveTo>
                  <a:cubicBezTo>
                    <a:pt x="25" y="84"/>
                    <a:pt x="27" y="85"/>
                    <a:pt x="29" y="89"/>
                  </a:cubicBezTo>
                  <a:lnTo>
                    <a:pt x="29" y="89"/>
                  </a:lnTo>
                  <a:cubicBezTo>
                    <a:pt x="26" y="86"/>
                    <a:pt x="25" y="84"/>
                    <a:pt x="25" y="84"/>
                  </a:cubicBezTo>
                  <a:close/>
                  <a:moveTo>
                    <a:pt x="58" y="1"/>
                  </a:moveTo>
                  <a:cubicBezTo>
                    <a:pt x="10" y="1"/>
                    <a:pt x="1" y="65"/>
                    <a:pt x="30" y="91"/>
                  </a:cubicBezTo>
                  <a:lnTo>
                    <a:pt x="30" y="91"/>
                  </a:lnTo>
                  <a:cubicBezTo>
                    <a:pt x="30" y="92"/>
                    <a:pt x="31" y="93"/>
                    <a:pt x="32" y="94"/>
                  </a:cubicBezTo>
                  <a:cubicBezTo>
                    <a:pt x="38" y="107"/>
                    <a:pt x="45" y="121"/>
                    <a:pt x="45" y="134"/>
                  </a:cubicBezTo>
                  <a:cubicBezTo>
                    <a:pt x="65" y="161"/>
                    <a:pt x="78" y="194"/>
                    <a:pt x="85" y="227"/>
                  </a:cubicBezTo>
                  <a:cubicBezTo>
                    <a:pt x="105" y="267"/>
                    <a:pt x="118" y="307"/>
                    <a:pt x="138" y="347"/>
                  </a:cubicBezTo>
                  <a:cubicBezTo>
                    <a:pt x="146" y="371"/>
                    <a:pt x="166" y="381"/>
                    <a:pt x="186" y="381"/>
                  </a:cubicBezTo>
                  <a:cubicBezTo>
                    <a:pt x="217" y="381"/>
                    <a:pt x="248" y="357"/>
                    <a:pt x="231" y="320"/>
                  </a:cubicBezTo>
                  <a:cubicBezTo>
                    <a:pt x="211" y="267"/>
                    <a:pt x="191" y="214"/>
                    <a:pt x="165" y="161"/>
                  </a:cubicBezTo>
                  <a:cubicBezTo>
                    <a:pt x="145" y="114"/>
                    <a:pt x="125" y="7"/>
                    <a:pt x="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9930350" y="-1871500"/>
              <a:ext cx="130575" cy="116725"/>
            </a:xfrm>
            <a:custGeom>
              <a:avLst/>
              <a:gdLst/>
              <a:ahLst/>
              <a:cxnLst/>
              <a:rect l="l" t="t" r="r" b="b"/>
              <a:pathLst>
                <a:path w="5223" h="4669" extrusionOk="0">
                  <a:moveTo>
                    <a:pt x="3914" y="118"/>
                  </a:moveTo>
                  <a:lnTo>
                    <a:pt x="3914" y="118"/>
                  </a:lnTo>
                  <a:cubicBezTo>
                    <a:pt x="4308" y="998"/>
                    <a:pt x="4702" y="1884"/>
                    <a:pt x="5096" y="2764"/>
                  </a:cubicBezTo>
                  <a:cubicBezTo>
                    <a:pt x="5099" y="2770"/>
                    <a:pt x="5101" y="2776"/>
                    <a:pt x="5104" y="2781"/>
                  </a:cubicBezTo>
                  <a:lnTo>
                    <a:pt x="5104" y="2781"/>
                  </a:lnTo>
                  <a:cubicBezTo>
                    <a:pt x="5078" y="2792"/>
                    <a:pt x="5052" y="2803"/>
                    <a:pt x="5029" y="2817"/>
                  </a:cubicBezTo>
                  <a:cubicBezTo>
                    <a:pt x="4836" y="2910"/>
                    <a:pt x="4643" y="3003"/>
                    <a:pt x="4450" y="3090"/>
                  </a:cubicBezTo>
                  <a:cubicBezTo>
                    <a:pt x="3864" y="3370"/>
                    <a:pt x="3271" y="3649"/>
                    <a:pt x="2685" y="3929"/>
                  </a:cubicBezTo>
                  <a:cubicBezTo>
                    <a:pt x="2258" y="4136"/>
                    <a:pt x="1826" y="4342"/>
                    <a:pt x="1393" y="4542"/>
                  </a:cubicBezTo>
                  <a:cubicBezTo>
                    <a:pt x="1385" y="4545"/>
                    <a:pt x="1379" y="4548"/>
                    <a:pt x="1374" y="4551"/>
                  </a:cubicBezTo>
                  <a:lnTo>
                    <a:pt x="1374" y="4551"/>
                  </a:lnTo>
                  <a:cubicBezTo>
                    <a:pt x="1360" y="4523"/>
                    <a:pt x="1346" y="4496"/>
                    <a:pt x="1333" y="4469"/>
                  </a:cubicBezTo>
                  <a:cubicBezTo>
                    <a:pt x="1219" y="4229"/>
                    <a:pt x="1100" y="3996"/>
                    <a:pt x="980" y="3756"/>
                  </a:cubicBezTo>
                  <a:cubicBezTo>
                    <a:pt x="713" y="3217"/>
                    <a:pt x="447" y="2684"/>
                    <a:pt x="174" y="2144"/>
                  </a:cubicBezTo>
                  <a:cubicBezTo>
                    <a:pt x="158" y="2103"/>
                    <a:pt x="139" y="2065"/>
                    <a:pt x="118" y="2026"/>
                  </a:cubicBezTo>
                  <a:lnTo>
                    <a:pt x="118" y="2026"/>
                  </a:lnTo>
                  <a:cubicBezTo>
                    <a:pt x="119" y="2025"/>
                    <a:pt x="120" y="2025"/>
                    <a:pt x="121" y="2024"/>
                  </a:cubicBezTo>
                  <a:cubicBezTo>
                    <a:pt x="280" y="1951"/>
                    <a:pt x="434" y="1871"/>
                    <a:pt x="593" y="1791"/>
                  </a:cubicBezTo>
                  <a:cubicBezTo>
                    <a:pt x="1702" y="1233"/>
                    <a:pt x="2811" y="676"/>
                    <a:pt x="3914" y="118"/>
                  </a:cubicBezTo>
                  <a:close/>
                  <a:moveTo>
                    <a:pt x="1391" y="4584"/>
                  </a:moveTo>
                  <a:cubicBezTo>
                    <a:pt x="1391" y="4586"/>
                    <a:pt x="1392" y="4587"/>
                    <a:pt x="1393" y="4589"/>
                  </a:cubicBezTo>
                  <a:cubicBezTo>
                    <a:pt x="1392" y="4587"/>
                    <a:pt x="1391" y="4586"/>
                    <a:pt x="1391" y="4584"/>
                  </a:cubicBezTo>
                  <a:close/>
                  <a:moveTo>
                    <a:pt x="3947" y="0"/>
                  </a:moveTo>
                  <a:cubicBezTo>
                    <a:pt x="3943" y="0"/>
                    <a:pt x="3939" y="1"/>
                    <a:pt x="3935" y="1"/>
                  </a:cubicBezTo>
                  <a:lnTo>
                    <a:pt x="3935" y="1"/>
                  </a:lnTo>
                  <a:cubicBezTo>
                    <a:pt x="3929" y="2"/>
                    <a:pt x="3923" y="3"/>
                    <a:pt x="3917" y="6"/>
                  </a:cubicBezTo>
                  <a:cubicBezTo>
                    <a:pt x="2618" y="659"/>
                    <a:pt x="1326" y="1312"/>
                    <a:pt x="27" y="1964"/>
                  </a:cubicBezTo>
                  <a:cubicBezTo>
                    <a:pt x="1" y="1978"/>
                    <a:pt x="1" y="2011"/>
                    <a:pt x="7" y="2031"/>
                  </a:cubicBezTo>
                  <a:cubicBezTo>
                    <a:pt x="440" y="2904"/>
                    <a:pt x="880" y="3776"/>
                    <a:pt x="1313" y="4642"/>
                  </a:cubicBezTo>
                  <a:cubicBezTo>
                    <a:pt x="1322" y="4660"/>
                    <a:pt x="1339" y="4668"/>
                    <a:pt x="1356" y="4668"/>
                  </a:cubicBezTo>
                  <a:cubicBezTo>
                    <a:pt x="1365" y="4668"/>
                    <a:pt x="1373" y="4666"/>
                    <a:pt x="1379" y="4662"/>
                  </a:cubicBezTo>
                  <a:cubicBezTo>
                    <a:pt x="2651" y="4056"/>
                    <a:pt x="3923" y="3450"/>
                    <a:pt x="5196" y="2850"/>
                  </a:cubicBezTo>
                  <a:cubicBezTo>
                    <a:pt x="5222" y="2837"/>
                    <a:pt x="5222" y="2804"/>
                    <a:pt x="5216" y="2784"/>
                  </a:cubicBezTo>
                  <a:cubicBezTo>
                    <a:pt x="4804" y="1869"/>
                    <a:pt x="4400" y="953"/>
                    <a:pt x="3989" y="38"/>
                  </a:cubicBezTo>
                  <a:lnTo>
                    <a:pt x="3989" y="38"/>
                  </a:lnTo>
                  <a:cubicBezTo>
                    <a:pt x="3988" y="35"/>
                    <a:pt x="3986" y="31"/>
                    <a:pt x="3984" y="28"/>
                  </a:cubicBezTo>
                  <a:lnTo>
                    <a:pt x="3984" y="28"/>
                  </a:lnTo>
                  <a:cubicBezTo>
                    <a:pt x="3984" y="27"/>
                    <a:pt x="3984" y="27"/>
                    <a:pt x="3983" y="26"/>
                  </a:cubicBezTo>
                  <a:cubicBezTo>
                    <a:pt x="3975" y="8"/>
                    <a:pt x="3961" y="0"/>
                    <a:pt x="3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10003325" y="-1859400"/>
              <a:ext cx="33575" cy="70850"/>
            </a:xfrm>
            <a:custGeom>
              <a:avLst/>
              <a:gdLst/>
              <a:ahLst/>
              <a:cxnLst/>
              <a:rect l="l" t="t" r="r" b="b"/>
              <a:pathLst>
                <a:path w="1343" h="2834" extrusionOk="0">
                  <a:moveTo>
                    <a:pt x="66" y="1"/>
                  </a:moveTo>
                  <a:cubicBezTo>
                    <a:pt x="34" y="1"/>
                    <a:pt x="1" y="35"/>
                    <a:pt x="19" y="75"/>
                  </a:cubicBezTo>
                  <a:cubicBezTo>
                    <a:pt x="425" y="988"/>
                    <a:pt x="831" y="1900"/>
                    <a:pt x="1238" y="2806"/>
                  </a:cubicBezTo>
                  <a:cubicBezTo>
                    <a:pt x="1246" y="2825"/>
                    <a:pt x="1262" y="2834"/>
                    <a:pt x="1277" y="2834"/>
                  </a:cubicBezTo>
                  <a:cubicBezTo>
                    <a:pt x="1309" y="2834"/>
                    <a:pt x="1342" y="2799"/>
                    <a:pt x="1324" y="2759"/>
                  </a:cubicBezTo>
                  <a:cubicBezTo>
                    <a:pt x="918" y="1847"/>
                    <a:pt x="512" y="934"/>
                    <a:pt x="105" y="28"/>
                  </a:cubicBezTo>
                  <a:cubicBezTo>
                    <a:pt x="97" y="9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9978675" y="-1847050"/>
              <a:ext cx="33075" cy="69725"/>
            </a:xfrm>
            <a:custGeom>
              <a:avLst/>
              <a:gdLst/>
              <a:ahLst/>
              <a:cxnLst/>
              <a:rect l="l" t="t" r="r" b="b"/>
              <a:pathLst>
                <a:path w="1323" h="2789" extrusionOk="0">
                  <a:moveTo>
                    <a:pt x="68" y="1"/>
                  </a:moveTo>
                  <a:cubicBezTo>
                    <a:pt x="36" y="1"/>
                    <a:pt x="1" y="37"/>
                    <a:pt x="19" y="74"/>
                  </a:cubicBezTo>
                  <a:cubicBezTo>
                    <a:pt x="419" y="973"/>
                    <a:pt x="818" y="1866"/>
                    <a:pt x="1218" y="2765"/>
                  </a:cubicBezTo>
                  <a:cubicBezTo>
                    <a:pt x="1226" y="2781"/>
                    <a:pt x="1240" y="2788"/>
                    <a:pt x="1254" y="2788"/>
                  </a:cubicBezTo>
                  <a:cubicBezTo>
                    <a:pt x="1287" y="2788"/>
                    <a:pt x="1323" y="2753"/>
                    <a:pt x="1304" y="2711"/>
                  </a:cubicBezTo>
                  <a:cubicBezTo>
                    <a:pt x="905" y="1819"/>
                    <a:pt x="505" y="920"/>
                    <a:pt x="106" y="27"/>
                  </a:cubicBezTo>
                  <a:cubicBezTo>
                    <a:pt x="97" y="9"/>
                    <a:pt x="83" y="1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9953550" y="-1834375"/>
              <a:ext cx="36025" cy="69025"/>
            </a:xfrm>
            <a:custGeom>
              <a:avLst/>
              <a:gdLst/>
              <a:ahLst/>
              <a:cxnLst/>
              <a:rect l="l" t="t" r="r" b="b"/>
              <a:pathLst>
                <a:path w="1441" h="2761" extrusionOk="0">
                  <a:moveTo>
                    <a:pt x="68" y="0"/>
                  </a:moveTo>
                  <a:cubicBezTo>
                    <a:pt x="35" y="0"/>
                    <a:pt x="0" y="37"/>
                    <a:pt x="18" y="73"/>
                  </a:cubicBezTo>
                  <a:cubicBezTo>
                    <a:pt x="458" y="959"/>
                    <a:pt x="898" y="1845"/>
                    <a:pt x="1330" y="2737"/>
                  </a:cubicBezTo>
                  <a:cubicBezTo>
                    <a:pt x="1341" y="2754"/>
                    <a:pt x="1356" y="2761"/>
                    <a:pt x="1371" y="2761"/>
                  </a:cubicBezTo>
                  <a:cubicBezTo>
                    <a:pt x="1406" y="2761"/>
                    <a:pt x="1440" y="2725"/>
                    <a:pt x="1417" y="2684"/>
                  </a:cubicBezTo>
                  <a:cubicBezTo>
                    <a:pt x="984" y="1798"/>
                    <a:pt x="545" y="912"/>
                    <a:pt x="105" y="27"/>
                  </a:cubicBezTo>
                  <a:cubicBezTo>
                    <a:pt x="97" y="8"/>
                    <a:pt x="82" y="0"/>
                    <a:pt x="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9938550" y="-1852175"/>
              <a:ext cx="100850" cy="51725"/>
            </a:xfrm>
            <a:custGeom>
              <a:avLst/>
              <a:gdLst/>
              <a:ahLst/>
              <a:cxnLst/>
              <a:rect l="l" t="t" r="r" b="b"/>
              <a:pathLst>
                <a:path w="4034" h="2069" extrusionOk="0">
                  <a:moveTo>
                    <a:pt x="3956" y="1"/>
                  </a:moveTo>
                  <a:cubicBezTo>
                    <a:pt x="3949" y="1"/>
                    <a:pt x="3942" y="2"/>
                    <a:pt x="3935" y="6"/>
                  </a:cubicBezTo>
                  <a:cubicBezTo>
                    <a:pt x="2636" y="665"/>
                    <a:pt x="1344" y="1318"/>
                    <a:pt x="52" y="1977"/>
                  </a:cubicBezTo>
                  <a:cubicBezTo>
                    <a:pt x="0" y="2000"/>
                    <a:pt x="29" y="2069"/>
                    <a:pt x="76" y="2069"/>
                  </a:cubicBezTo>
                  <a:cubicBezTo>
                    <a:pt x="83" y="2069"/>
                    <a:pt x="91" y="2067"/>
                    <a:pt x="99" y="2064"/>
                  </a:cubicBezTo>
                  <a:cubicBezTo>
                    <a:pt x="1391" y="1405"/>
                    <a:pt x="2690" y="752"/>
                    <a:pt x="3982" y="92"/>
                  </a:cubicBezTo>
                  <a:cubicBezTo>
                    <a:pt x="4034" y="69"/>
                    <a:pt x="4000" y="1"/>
                    <a:pt x="39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9951700" y="-1825750"/>
              <a:ext cx="99350" cy="49625"/>
            </a:xfrm>
            <a:custGeom>
              <a:avLst/>
              <a:gdLst/>
              <a:ahLst/>
              <a:cxnLst/>
              <a:rect l="l" t="t" r="r" b="b"/>
              <a:pathLst>
                <a:path w="3974" h="1985" extrusionOk="0">
                  <a:moveTo>
                    <a:pt x="3902" y="0"/>
                  </a:moveTo>
                  <a:cubicBezTo>
                    <a:pt x="3894" y="0"/>
                    <a:pt x="3885" y="3"/>
                    <a:pt x="3875" y="8"/>
                  </a:cubicBezTo>
                  <a:cubicBezTo>
                    <a:pt x="2603" y="634"/>
                    <a:pt x="1325" y="1260"/>
                    <a:pt x="52" y="1893"/>
                  </a:cubicBezTo>
                  <a:cubicBezTo>
                    <a:pt x="0" y="1916"/>
                    <a:pt x="29" y="1984"/>
                    <a:pt x="76" y="1984"/>
                  </a:cubicBezTo>
                  <a:cubicBezTo>
                    <a:pt x="84" y="1984"/>
                    <a:pt x="91" y="1983"/>
                    <a:pt x="99" y="1979"/>
                  </a:cubicBezTo>
                  <a:cubicBezTo>
                    <a:pt x="1378" y="1347"/>
                    <a:pt x="2650" y="721"/>
                    <a:pt x="3929" y="94"/>
                  </a:cubicBezTo>
                  <a:cubicBezTo>
                    <a:pt x="3974" y="66"/>
                    <a:pt x="3947" y="0"/>
                    <a:pt x="3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10093475" y="-1954275"/>
              <a:ext cx="132625" cy="116075"/>
            </a:xfrm>
            <a:custGeom>
              <a:avLst/>
              <a:gdLst/>
              <a:ahLst/>
              <a:cxnLst/>
              <a:rect l="l" t="t" r="r" b="b"/>
              <a:pathLst>
                <a:path w="5305" h="4643" extrusionOk="0">
                  <a:moveTo>
                    <a:pt x="3953" y="116"/>
                  </a:moveTo>
                  <a:lnTo>
                    <a:pt x="3953" y="116"/>
                  </a:lnTo>
                  <a:cubicBezTo>
                    <a:pt x="3978" y="165"/>
                    <a:pt x="4008" y="219"/>
                    <a:pt x="4032" y="274"/>
                  </a:cubicBezTo>
                  <a:cubicBezTo>
                    <a:pt x="4159" y="533"/>
                    <a:pt x="4285" y="793"/>
                    <a:pt x="4412" y="1053"/>
                  </a:cubicBezTo>
                  <a:cubicBezTo>
                    <a:pt x="4665" y="1572"/>
                    <a:pt x="4911" y="2085"/>
                    <a:pt x="5164" y="2605"/>
                  </a:cubicBezTo>
                  <a:cubicBezTo>
                    <a:pt x="5176" y="2629"/>
                    <a:pt x="5187" y="2644"/>
                    <a:pt x="5196" y="2653"/>
                  </a:cubicBezTo>
                  <a:lnTo>
                    <a:pt x="5196" y="2653"/>
                  </a:lnTo>
                  <a:cubicBezTo>
                    <a:pt x="5182" y="2654"/>
                    <a:pt x="5163" y="2659"/>
                    <a:pt x="5138" y="2671"/>
                  </a:cubicBezTo>
                  <a:cubicBezTo>
                    <a:pt x="4958" y="2765"/>
                    <a:pt x="4778" y="2858"/>
                    <a:pt x="4598" y="2951"/>
                  </a:cubicBezTo>
                  <a:cubicBezTo>
                    <a:pt x="3579" y="3471"/>
                    <a:pt x="2567" y="3983"/>
                    <a:pt x="1554" y="4503"/>
                  </a:cubicBezTo>
                  <a:cubicBezTo>
                    <a:pt x="1535" y="4513"/>
                    <a:pt x="1520" y="4519"/>
                    <a:pt x="1510" y="4524"/>
                  </a:cubicBezTo>
                  <a:lnTo>
                    <a:pt x="1510" y="4524"/>
                  </a:lnTo>
                  <a:cubicBezTo>
                    <a:pt x="1480" y="4477"/>
                    <a:pt x="1454" y="4429"/>
                    <a:pt x="1428" y="4376"/>
                  </a:cubicBezTo>
                  <a:cubicBezTo>
                    <a:pt x="1268" y="4083"/>
                    <a:pt x="1108" y="3790"/>
                    <a:pt x="955" y="3490"/>
                  </a:cubicBezTo>
                  <a:cubicBezTo>
                    <a:pt x="678" y="2981"/>
                    <a:pt x="401" y="2472"/>
                    <a:pt x="129" y="1963"/>
                  </a:cubicBezTo>
                  <a:lnTo>
                    <a:pt x="129" y="1963"/>
                  </a:lnTo>
                  <a:cubicBezTo>
                    <a:pt x="1020" y="1531"/>
                    <a:pt x="1910" y="1099"/>
                    <a:pt x="2807" y="667"/>
                  </a:cubicBezTo>
                  <a:cubicBezTo>
                    <a:pt x="3187" y="483"/>
                    <a:pt x="3573" y="300"/>
                    <a:pt x="3953" y="116"/>
                  </a:cubicBezTo>
                  <a:close/>
                  <a:moveTo>
                    <a:pt x="1532" y="4560"/>
                  </a:moveTo>
                  <a:cubicBezTo>
                    <a:pt x="1533" y="4561"/>
                    <a:pt x="1534" y="4562"/>
                    <a:pt x="1534" y="4563"/>
                  </a:cubicBezTo>
                  <a:cubicBezTo>
                    <a:pt x="1534" y="4562"/>
                    <a:pt x="1533" y="4561"/>
                    <a:pt x="1532" y="4560"/>
                  </a:cubicBezTo>
                  <a:close/>
                  <a:moveTo>
                    <a:pt x="3977" y="0"/>
                  </a:moveTo>
                  <a:cubicBezTo>
                    <a:pt x="3968" y="0"/>
                    <a:pt x="3959" y="2"/>
                    <a:pt x="3952" y="7"/>
                  </a:cubicBezTo>
                  <a:cubicBezTo>
                    <a:pt x="2651" y="631"/>
                    <a:pt x="1343" y="1262"/>
                    <a:pt x="42" y="1892"/>
                  </a:cubicBezTo>
                  <a:lnTo>
                    <a:pt x="42" y="1892"/>
                  </a:lnTo>
                  <a:cubicBezTo>
                    <a:pt x="39" y="1893"/>
                    <a:pt x="36" y="1895"/>
                    <a:pt x="34" y="1897"/>
                  </a:cubicBezTo>
                  <a:lnTo>
                    <a:pt x="34" y="1897"/>
                  </a:lnTo>
                  <a:cubicBezTo>
                    <a:pt x="32" y="1897"/>
                    <a:pt x="31" y="1898"/>
                    <a:pt x="29" y="1899"/>
                  </a:cubicBezTo>
                  <a:cubicBezTo>
                    <a:pt x="0" y="1913"/>
                    <a:pt x="1" y="1946"/>
                    <a:pt x="17" y="1968"/>
                  </a:cubicBezTo>
                  <a:lnTo>
                    <a:pt x="17" y="1968"/>
                  </a:lnTo>
                  <a:cubicBezTo>
                    <a:pt x="490" y="2853"/>
                    <a:pt x="969" y="3731"/>
                    <a:pt x="1448" y="4616"/>
                  </a:cubicBezTo>
                  <a:cubicBezTo>
                    <a:pt x="1457" y="4634"/>
                    <a:pt x="1475" y="4643"/>
                    <a:pt x="1491" y="4643"/>
                  </a:cubicBezTo>
                  <a:cubicBezTo>
                    <a:pt x="1500" y="4643"/>
                    <a:pt x="1508" y="4640"/>
                    <a:pt x="1514" y="4636"/>
                  </a:cubicBezTo>
                  <a:cubicBezTo>
                    <a:pt x="2767" y="3997"/>
                    <a:pt x="4025" y="3357"/>
                    <a:pt x="5277" y="2718"/>
                  </a:cubicBezTo>
                  <a:cubicBezTo>
                    <a:pt x="5304" y="2705"/>
                    <a:pt x="5304" y="2671"/>
                    <a:pt x="5297" y="2645"/>
                  </a:cubicBezTo>
                  <a:cubicBezTo>
                    <a:pt x="4871" y="1772"/>
                    <a:pt x="4445" y="900"/>
                    <a:pt x="4019" y="21"/>
                  </a:cubicBezTo>
                  <a:cubicBezTo>
                    <a:pt x="4010" y="8"/>
                    <a:pt x="3993" y="0"/>
                    <a:pt x="39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10117425" y="-1918725"/>
              <a:ext cx="38800" cy="68300"/>
            </a:xfrm>
            <a:custGeom>
              <a:avLst/>
              <a:gdLst/>
              <a:ahLst/>
              <a:cxnLst/>
              <a:rect l="l" t="t" r="r" b="b"/>
              <a:pathLst>
                <a:path w="1552" h="2732" extrusionOk="0">
                  <a:moveTo>
                    <a:pt x="69" y="0"/>
                  </a:moveTo>
                  <a:cubicBezTo>
                    <a:pt x="35" y="0"/>
                    <a:pt x="1" y="36"/>
                    <a:pt x="24" y="77"/>
                  </a:cubicBezTo>
                  <a:cubicBezTo>
                    <a:pt x="497" y="956"/>
                    <a:pt x="969" y="1829"/>
                    <a:pt x="1449" y="2708"/>
                  </a:cubicBezTo>
                  <a:cubicBezTo>
                    <a:pt x="1457" y="2724"/>
                    <a:pt x="1471" y="2731"/>
                    <a:pt x="1485" y="2731"/>
                  </a:cubicBezTo>
                  <a:cubicBezTo>
                    <a:pt x="1518" y="2731"/>
                    <a:pt x="1552" y="2696"/>
                    <a:pt x="1529" y="2655"/>
                  </a:cubicBezTo>
                  <a:lnTo>
                    <a:pt x="110" y="24"/>
                  </a:lnTo>
                  <a:cubicBezTo>
                    <a:pt x="100" y="7"/>
                    <a:pt x="85" y="0"/>
                    <a:pt x="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10142225" y="-1930725"/>
              <a:ext cx="38200" cy="67225"/>
            </a:xfrm>
            <a:custGeom>
              <a:avLst/>
              <a:gdLst/>
              <a:ahLst/>
              <a:cxnLst/>
              <a:rect l="l" t="t" r="r" b="b"/>
              <a:pathLst>
                <a:path w="1528" h="2689" extrusionOk="0">
                  <a:moveTo>
                    <a:pt x="70" y="1"/>
                  </a:moveTo>
                  <a:cubicBezTo>
                    <a:pt x="35" y="1"/>
                    <a:pt x="1" y="36"/>
                    <a:pt x="24" y="78"/>
                  </a:cubicBezTo>
                  <a:cubicBezTo>
                    <a:pt x="490" y="937"/>
                    <a:pt x="956" y="1803"/>
                    <a:pt x="1423" y="2662"/>
                  </a:cubicBezTo>
                  <a:cubicBezTo>
                    <a:pt x="1431" y="2681"/>
                    <a:pt x="1445" y="2688"/>
                    <a:pt x="1460" y="2688"/>
                  </a:cubicBezTo>
                  <a:cubicBezTo>
                    <a:pt x="1493" y="2688"/>
                    <a:pt x="1528" y="2652"/>
                    <a:pt x="1509" y="2615"/>
                  </a:cubicBezTo>
                  <a:cubicBezTo>
                    <a:pt x="1043" y="1749"/>
                    <a:pt x="577" y="890"/>
                    <a:pt x="111" y="24"/>
                  </a:cubicBezTo>
                  <a:cubicBezTo>
                    <a:pt x="100" y="8"/>
                    <a:pt x="85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10167650" y="-1942950"/>
              <a:ext cx="35875" cy="69125"/>
            </a:xfrm>
            <a:custGeom>
              <a:avLst/>
              <a:gdLst/>
              <a:ahLst/>
              <a:cxnLst/>
              <a:rect l="l" t="t" r="r" b="b"/>
              <a:pathLst>
                <a:path w="1435" h="2765" extrusionOk="0">
                  <a:moveTo>
                    <a:pt x="69" y="1"/>
                  </a:moveTo>
                  <a:cubicBezTo>
                    <a:pt x="37" y="1"/>
                    <a:pt x="1" y="39"/>
                    <a:pt x="19" y="80"/>
                  </a:cubicBezTo>
                  <a:cubicBezTo>
                    <a:pt x="452" y="966"/>
                    <a:pt x="892" y="1852"/>
                    <a:pt x="1325" y="2738"/>
                  </a:cubicBezTo>
                  <a:cubicBezTo>
                    <a:pt x="1335" y="2757"/>
                    <a:pt x="1351" y="2764"/>
                    <a:pt x="1367" y="2764"/>
                  </a:cubicBezTo>
                  <a:cubicBezTo>
                    <a:pt x="1401" y="2764"/>
                    <a:pt x="1434" y="2728"/>
                    <a:pt x="1411" y="2691"/>
                  </a:cubicBezTo>
                  <a:cubicBezTo>
                    <a:pt x="978" y="1799"/>
                    <a:pt x="539" y="913"/>
                    <a:pt x="106" y="27"/>
                  </a:cubicBezTo>
                  <a:cubicBezTo>
                    <a:pt x="98" y="8"/>
                    <a:pt x="84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10103050" y="-1935425"/>
              <a:ext cx="101875" cy="49400"/>
            </a:xfrm>
            <a:custGeom>
              <a:avLst/>
              <a:gdLst/>
              <a:ahLst/>
              <a:cxnLst/>
              <a:rect l="l" t="t" r="r" b="b"/>
              <a:pathLst>
                <a:path w="4075" h="1976" extrusionOk="0">
                  <a:moveTo>
                    <a:pt x="3998" y="1"/>
                  </a:moveTo>
                  <a:cubicBezTo>
                    <a:pt x="3991" y="1"/>
                    <a:pt x="3983" y="2"/>
                    <a:pt x="3975" y="6"/>
                  </a:cubicBezTo>
                  <a:lnTo>
                    <a:pt x="53" y="1884"/>
                  </a:lnTo>
                  <a:cubicBezTo>
                    <a:pt x="0" y="1907"/>
                    <a:pt x="29" y="1976"/>
                    <a:pt x="77" y="1976"/>
                  </a:cubicBezTo>
                  <a:cubicBezTo>
                    <a:pt x="84" y="1976"/>
                    <a:pt x="91" y="1974"/>
                    <a:pt x="99" y="1971"/>
                  </a:cubicBezTo>
                  <a:cubicBezTo>
                    <a:pt x="1411" y="1345"/>
                    <a:pt x="2717" y="718"/>
                    <a:pt x="4029" y="92"/>
                  </a:cubicBezTo>
                  <a:cubicBezTo>
                    <a:pt x="4075" y="69"/>
                    <a:pt x="4046" y="1"/>
                    <a:pt x="3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10116700" y="-1910100"/>
              <a:ext cx="99525" cy="49550"/>
            </a:xfrm>
            <a:custGeom>
              <a:avLst/>
              <a:gdLst/>
              <a:ahLst/>
              <a:cxnLst/>
              <a:rect l="l" t="t" r="r" b="b"/>
              <a:pathLst>
                <a:path w="3981" h="1982" extrusionOk="0">
                  <a:moveTo>
                    <a:pt x="3903" y="0"/>
                  </a:moveTo>
                  <a:cubicBezTo>
                    <a:pt x="3896" y="0"/>
                    <a:pt x="3889" y="2"/>
                    <a:pt x="3882" y="5"/>
                  </a:cubicBezTo>
                  <a:lnTo>
                    <a:pt x="53" y="1890"/>
                  </a:lnTo>
                  <a:cubicBezTo>
                    <a:pt x="1" y="1913"/>
                    <a:pt x="34" y="1982"/>
                    <a:pt x="83" y="1982"/>
                  </a:cubicBezTo>
                  <a:cubicBezTo>
                    <a:pt x="90" y="1982"/>
                    <a:pt x="98" y="1980"/>
                    <a:pt x="106" y="1977"/>
                  </a:cubicBezTo>
                  <a:lnTo>
                    <a:pt x="3929" y="92"/>
                  </a:lnTo>
                  <a:cubicBezTo>
                    <a:pt x="3981" y="69"/>
                    <a:pt x="3948" y="0"/>
                    <a:pt x="3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10039600" y="-1847825"/>
              <a:ext cx="14125" cy="7100"/>
            </a:xfrm>
            <a:custGeom>
              <a:avLst/>
              <a:gdLst/>
              <a:ahLst/>
              <a:cxnLst/>
              <a:rect l="l" t="t" r="r" b="b"/>
              <a:pathLst>
                <a:path w="565" h="284" extrusionOk="0">
                  <a:moveTo>
                    <a:pt x="487" y="0"/>
                  </a:moveTo>
                  <a:cubicBezTo>
                    <a:pt x="480" y="0"/>
                    <a:pt x="473" y="2"/>
                    <a:pt x="466" y="5"/>
                  </a:cubicBezTo>
                  <a:cubicBezTo>
                    <a:pt x="326" y="65"/>
                    <a:pt x="186" y="132"/>
                    <a:pt x="46" y="192"/>
                  </a:cubicBezTo>
                  <a:cubicBezTo>
                    <a:pt x="0" y="215"/>
                    <a:pt x="29" y="283"/>
                    <a:pt x="77" y="283"/>
                  </a:cubicBezTo>
                  <a:cubicBezTo>
                    <a:pt x="84" y="283"/>
                    <a:pt x="92" y="282"/>
                    <a:pt x="100" y="278"/>
                  </a:cubicBezTo>
                  <a:cubicBezTo>
                    <a:pt x="239" y="218"/>
                    <a:pt x="373" y="152"/>
                    <a:pt x="513" y="92"/>
                  </a:cubicBezTo>
                  <a:cubicBezTo>
                    <a:pt x="565" y="68"/>
                    <a:pt x="531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10043600" y="-1839000"/>
              <a:ext cx="14650" cy="7250"/>
            </a:xfrm>
            <a:custGeom>
              <a:avLst/>
              <a:gdLst/>
              <a:ahLst/>
              <a:cxnLst/>
              <a:rect l="l" t="t" r="r" b="b"/>
              <a:pathLst>
                <a:path w="586" h="290" extrusionOk="0">
                  <a:moveTo>
                    <a:pt x="508" y="0"/>
                  </a:moveTo>
                  <a:cubicBezTo>
                    <a:pt x="501" y="0"/>
                    <a:pt x="494" y="2"/>
                    <a:pt x="486" y="5"/>
                  </a:cubicBezTo>
                  <a:cubicBezTo>
                    <a:pt x="339" y="72"/>
                    <a:pt x="199" y="138"/>
                    <a:pt x="53" y="198"/>
                  </a:cubicBezTo>
                  <a:cubicBezTo>
                    <a:pt x="1" y="221"/>
                    <a:pt x="34" y="290"/>
                    <a:pt x="79" y="290"/>
                  </a:cubicBezTo>
                  <a:cubicBezTo>
                    <a:pt x="86" y="290"/>
                    <a:pt x="92" y="288"/>
                    <a:pt x="99" y="285"/>
                  </a:cubicBezTo>
                  <a:cubicBezTo>
                    <a:pt x="246" y="225"/>
                    <a:pt x="393" y="158"/>
                    <a:pt x="539" y="92"/>
                  </a:cubicBezTo>
                  <a:cubicBezTo>
                    <a:pt x="585" y="68"/>
                    <a:pt x="556" y="0"/>
                    <a:pt x="5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10099700" y="-1876475"/>
              <a:ext cx="13625" cy="6775"/>
            </a:xfrm>
            <a:custGeom>
              <a:avLst/>
              <a:gdLst/>
              <a:ahLst/>
              <a:cxnLst/>
              <a:rect l="l" t="t" r="r" b="b"/>
              <a:pathLst>
                <a:path w="545" h="271" extrusionOk="0">
                  <a:moveTo>
                    <a:pt x="463" y="0"/>
                  </a:moveTo>
                  <a:cubicBezTo>
                    <a:pt x="455" y="0"/>
                    <a:pt x="447" y="2"/>
                    <a:pt x="440" y="6"/>
                  </a:cubicBezTo>
                  <a:cubicBezTo>
                    <a:pt x="313" y="65"/>
                    <a:pt x="180" y="119"/>
                    <a:pt x="47" y="179"/>
                  </a:cubicBezTo>
                  <a:cubicBezTo>
                    <a:pt x="0" y="202"/>
                    <a:pt x="30" y="270"/>
                    <a:pt x="77" y="270"/>
                  </a:cubicBezTo>
                  <a:cubicBezTo>
                    <a:pt x="84" y="270"/>
                    <a:pt x="92" y="269"/>
                    <a:pt x="100" y="265"/>
                  </a:cubicBezTo>
                  <a:cubicBezTo>
                    <a:pt x="233" y="205"/>
                    <a:pt x="360" y="152"/>
                    <a:pt x="493" y="92"/>
                  </a:cubicBezTo>
                  <a:cubicBezTo>
                    <a:pt x="545" y="69"/>
                    <a:pt x="512" y="0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35"/>
            <p:cNvSpPr/>
            <p:nvPr/>
          </p:nvSpPr>
          <p:spPr>
            <a:xfrm>
              <a:off x="10103350" y="-1867975"/>
              <a:ext cx="14475" cy="7700"/>
            </a:xfrm>
            <a:custGeom>
              <a:avLst/>
              <a:gdLst/>
              <a:ahLst/>
              <a:cxnLst/>
              <a:rect l="l" t="t" r="r" b="b"/>
              <a:pathLst>
                <a:path w="579" h="308" extrusionOk="0">
                  <a:moveTo>
                    <a:pt x="503" y="0"/>
                  </a:moveTo>
                  <a:cubicBezTo>
                    <a:pt x="496" y="0"/>
                    <a:pt x="488" y="2"/>
                    <a:pt x="480" y="5"/>
                  </a:cubicBezTo>
                  <a:cubicBezTo>
                    <a:pt x="413" y="38"/>
                    <a:pt x="347" y="72"/>
                    <a:pt x="280" y="105"/>
                  </a:cubicBezTo>
                  <a:cubicBezTo>
                    <a:pt x="227" y="125"/>
                    <a:pt x="180" y="152"/>
                    <a:pt x="127" y="172"/>
                  </a:cubicBezTo>
                  <a:cubicBezTo>
                    <a:pt x="114" y="185"/>
                    <a:pt x="94" y="192"/>
                    <a:pt x="74" y="198"/>
                  </a:cubicBezTo>
                  <a:cubicBezTo>
                    <a:pt x="69" y="204"/>
                    <a:pt x="46" y="213"/>
                    <a:pt x="48" y="213"/>
                  </a:cubicBezTo>
                  <a:lnTo>
                    <a:pt x="48" y="213"/>
                  </a:lnTo>
                  <a:cubicBezTo>
                    <a:pt x="1" y="230"/>
                    <a:pt x="18" y="308"/>
                    <a:pt x="65" y="308"/>
                  </a:cubicBezTo>
                  <a:cubicBezTo>
                    <a:pt x="70" y="308"/>
                    <a:pt x="75" y="307"/>
                    <a:pt x="80" y="305"/>
                  </a:cubicBezTo>
                  <a:cubicBezTo>
                    <a:pt x="154" y="285"/>
                    <a:pt x="227" y="238"/>
                    <a:pt x="294" y="205"/>
                  </a:cubicBezTo>
                  <a:cubicBezTo>
                    <a:pt x="374" y="165"/>
                    <a:pt x="453" y="132"/>
                    <a:pt x="527" y="92"/>
                  </a:cubicBezTo>
                  <a:cubicBezTo>
                    <a:pt x="579" y="69"/>
                    <a:pt x="550" y="0"/>
                    <a:pt x="5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10055150" y="-1883900"/>
              <a:ext cx="22350" cy="12950"/>
            </a:xfrm>
            <a:custGeom>
              <a:avLst/>
              <a:gdLst/>
              <a:ahLst/>
              <a:cxnLst/>
              <a:rect l="l" t="t" r="r" b="b"/>
              <a:pathLst>
                <a:path w="894" h="518" extrusionOk="0">
                  <a:moveTo>
                    <a:pt x="831" y="0"/>
                  </a:moveTo>
                  <a:cubicBezTo>
                    <a:pt x="820" y="0"/>
                    <a:pt x="808" y="5"/>
                    <a:pt x="796" y="16"/>
                  </a:cubicBezTo>
                  <a:cubicBezTo>
                    <a:pt x="590" y="243"/>
                    <a:pt x="330" y="316"/>
                    <a:pt x="50" y="422"/>
                  </a:cubicBezTo>
                  <a:cubicBezTo>
                    <a:pt x="1" y="441"/>
                    <a:pt x="15" y="517"/>
                    <a:pt x="65" y="517"/>
                  </a:cubicBezTo>
                  <a:cubicBezTo>
                    <a:pt x="69" y="517"/>
                    <a:pt x="73" y="517"/>
                    <a:pt x="77" y="516"/>
                  </a:cubicBezTo>
                  <a:cubicBezTo>
                    <a:pt x="370" y="442"/>
                    <a:pt x="670" y="316"/>
                    <a:pt x="863" y="76"/>
                  </a:cubicBezTo>
                  <a:cubicBezTo>
                    <a:pt x="893" y="46"/>
                    <a:pt x="866" y="0"/>
                    <a:pt x="8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10083550" y="-1830775"/>
              <a:ext cx="19650" cy="8900"/>
            </a:xfrm>
            <a:custGeom>
              <a:avLst/>
              <a:gdLst/>
              <a:ahLst/>
              <a:cxnLst/>
              <a:rect l="l" t="t" r="r" b="b"/>
              <a:pathLst>
                <a:path w="786" h="356" extrusionOk="0">
                  <a:moveTo>
                    <a:pt x="721" y="1"/>
                  </a:moveTo>
                  <a:cubicBezTo>
                    <a:pt x="714" y="1"/>
                    <a:pt x="706" y="3"/>
                    <a:pt x="699" y="9"/>
                  </a:cubicBezTo>
                  <a:cubicBezTo>
                    <a:pt x="506" y="162"/>
                    <a:pt x="306" y="236"/>
                    <a:pt x="60" y="255"/>
                  </a:cubicBezTo>
                  <a:cubicBezTo>
                    <a:pt x="0" y="262"/>
                    <a:pt x="0" y="355"/>
                    <a:pt x="60" y="355"/>
                  </a:cubicBezTo>
                  <a:cubicBezTo>
                    <a:pt x="326" y="342"/>
                    <a:pt x="559" y="255"/>
                    <a:pt x="753" y="82"/>
                  </a:cubicBezTo>
                  <a:cubicBezTo>
                    <a:pt x="785" y="55"/>
                    <a:pt x="755" y="1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395;p35"/>
            <p:cNvSpPr/>
            <p:nvPr/>
          </p:nvSpPr>
          <p:spPr>
            <a:xfrm>
              <a:off x="10019150" y="-1859650"/>
              <a:ext cx="4825" cy="8550"/>
            </a:xfrm>
            <a:custGeom>
              <a:avLst/>
              <a:gdLst/>
              <a:ahLst/>
              <a:cxnLst/>
              <a:rect l="l" t="t" r="r" b="b"/>
              <a:pathLst>
                <a:path w="193" h="342" extrusionOk="0">
                  <a:moveTo>
                    <a:pt x="143" y="0"/>
                  </a:moveTo>
                  <a:cubicBezTo>
                    <a:pt x="125" y="0"/>
                    <a:pt x="107" y="10"/>
                    <a:pt x="98" y="32"/>
                  </a:cubicBezTo>
                  <a:cubicBezTo>
                    <a:pt x="78" y="112"/>
                    <a:pt x="52" y="198"/>
                    <a:pt x="18" y="278"/>
                  </a:cubicBezTo>
                  <a:cubicBezTo>
                    <a:pt x="0" y="310"/>
                    <a:pt x="29" y="342"/>
                    <a:pt x="55" y="342"/>
                  </a:cubicBezTo>
                  <a:cubicBezTo>
                    <a:pt x="67" y="342"/>
                    <a:pt x="79" y="335"/>
                    <a:pt x="85" y="318"/>
                  </a:cubicBezTo>
                  <a:cubicBezTo>
                    <a:pt x="132" y="232"/>
                    <a:pt x="158" y="145"/>
                    <a:pt x="185" y="52"/>
                  </a:cubicBezTo>
                  <a:cubicBezTo>
                    <a:pt x="193" y="20"/>
                    <a:pt x="168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10004425" y="-1828475"/>
              <a:ext cx="5175" cy="10100"/>
            </a:xfrm>
            <a:custGeom>
              <a:avLst/>
              <a:gdLst/>
              <a:ahLst/>
              <a:cxnLst/>
              <a:rect l="l" t="t" r="r" b="b"/>
              <a:pathLst>
                <a:path w="207" h="404" extrusionOk="0">
                  <a:moveTo>
                    <a:pt x="149" y="0"/>
                  </a:moveTo>
                  <a:cubicBezTo>
                    <a:pt x="136" y="0"/>
                    <a:pt x="123" y="7"/>
                    <a:pt x="115" y="24"/>
                  </a:cubicBezTo>
                  <a:cubicBezTo>
                    <a:pt x="68" y="130"/>
                    <a:pt x="35" y="243"/>
                    <a:pt x="8" y="357"/>
                  </a:cubicBezTo>
                  <a:cubicBezTo>
                    <a:pt x="0" y="385"/>
                    <a:pt x="26" y="403"/>
                    <a:pt x="51" y="403"/>
                  </a:cubicBezTo>
                  <a:cubicBezTo>
                    <a:pt x="67" y="403"/>
                    <a:pt x="83" y="395"/>
                    <a:pt x="88" y="377"/>
                  </a:cubicBezTo>
                  <a:cubicBezTo>
                    <a:pt x="121" y="277"/>
                    <a:pt x="148" y="170"/>
                    <a:pt x="188" y="70"/>
                  </a:cubicBezTo>
                  <a:cubicBezTo>
                    <a:pt x="206" y="34"/>
                    <a:pt x="177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9989000" y="-1787875"/>
              <a:ext cx="5875" cy="8200"/>
            </a:xfrm>
            <a:custGeom>
              <a:avLst/>
              <a:gdLst/>
              <a:ahLst/>
              <a:cxnLst/>
              <a:rect l="l" t="t" r="r" b="b"/>
              <a:pathLst>
                <a:path w="235" h="328" extrusionOk="0">
                  <a:moveTo>
                    <a:pt x="179" y="0"/>
                  </a:moveTo>
                  <a:cubicBezTo>
                    <a:pt x="160" y="0"/>
                    <a:pt x="140" y="10"/>
                    <a:pt x="132" y="31"/>
                  </a:cubicBezTo>
                  <a:cubicBezTo>
                    <a:pt x="99" y="111"/>
                    <a:pt x="52" y="178"/>
                    <a:pt x="19" y="258"/>
                  </a:cubicBezTo>
                  <a:cubicBezTo>
                    <a:pt x="1" y="294"/>
                    <a:pt x="33" y="328"/>
                    <a:pt x="63" y="328"/>
                  </a:cubicBezTo>
                  <a:cubicBezTo>
                    <a:pt x="77" y="328"/>
                    <a:pt x="91" y="321"/>
                    <a:pt x="99" y="304"/>
                  </a:cubicBezTo>
                  <a:cubicBezTo>
                    <a:pt x="139" y="225"/>
                    <a:pt x="186" y="145"/>
                    <a:pt x="219" y="58"/>
                  </a:cubicBezTo>
                  <a:cubicBezTo>
                    <a:pt x="235" y="22"/>
                    <a:pt x="208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9966650" y="-1774050"/>
              <a:ext cx="4400" cy="7150"/>
            </a:xfrm>
            <a:custGeom>
              <a:avLst/>
              <a:gdLst/>
              <a:ahLst/>
              <a:cxnLst/>
              <a:rect l="l" t="t" r="r" b="b"/>
              <a:pathLst>
                <a:path w="176" h="286" extrusionOk="0">
                  <a:moveTo>
                    <a:pt x="123" y="0"/>
                  </a:moveTo>
                  <a:cubicBezTo>
                    <a:pt x="106" y="0"/>
                    <a:pt x="88" y="10"/>
                    <a:pt x="80" y="31"/>
                  </a:cubicBezTo>
                  <a:cubicBezTo>
                    <a:pt x="67" y="98"/>
                    <a:pt x="41" y="164"/>
                    <a:pt x="14" y="224"/>
                  </a:cubicBezTo>
                  <a:cubicBezTo>
                    <a:pt x="0" y="256"/>
                    <a:pt x="27" y="285"/>
                    <a:pt x="52" y="285"/>
                  </a:cubicBezTo>
                  <a:cubicBezTo>
                    <a:pt x="63" y="285"/>
                    <a:pt x="74" y="279"/>
                    <a:pt x="80" y="264"/>
                  </a:cubicBezTo>
                  <a:cubicBezTo>
                    <a:pt x="120" y="198"/>
                    <a:pt x="147" y="131"/>
                    <a:pt x="167" y="58"/>
                  </a:cubicBezTo>
                  <a:cubicBezTo>
                    <a:pt x="175" y="22"/>
                    <a:pt x="149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9958700" y="-1798650"/>
              <a:ext cx="5100" cy="8900"/>
            </a:xfrm>
            <a:custGeom>
              <a:avLst/>
              <a:gdLst/>
              <a:ahLst/>
              <a:cxnLst/>
              <a:rect l="l" t="t" r="r" b="b"/>
              <a:pathLst>
                <a:path w="204" h="356" extrusionOk="0">
                  <a:moveTo>
                    <a:pt x="147" y="0"/>
                  </a:moveTo>
                  <a:cubicBezTo>
                    <a:pt x="127" y="0"/>
                    <a:pt x="107" y="12"/>
                    <a:pt x="99" y="36"/>
                  </a:cubicBezTo>
                  <a:cubicBezTo>
                    <a:pt x="79" y="116"/>
                    <a:pt x="52" y="203"/>
                    <a:pt x="19" y="283"/>
                  </a:cubicBezTo>
                  <a:cubicBezTo>
                    <a:pt x="1" y="319"/>
                    <a:pt x="32" y="356"/>
                    <a:pt x="63" y="356"/>
                  </a:cubicBezTo>
                  <a:cubicBezTo>
                    <a:pt x="77" y="356"/>
                    <a:pt x="90" y="348"/>
                    <a:pt x="99" y="329"/>
                  </a:cubicBezTo>
                  <a:cubicBezTo>
                    <a:pt x="145" y="243"/>
                    <a:pt x="172" y="156"/>
                    <a:pt x="192" y="63"/>
                  </a:cubicBezTo>
                  <a:cubicBezTo>
                    <a:pt x="204" y="23"/>
                    <a:pt x="176" y="0"/>
                    <a:pt x="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9972200" y="-1836675"/>
              <a:ext cx="4600" cy="5900"/>
            </a:xfrm>
            <a:custGeom>
              <a:avLst/>
              <a:gdLst/>
              <a:ahLst/>
              <a:cxnLst/>
              <a:rect l="l" t="t" r="r" b="b"/>
              <a:pathLst>
                <a:path w="184" h="236" extrusionOk="0">
                  <a:moveTo>
                    <a:pt x="131" y="1"/>
                  </a:moveTo>
                  <a:cubicBezTo>
                    <a:pt x="112" y="1"/>
                    <a:pt x="93" y="10"/>
                    <a:pt x="85" y="32"/>
                  </a:cubicBezTo>
                  <a:cubicBezTo>
                    <a:pt x="65" y="79"/>
                    <a:pt x="38" y="125"/>
                    <a:pt x="18" y="172"/>
                  </a:cubicBezTo>
                  <a:cubicBezTo>
                    <a:pt x="0" y="204"/>
                    <a:pt x="29" y="236"/>
                    <a:pt x="57" y="236"/>
                  </a:cubicBezTo>
                  <a:cubicBezTo>
                    <a:pt x="70" y="236"/>
                    <a:pt x="83" y="229"/>
                    <a:pt x="92" y="212"/>
                  </a:cubicBezTo>
                  <a:cubicBezTo>
                    <a:pt x="118" y="165"/>
                    <a:pt x="152" y="112"/>
                    <a:pt x="172" y="52"/>
                  </a:cubicBezTo>
                  <a:cubicBezTo>
                    <a:pt x="183" y="20"/>
                    <a:pt x="158" y="1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10111875" y="-1908600"/>
              <a:ext cx="4850" cy="9075"/>
            </a:xfrm>
            <a:custGeom>
              <a:avLst/>
              <a:gdLst/>
              <a:ahLst/>
              <a:cxnLst/>
              <a:rect l="l" t="t" r="r" b="b"/>
              <a:pathLst>
                <a:path w="194" h="363" extrusionOk="0">
                  <a:moveTo>
                    <a:pt x="135" y="1"/>
                  </a:moveTo>
                  <a:cubicBezTo>
                    <a:pt x="116" y="1"/>
                    <a:pt x="98" y="10"/>
                    <a:pt x="92" y="32"/>
                  </a:cubicBezTo>
                  <a:cubicBezTo>
                    <a:pt x="72" y="125"/>
                    <a:pt x="33" y="212"/>
                    <a:pt x="13" y="305"/>
                  </a:cubicBezTo>
                  <a:cubicBezTo>
                    <a:pt x="1" y="341"/>
                    <a:pt x="27" y="362"/>
                    <a:pt x="53" y="362"/>
                  </a:cubicBezTo>
                  <a:cubicBezTo>
                    <a:pt x="70" y="362"/>
                    <a:pt x="87" y="353"/>
                    <a:pt x="92" y="331"/>
                  </a:cubicBezTo>
                  <a:cubicBezTo>
                    <a:pt x="126" y="238"/>
                    <a:pt x="166" y="152"/>
                    <a:pt x="186" y="58"/>
                  </a:cubicBezTo>
                  <a:cubicBezTo>
                    <a:pt x="194" y="22"/>
                    <a:pt x="163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10145625" y="-1894250"/>
              <a:ext cx="5000" cy="7450"/>
            </a:xfrm>
            <a:custGeom>
              <a:avLst/>
              <a:gdLst/>
              <a:ahLst/>
              <a:cxnLst/>
              <a:rect l="l" t="t" r="r" b="b"/>
              <a:pathLst>
                <a:path w="200" h="298" extrusionOk="0">
                  <a:moveTo>
                    <a:pt x="137" y="0"/>
                  </a:moveTo>
                  <a:cubicBezTo>
                    <a:pt x="123" y="0"/>
                    <a:pt x="109" y="7"/>
                    <a:pt x="101" y="24"/>
                  </a:cubicBezTo>
                  <a:cubicBezTo>
                    <a:pt x="68" y="90"/>
                    <a:pt x="48" y="164"/>
                    <a:pt x="15" y="230"/>
                  </a:cubicBezTo>
                  <a:cubicBezTo>
                    <a:pt x="1" y="267"/>
                    <a:pt x="28" y="298"/>
                    <a:pt x="58" y="298"/>
                  </a:cubicBezTo>
                  <a:cubicBezTo>
                    <a:pt x="71" y="298"/>
                    <a:pt x="84" y="291"/>
                    <a:pt x="94" y="277"/>
                  </a:cubicBezTo>
                  <a:cubicBezTo>
                    <a:pt x="128" y="210"/>
                    <a:pt x="148" y="137"/>
                    <a:pt x="181" y="70"/>
                  </a:cubicBezTo>
                  <a:cubicBezTo>
                    <a:pt x="199" y="34"/>
                    <a:pt x="167" y="0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10162025" y="-1929725"/>
              <a:ext cx="4250" cy="6950"/>
            </a:xfrm>
            <a:custGeom>
              <a:avLst/>
              <a:gdLst/>
              <a:ahLst/>
              <a:cxnLst/>
              <a:rect l="l" t="t" r="r" b="b"/>
              <a:pathLst>
                <a:path w="170" h="278" extrusionOk="0">
                  <a:moveTo>
                    <a:pt x="105" y="1"/>
                  </a:moveTo>
                  <a:cubicBezTo>
                    <a:pt x="90" y="1"/>
                    <a:pt x="75" y="8"/>
                    <a:pt x="65" y="24"/>
                  </a:cubicBezTo>
                  <a:cubicBezTo>
                    <a:pt x="31" y="91"/>
                    <a:pt x="11" y="157"/>
                    <a:pt x="5" y="231"/>
                  </a:cubicBezTo>
                  <a:cubicBezTo>
                    <a:pt x="1" y="261"/>
                    <a:pt x="27" y="278"/>
                    <a:pt x="51" y="278"/>
                  </a:cubicBezTo>
                  <a:cubicBezTo>
                    <a:pt x="70" y="278"/>
                    <a:pt x="88" y="267"/>
                    <a:pt x="91" y="244"/>
                  </a:cubicBezTo>
                  <a:cubicBezTo>
                    <a:pt x="105" y="184"/>
                    <a:pt x="124" y="124"/>
                    <a:pt x="151" y="71"/>
                  </a:cubicBezTo>
                  <a:cubicBezTo>
                    <a:pt x="169" y="34"/>
                    <a:pt x="137" y="1"/>
                    <a:pt x="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10184325" y="-1941525"/>
              <a:ext cx="3225" cy="5475"/>
            </a:xfrm>
            <a:custGeom>
              <a:avLst/>
              <a:gdLst/>
              <a:ahLst/>
              <a:cxnLst/>
              <a:rect l="l" t="t" r="r" b="b"/>
              <a:pathLst>
                <a:path w="129" h="219" extrusionOk="0">
                  <a:moveTo>
                    <a:pt x="75" y="0"/>
                  </a:moveTo>
                  <a:cubicBezTo>
                    <a:pt x="56" y="0"/>
                    <a:pt x="37" y="12"/>
                    <a:pt x="32" y="37"/>
                  </a:cubicBezTo>
                  <a:cubicBezTo>
                    <a:pt x="25" y="77"/>
                    <a:pt x="12" y="123"/>
                    <a:pt x="5" y="163"/>
                  </a:cubicBezTo>
                  <a:cubicBezTo>
                    <a:pt x="1" y="196"/>
                    <a:pt x="30" y="219"/>
                    <a:pt x="56" y="219"/>
                  </a:cubicBezTo>
                  <a:cubicBezTo>
                    <a:pt x="72" y="219"/>
                    <a:pt x="87" y="210"/>
                    <a:pt x="92" y="190"/>
                  </a:cubicBezTo>
                  <a:cubicBezTo>
                    <a:pt x="98" y="143"/>
                    <a:pt x="112" y="103"/>
                    <a:pt x="125" y="57"/>
                  </a:cubicBezTo>
                  <a:cubicBezTo>
                    <a:pt x="129" y="22"/>
                    <a:pt x="101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10157825" y="-1869350"/>
              <a:ext cx="3800" cy="4800"/>
            </a:xfrm>
            <a:custGeom>
              <a:avLst/>
              <a:gdLst/>
              <a:ahLst/>
              <a:cxnLst/>
              <a:rect l="l" t="t" r="r" b="b"/>
              <a:pathLst>
                <a:path w="152" h="192" extrusionOk="0">
                  <a:moveTo>
                    <a:pt x="97" y="1"/>
                  </a:moveTo>
                  <a:cubicBezTo>
                    <a:pt x="81" y="1"/>
                    <a:pt x="65" y="9"/>
                    <a:pt x="59" y="27"/>
                  </a:cubicBezTo>
                  <a:cubicBezTo>
                    <a:pt x="39" y="67"/>
                    <a:pt x="26" y="100"/>
                    <a:pt x="13" y="140"/>
                  </a:cubicBezTo>
                  <a:cubicBezTo>
                    <a:pt x="1" y="172"/>
                    <a:pt x="26" y="191"/>
                    <a:pt x="53" y="191"/>
                  </a:cubicBezTo>
                  <a:cubicBezTo>
                    <a:pt x="72" y="191"/>
                    <a:pt x="91" y="182"/>
                    <a:pt x="99" y="160"/>
                  </a:cubicBezTo>
                  <a:cubicBezTo>
                    <a:pt x="113" y="127"/>
                    <a:pt x="126" y="87"/>
                    <a:pt x="139" y="54"/>
                  </a:cubicBezTo>
                  <a:cubicBezTo>
                    <a:pt x="152" y="21"/>
                    <a:pt x="124" y="1"/>
                    <a:pt x="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10131650" y="-1859875"/>
              <a:ext cx="2700" cy="4200"/>
            </a:xfrm>
            <a:custGeom>
              <a:avLst/>
              <a:gdLst/>
              <a:ahLst/>
              <a:cxnLst/>
              <a:rect l="l" t="t" r="r" b="b"/>
              <a:pathLst>
                <a:path w="108" h="168" extrusionOk="0">
                  <a:moveTo>
                    <a:pt x="63" y="1"/>
                  </a:moveTo>
                  <a:cubicBezTo>
                    <a:pt x="41" y="1"/>
                    <a:pt x="17" y="14"/>
                    <a:pt x="14" y="41"/>
                  </a:cubicBezTo>
                  <a:cubicBezTo>
                    <a:pt x="14" y="67"/>
                    <a:pt x="7" y="101"/>
                    <a:pt x="1" y="127"/>
                  </a:cubicBezTo>
                  <a:cubicBezTo>
                    <a:pt x="1" y="154"/>
                    <a:pt x="21" y="167"/>
                    <a:pt x="42" y="167"/>
                  </a:cubicBezTo>
                  <a:cubicBezTo>
                    <a:pt x="62" y="167"/>
                    <a:pt x="84" y="154"/>
                    <a:pt x="87" y="127"/>
                  </a:cubicBezTo>
                  <a:cubicBezTo>
                    <a:pt x="94" y="101"/>
                    <a:pt x="101" y="74"/>
                    <a:pt x="107" y="41"/>
                  </a:cubicBezTo>
                  <a:cubicBezTo>
                    <a:pt x="107" y="14"/>
                    <a:pt x="86" y="1"/>
                    <a:pt x="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10081350" y="-1794300"/>
              <a:ext cx="8125" cy="4500"/>
            </a:xfrm>
            <a:custGeom>
              <a:avLst/>
              <a:gdLst/>
              <a:ahLst/>
              <a:cxnLst/>
              <a:rect l="l" t="t" r="r" b="b"/>
              <a:pathLst>
                <a:path w="325" h="180" extrusionOk="0">
                  <a:moveTo>
                    <a:pt x="265" y="0"/>
                  </a:moveTo>
                  <a:cubicBezTo>
                    <a:pt x="262" y="0"/>
                    <a:pt x="258" y="1"/>
                    <a:pt x="255" y="2"/>
                  </a:cubicBezTo>
                  <a:cubicBezTo>
                    <a:pt x="175" y="29"/>
                    <a:pt x="101" y="69"/>
                    <a:pt x="35" y="115"/>
                  </a:cubicBezTo>
                  <a:cubicBezTo>
                    <a:pt x="1" y="138"/>
                    <a:pt x="20" y="180"/>
                    <a:pt x="50" y="180"/>
                  </a:cubicBezTo>
                  <a:cubicBezTo>
                    <a:pt x="56" y="180"/>
                    <a:pt x="62" y="178"/>
                    <a:pt x="68" y="175"/>
                  </a:cubicBezTo>
                  <a:cubicBezTo>
                    <a:pt x="141" y="142"/>
                    <a:pt x="215" y="109"/>
                    <a:pt x="288" y="69"/>
                  </a:cubicBezTo>
                  <a:cubicBezTo>
                    <a:pt x="324" y="56"/>
                    <a:pt x="300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10077500" y="-1799800"/>
              <a:ext cx="10125" cy="4650"/>
            </a:xfrm>
            <a:custGeom>
              <a:avLst/>
              <a:gdLst/>
              <a:ahLst/>
              <a:cxnLst/>
              <a:rect l="l" t="t" r="r" b="b"/>
              <a:pathLst>
                <a:path w="405" h="186" extrusionOk="0">
                  <a:moveTo>
                    <a:pt x="353" y="1"/>
                  </a:moveTo>
                  <a:cubicBezTo>
                    <a:pt x="349" y="1"/>
                    <a:pt x="346" y="1"/>
                    <a:pt x="342" y="2"/>
                  </a:cubicBezTo>
                  <a:cubicBezTo>
                    <a:pt x="235" y="29"/>
                    <a:pt x="135" y="69"/>
                    <a:pt x="36" y="115"/>
                  </a:cubicBezTo>
                  <a:cubicBezTo>
                    <a:pt x="1" y="133"/>
                    <a:pt x="16" y="186"/>
                    <a:pt x="48" y="186"/>
                  </a:cubicBezTo>
                  <a:cubicBezTo>
                    <a:pt x="52" y="186"/>
                    <a:pt x="57" y="185"/>
                    <a:pt x="62" y="182"/>
                  </a:cubicBezTo>
                  <a:cubicBezTo>
                    <a:pt x="162" y="149"/>
                    <a:pt x="262" y="109"/>
                    <a:pt x="362" y="75"/>
                  </a:cubicBezTo>
                  <a:cubicBezTo>
                    <a:pt x="405" y="63"/>
                    <a:pt x="391" y="1"/>
                    <a:pt x="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10073875" y="-1804425"/>
              <a:ext cx="8300" cy="3800"/>
            </a:xfrm>
            <a:custGeom>
              <a:avLst/>
              <a:gdLst/>
              <a:ahLst/>
              <a:cxnLst/>
              <a:rect l="l" t="t" r="r" b="b"/>
              <a:pathLst>
                <a:path w="332" h="152" extrusionOk="0">
                  <a:moveTo>
                    <a:pt x="286" y="0"/>
                  </a:moveTo>
                  <a:cubicBezTo>
                    <a:pt x="284" y="0"/>
                    <a:pt x="282" y="0"/>
                    <a:pt x="280" y="1"/>
                  </a:cubicBezTo>
                  <a:cubicBezTo>
                    <a:pt x="194" y="7"/>
                    <a:pt x="107" y="34"/>
                    <a:pt x="34" y="87"/>
                  </a:cubicBezTo>
                  <a:cubicBezTo>
                    <a:pt x="0" y="110"/>
                    <a:pt x="19" y="152"/>
                    <a:pt x="50" y="152"/>
                  </a:cubicBezTo>
                  <a:cubicBezTo>
                    <a:pt x="55" y="152"/>
                    <a:pt x="61" y="150"/>
                    <a:pt x="67" y="147"/>
                  </a:cubicBezTo>
                  <a:cubicBezTo>
                    <a:pt x="141" y="114"/>
                    <a:pt x="214" y="87"/>
                    <a:pt x="294" y="74"/>
                  </a:cubicBezTo>
                  <a:cubicBezTo>
                    <a:pt x="332" y="61"/>
                    <a:pt x="322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10068650" y="-1813675"/>
              <a:ext cx="7450" cy="4675"/>
            </a:xfrm>
            <a:custGeom>
              <a:avLst/>
              <a:gdLst/>
              <a:ahLst/>
              <a:cxnLst/>
              <a:rect l="l" t="t" r="r" b="b"/>
              <a:pathLst>
                <a:path w="298" h="187" extrusionOk="0">
                  <a:moveTo>
                    <a:pt x="241" y="0"/>
                  </a:moveTo>
                  <a:cubicBezTo>
                    <a:pt x="235" y="0"/>
                    <a:pt x="229" y="1"/>
                    <a:pt x="223" y="4"/>
                  </a:cubicBezTo>
                  <a:cubicBezTo>
                    <a:pt x="163" y="44"/>
                    <a:pt x="96" y="78"/>
                    <a:pt x="37" y="118"/>
                  </a:cubicBezTo>
                  <a:cubicBezTo>
                    <a:pt x="1" y="136"/>
                    <a:pt x="19" y="186"/>
                    <a:pt x="52" y="186"/>
                  </a:cubicBezTo>
                  <a:cubicBezTo>
                    <a:pt x="55" y="186"/>
                    <a:pt x="59" y="186"/>
                    <a:pt x="63" y="184"/>
                  </a:cubicBezTo>
                  <a:cubicBezTo>
                    <a:pt x="143" y="164"/>
                    <a:pt x="210" y="118"/>
                    <a:pt x="270" y="64"/>
                  </a:cubicBezTo>
                  <a:cubicBezTo>
                    <a:pt x="298" y="42"/>
                    <a:pt x="273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10064225" y="-1822150"/>
              <a:ext cx="8700" cy="5275"/>
            </a:xfrm>
            <a:custGeom>
              <a:avLst/>
              <a:gdLst/>
              <a:ahLst/>
              <a:cxnLst/>
              <a:rect l="l" t="t" r="r" b="b"/>
              <a:pathLst>
                <a:path w="348" h="211" extrusionOk="0">
                  <a:moveTo>
                    <a:pt x="284" y="0"/>
                  </a:moveTo>
                  <a:cubicBezTo>
                    <a:pt x="279" y="0"/>
                    <a:pt x="273" y="1"/>
                    <a:pt x="267" y="4"/>
                  </a:cubicBezTo>
                  <a:cubicBezTo>
                    <a:pt x="180" y="44"/>
                    <a:pt x="100" y="84"/>
                    <a:pt x="27" y="150"/>
                  </a:cubicBezTo>
                  <a:cubicBezTo>
                    <a:pt x="0" y="172"/>
                    <a:pt x="25" y="211"/>
                    <a:pt x="54" y="211"/>
                  </a:cubicBezTo>
                  <a:cubicBezTo>
                    <a:pt x="60" y="211"/>
                    <a:pt x="67" y="209"/>
                    <a:pt x="74" y="204"/>
                  </a:cubicBezTo>
                  <a:cubicBezTo>
                    <a:pt x="147" y="157"/>
                    <a:pt x="227" y="117"/>
                    <a:pt x="307" y="70"/>
                  </a:cubicBezTo>
                  <a:cubicBezTo>
                    <a:pt x="347" y="53"/>
                    <a:pt x="322" y="0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10060200" y="-1832000"/>
              <a:ext cx="7025" cy="5575"/>
            </a:xfrm>
            <a:custGeom>
              <a:avLst/>
              <a:gdLst/>
              <a:ahLst/>
              <a:cxnLst/>
              <a:rect l="l" t="t" r="r" b="b"/>
              <a:pathLst>
                <a:path w="281" h="223" extrusionOk="0">
                  <a:moveTo>
                    <a:pt x="228" y="1"/>
                  </a:moveTo>
                  <a:cubicBezTo>
                    <a:pt x="220" y="1"/>
                    <a:pt x="210" y="4"/>
                    <a:pt x="201" y="11"/>
                  </a:cubicBezTo>
                  <a:cubicBezTo>
                    <a:pt x="148" y="58"/>
                    <a:pt x="95" y="118"/>
                    <a:pt x="35" y="158"/>
                  </a:cubicBezTo>
                  <a:cubicBezTo>
                    <a:pt x="1" y="181"/>
                    <a:pt x="20" y="222"/>
                    <a:pt x="55" y="222"/>
                  </a:cubicBezTo>
                  <a:cubicBezTo>
                    <a:pt x="61" y="222"/>
                    <a:pt x="68" y="221"/>
                    <a:pt x="75" y="218"/>
                  </a:cubicBezTo>
                  <a:cubicBezTo>
                    <a:pt x="148" y="185"/>
                    <a:pt x="201" y="125"/>
                    <a:pt x="255" y="65"/>
                  </a:cubicBezTo>
                  <a:cubicBezTo>
                    <a:pt x="281" y="39"/>
                    <a:pt x="258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10057700" y="-1838200"/>
              <a:ext cx="7550" cy="5450"/>
            </a:xfrm>
            <a:custGeom>
              <a:avLst/>
              <a:gdLst/>
              <a:ahLst/>
              <a:cxnLst/>
              <a:rect l="l" t="t" r="r" b="b"/>
              <a:pathLst>
                <a:path w="302" h="218" extrusionOk="0">
                  <a:moveTo>
                    <a:pt x="249" y="0"/>
                  </a:moveTo>
                  <a:cubicBezTo>
                    <a:pt x="243" y="0"/>
                    <a:pt x="236" y="2"/>
                    <a:pt x="228" y="6"/>
                  </a:cubicBezTo>
                  <a:cubicBezTo>
                    <a:pt x="155" y="46"/>
                    <a:pt x="95" y="100"/>
                    <a:pt x="28" y="153"/>
                  </a:cubicBezTo>
                  <a:cubicBezTo>
                    <a:pt x="0" y="175"/>
                    <a:pt x="29" y="217"/>
                    <a:pt x="59" y="217"/>
                  </a:cubicBezTo>
                  <a:cubicBezTo>
                    <a:pt x="64" y="217"/>
                    <a:pt x="70" y="216"/>
                    <a:pt x="75" y="213"/>
                  </a:cubicBezTo>
                  <a:cubicBezTo>
                    <a:pt x="142" y="166"/>
                    <a:pt x="201" y="120"/>
                    <a:pt x="268" y="73"/>
                  </a:cubicBezTo>
                  <a:cubicBezTo>
                    <a:pt x="302" y="51"/>
                    <a:pt x="284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10052875" y="-1845375"/>
              <a:ext cx="7075" cy="4450"/>
            </a:xfrm>
            <a:custGeom>
              <a:avLst/>
              <a:gdLst/>
              <a:ahLst/>
              <a:cxnLst/>
              <a:rect l="l" t="t" r="r" b="b"/>
              <a:pathLst>
                <a:path w="283" h="178" extrusionOk="0">
                  <a:moveTo>
                    <a:pt x="221" y="1"/>
                  </a:moveTo>
                  <a:cubicBezTo>
                    <a:pt x="214" y="1"/>
                    <a:pt x="208" y="3"/>
                    <a:pt x="201" y="7"/>
                  </a:cubicBezTo>
                  <a:cubicBezTo>
                    <a:pt x="155" y="47"/>
                    <a:pt x="95" y="74"/>
                    <a:pt x="41" y="107"/>
                  </a:cubicBezTo>
                  <a:cubicBezTo>
                    <a:pt x="1" y="124"/>
                    <a:pt x="26" y="177"/>
                    <a:pt x="64" y="177"/>
                  </a:cubicBezTo>
                  <a:cubicBezTo>
                    <a:pt x="70" y="177"/>
                    <a:pt x="75" y="176"/>
                    <a:pt x="81" y="173"/>
                  </a:cubicBezTo>
                  <a:cubicBezTo>
                    <a:pt x="141" y="147"/>
                    <a:pt x="201" y="114"/>
                    <a:pt x="255" y="74"/>
                  </a:cubicBezTo>
                  <a:cubicBezTo>
                    <a:pt x="283" y="51"/>
                    <a:pt x="254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10050075" y="-1854075"/>
              <a:ext cx="7100" cy="5000"/>
            </a:xfrm>
            <a:custGeom>
              <a:avLst/>
              <a:gdLst/>
              <a:ahLst/>
              <a:cxnLst/>
              <a:rect l="l" t="t" r="r" b="b"/>
              <a:pathLst>
                <a:path w="284" h="200" extrusionOk="0">
                  <a:moveTo>
                    <a:pt x="230" y="0"/>
                  </a:moveTo>
                  <a:cubicBezTo>
                    <a:pt x="227" y="0"/>
                    <a:pt x="224" y="1"/>
                    <a:pt x="220" y="2"/>
                  </a:cubicBezTo>
                  <a:cubicBezTo>
                    <a:pt x="140" y="29"/>
                    <a:pt x="67" y="75"/>
                    <a:pt x="20" y="142"/>
                  </a:cubicBezTo>
                  <a:cubicBezTo>
                    <a:pt x="0" y="167"/>
                    <a:pt x="26" y="200"/>
                    <a:pt x="54" y="200"/>
                  </a:cubicBezTo>
                  <a:cubicBezTo>
                    <a:pt x="63" y="200"/>
                    <a:pt x="72" y="197"/>
                    <a:pt x="80" y="188"/>
                  </a:cubicBezTo>
                  <a:cubicBezTo>
                    <a:pt x="120" y="135"/>
                    <a:pt x="187" y="102"/>
                    <a:pt x="247" y="75"/>
                  </a:cubicBezTo>
                  <a:cubicBezTo>
                    <a:pt x="283" y="57"/>
                    <a:pt x="264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10045875" y="-1862025"/>
              <a:ext cx="5900" cy="4450"/>
            </a:xfrm>
            <a:custGeom>
              <a:avLst/>
              <a:gdLst/>
              <a:ahLst/>
              <a:cxnLst/>
              <a:rect l="l" t="t" r="r" b="b"/>
              <a:pathLst>
                <a:path w="236" h="178" extrusionOk="0">
                  <a:moveTo>
                    <a:pt x="177" y="1"/>
                  </a:moveTo>
                  <a:cubicBezTo>
                    <a:pt x="170" y="1"/>
                    <a:pt x="162" y="3"/>
                    <a:pt x="155" y="7"/>
                  </a:cubicBezTo>
                  <a:cubicBezTo>
                    <a:pt x="108" y="40"/>
                    <a:pt x="68" y="74"/>
                    <a:pt x="28" y="114"/>
                  </a:cubicBezTo>
                  <a:cubicBezTo>
                    <a:pt x="0" y="136"/>
                    <a:pt x="25" y="178"/>
                    <a:pt x="57" y="178"/>
                  </a:cubicBezTo>
                  <a:cubicBezTo>
                    <a:pt x="63" y="178"/>
                    <a:pt x="69" y="176"/>
                    <a:pt x="75" y="173"/>
                  </a:cubicBezTo>
                  <a:cubicBezTo>
                    <a:pt x="122" y="147"/>
                    <a:pt x="155" y="114"/>
                    <a:pt x="202" y="80"/>
                  </a:cubicBezTo>
                  <a:cubicBezTo>
                    <a:pt x="235" y="52"/>
                    <a:pt x="212" y="1"/>
                    <a:pt x="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10042850" y="-1870775"/>
              <a:ext cx="5850" cy="4000"/>
            </a:xfrm>
            <a:custGeom>
              <a:avLst/>
              <a:gdLst/>
              <a:ahLst/>
              <a:cxnLst/>
              <a:rect l="l" t="t" r="r" b="b"/>
              <a:pathLst>
                <a:path w="234" h="160" extrusionOk="0">
                  <a:moveTo>
                    <a:pt x="177" y="0"/>
                  </a:moveTo>
                  <a:cubicBezTo>
                    <a:pt x="168" y="0"/>
                    <a:pt x="158" y="3"/>
                    <a:pt x="149" y="11"/>
                  </a:cubicBezTo>
                  <a:cubicBezTo>
                    <a:pt x="116" y="44"/>
                    <a:pt x="76" y="71"/>
                    <a:pt x="36" y="91"/>
                  </a:cubicBezTo>
                  <a:cubicBezTo>
                    <a:pt x="0" y="109"/>
                    <a:pt x="18" y="159"/>
                    <a:pt x="52" y="159"/>
                  </a:cubicBezTo>
                  <a:cubicBezTo>
                    <a:pt x="55" y="159"/>
                    <a:pt x="59" y="158"/>
                    <a:pt x="63" y="157"/>
                  </a:cubicBezTo>
                  <a:cubicBezTo>
                    <a:pt x="123" y="144"/>
                    <a:pt x="163" y="111"/>
                    <a:pt x="203" y="71"/>
                  </a:cubicBezTo>
                  <a:cubicBezTo>
                    <a:pt x="234" y="39"/>
                    <a:pt x="208" y="0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10040200" y="-1877125"/>
              <a:ext cx="6100" cy="4575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87" y="1"/>
                  </a:moveTo>
                  <a:cubicBezTo>
                    <a:pt x="182" y="1"/>
                    <a:pt x="175" y="2"/>
                    <a:pt x="169" y="5"/>
                  </a:cubicBezTo>
                  <a:cubicBezTo>
                    <a:pt x="109" y="32"/>
                    <a:pt x="62" y="71"/>
                    <a:pt x="16" y="125"/>
                  </a:cubicBezTo>
                  <a:cubicBezTo>
                    <a:pt x="1" y="150"/>
                    <a:pt x="27" y="183"/>
                    <a:pt x="56" y="183"/>
                  </a:cubicBezTo>
                  <a:cubicBezTo>
                    <a:pt x="65" y="183"/>
                    <a:pt x="74" y="179"/>
                    <a:pt x="82" y="171"/>
                  </a:cubicBezTo>
                  <a:cubicBezTo>
                    <a:pt x="116" y="131"/>
                    <a:pt x="156" y="98"/>
                    <a:pt x="209" y="71"/>
                  </a:cubicBezTo>
                  <a:cubicBezTo>
                    <a:pt x="243" y="49"/>
                    <a:pt x="223" y="1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19" name="Google Shape;419;p35"/>
          <p:cNvGrpSpPr/>
          <p:nvPr/>
        </p:nvGrpSpPr>
        <p:grpSpPr>
          <a:xfrm rot="-8328661">
            <a:off x="-76370" y="414172"/>
            <a:ext cx="1840376" cy="1550269"/>
            <a:chOff x="-95175" y="348650"/>
            <a:chExt cx="1488724" cy="1254049"/>
          </a:xfrm>
        </p:grpSpPr>
        <p:sp>
          <p:nvSpPr>
            <p:cNvPr id="420" name="Google Shape;420;p35"/>
            <p:cNvSpPr/>
            <p:nvPr/>
          </p:nvSpPr>
          <p:spPr>
            <a:xfrm>
              <a:off x="1070369" y="505478"/>
              <a:ext cx="287371" cy="1064125"/>
            </a:xfrm>
            <a:custGeom>
              <a:avLst/>
              <a:gdLst/>
              <a:ahLst/>
              <a:cxnLst/>
              <a:rect l="l" t="t" r="r" b="b"/>
              <a:pathLst>
                <a:path w="4013" h="14860" extrusionOk="0">
                  <a:moveTo>
                    <a:pt x="3941" y="1"/>
                  </a:moveTo>
                  <a:cubicBezTo>
                    <a:pt x="3905" y="1"/>
                    <a:pt x="3882" y="25"/>
                    <a:pt x="3870" y="48"/>
                  </a:cubicBezTo>
                  <a:cubicBezTo>
                    <a:pt x="3751" y="477"/>
                    <a:pt x="3644" y="906"/>
                    <a:pt x="3524" y="1322"/>
                  </a:cubicBezTo>
                  <a:cubicBezTo>
                    <a:pt x="3465" y="1561"/>
                    <a:pt x="3405" y="1787"/>
                    <a:pt x="3346" y="2013"/>
                  </a:cubicBezTo>
                  <a:cubicBezTo>
                    <a:pt x="3239" y="2442"/>
                    <a:pt x="3120" y="2870"/>
                    <a:pt x="3013" y="3299"/>
                  </a:cubicBezTo>
                  <a:cubicBezTo>
                    <a:pt x="2953" y="3525"/>
                    <a:pt x="2893" y="3739"/>
                    <a:pt x="2846" y="3966"/>
                  </a:cubicBezTo>
                  <a:cubicBezTo>
                    <a:pt x="2739" y="4370"/>
                    <a:pt x="2643" y="4775"/>
                    <a:pt x="2536" y="5180"/>
                  </a:cubicBezTo>
                  <a:cubicBezTo>
                    <a:pt x="2477" y="5418"/>
                    <a:pt x="2429" y="5644"/>
                    <a:pt x="2370" y="5883"/>
                  </a:cubicBezTo>
                  <a:cubicBezTo>
                    <a:pt x="2203" y="6585"/>
                    <a:pt x="2036" y="7299"/>
                    <a:pt x="1870" y="8002"/>
                  </a:cubicBezTo>
                  <a:cubicBezTo>
                    <a:pt x="1810" y="8264"/>
                    <a:pt x="1750" y="8526"/>
                    <a:pt x="1679" y="8788"/>
                  </a:cubicBezTo>
                  <a:cubicBezTo>
                    <a:pt x="1608" y="9097"/>
                    <a:pt x="1536" y="9407"/>
                    <a:pt x="1453" y="9716"/>
                  </a:cubicBezTo>
                  <a:cubicBezTo>
                    <a:pt x="1381" y="10038"/>
                    <a:pt x="1310" y="10359"/>
                    <a:pt x="1227" y="10681"/>
                  </a:cubicBezTo>
                  <a:cubicBezTo>
                    <a:pt x="1143" y="11002"/>
                    <a:pt x="1072" y="11324"/>
                    <a:pt x="988" y="11645"/>
                  </a:cubicBezTo>
                  <a:cubicBezTo>
                    <a:pt x="941" y="11836"/>
                    <a:pt x="893" y="12026"/>
                    <a:pt x="834" y="12217"/>
                  </a:cubicBezTo>
                  <a:cubicBezTo>
                    <a:pt x="798" y="12371"/>
                    <a:pt x="750" y="12526"/>
                    <a:pt x="703" y="12681"/>
                  </a:cubicBezTo>
                  <a:cubicBezTo>
                    <a:pt x="631" y="12979"/>
                    <a:pt x="536" y="13276"/>
                    <a:pt x="453" y="13562"/>
                  </a:cubicBezTo>
                  <a:cubicBezTo>
                    <a:pt x="405" y="13741"/>
                    <a:pt x="357" y="13907"/>
                    <a:pt x="298" y="14074"/>
                  </a:cubicBezTo>
                  <a:cubicBezTo>
                    <a:pt x="274" y="14181"/>
                    <a:pt x="238" y="14276"/>
                    <a:pt x="203" y="14372"/>
                  </a:cubicBezTo>
                  <a:cubicBezTo>
                    <a:pt x="179" y="14455"/>
                    <a:pt x="155" y="14526"/>
                    <a:pt x="119" y="14610"/>
                  </a:cubicBezTo>
                  <a:cubicBezTo>
                    <a:pt x="107" y="14634"/>
                    <a:pt x="95" y="14657"/>
                    <a:pt x="84" y="14681"/>
                  </a:cubicBezTo>
                  <a:cubicBezTo>
                    <a:pt x="72" y="14681"/>
                    <a:pt x="60" y="14681"/>
                    <a:pt x="48" y="14693"/>
                  </a:cubicBezTo>
                  <a:cubicBezTo>
                    <a:pt x="12" y="14705"/>
                    <a:pt x="0" y="14765"/>
                    <a:pt x="24" y="14800"/>
                  </a:cubicBezTo>
                  <a:cubicBezTo>
                    <a:pt x="36" y="14812"/>
                    <a:pt x="36" y="14824"/>
                    <a:pt x="48" y="14836"/>
                  </a:cubicBezTo>
                  <a:cubicBezTo>
                    <a:pt x="60" y="14860"/>
                    <a:pt x="84" y="14860"/>
                    <a:pt x="107" y="14860"/>
                  </a:cubicBezTo>
                  <a:lnTo>
                    <a:pt x="143" y="14860"/>
                  </a:lnTo>
                  <a:cubicBezTo>
                    <a:pt x="167" y="14848"/>
                    <a:pt x="179" y="14836"/>
                    <a:pt x="191" y="14824"/>
                  </a:cubicBezTo>
                  <a:cubicBezTo>
                    <a:pt x="215" y="14800"/>
                    <a:pt x="238" y="14765"/>
                    <a:pt x="250" y="14741"/>
                  </a:cubicBezTo>
                  <a:cubicBezTo>
                    <a:pt x="262" y="14705"/>
                    <a:pt x="262" y="14681"/>
                    <a:pt x="274" y="14657"/>
                  </a:cubicBezTo>
                  <a:cubicBezTo>
                    <a:pt x="310" y="14586"/>
                    <a:pt x="334" y="14526"/>
                    <a:pt x="357" y="14455"/>
                  </a:cubicBezTo>
                  <a:cubicBezTo>
                    <a:pt x="405" y="14300"/>
                    <a:pt x="453" y="14145"/>
                    <a:pt x="500" y="13991"/>
                  </a:cubicBezTo>
                  <a:cubicBezTo>
                    <a:pt x="596" y="13669"/>
                    <a:pt x="691" y="13336"/>
                    <a:pt x="786" y="13014"/>
                  </a:cubicBezTo>
                  <a:cubicBezTo>
                    <a:pt x="822" y="12871"/>
                    <a:pt x="857" y="12729"/>
                    <a:pt x="893" y="12586"/>
                  </a:cubicBezTo>
                  <a:cubicBezTo>
                    <a:pt x="929" y="12455"/>
                    <a:pt x="977" y="12324"/>
                    <a:pt x="1000" y="12193"/>
                  </a:cubicBezTo>
                  <a:cubicBezTo>
                    <a:pt x="1060" y="11990"/>
                    <a:pt x="1108" y="11788"/>
                    <a:pt x="1167" y="11574"/>
                  </a:cubicBezTo>
                  <a:cubicBezTo>
                    <a:pt x="1203" y="11455"/>
                    <a:pt x="1227" y="11336"/>
                    <a:pt x="1250" y="11217"/>
                  </a:cubicBezTo>
                  <a:cubicBezTo>
                    <a:pt x="1334" y="10895"/>
                    <a:pt x="1405" y="10574"/>
                    <a:pt x="1489" y="10252"/>
                  </a:cubicBezTo>
                  <a:cubicBezTo>
                    <a:pt x="1560" y="9966"/>
                    <a:pt x="1619" y="9669"/>
                    <a:pt x="1691" y="9383"/>
                  </a:cubicBezTo>
                  <a:cubicBezTo>
                    <a:pt x="1750" y="9157"/>
                    <a:pt x="1798" y="8931"/>
                    <a:pt x="1858" y="8692"/>
                  </a:cubicBezTo>
                  <a:cubicBezTo>
                    <a:pt x="1881" y="8597"/>
                    <a:pt x="1905" y="8502"/>
                    <a:pt x="1929" y="8395"/>
                  </a:cubicBezTo>
                  <a:cubicBezTo>
                    <a:pt x="2024" y="8014"/>
                    <a:pt x="2108" y="7621"/>
                    <a:pt x="2203" y="7240"/>
                  </a:cubicBezTo>
                  <a:cubicBezTo>
                    <a:pt x="2262" y="6978"/>
                    <a:pt x="2322" y="6716"/>
                    <a:pt x="2381" y="6454"/>
                  </a:cubicBezTo>
                  <a:cubicBezTo>
                    <a:pt x="2453" y="6180"/>
                    <a:pt x="2512" y="5894"/>
                    <a:pt x="2584" y="5621"/>
                  </a:cubicBezTo>
                  <a:cubicBezTo>
                    <a:pt x="2679" y="5216"/>
                    <a:pt x="2786" y="4799"/>
                    <a:pt x="2882" y="4394"/>
                  </a:cubicBezTo>
                  <a:cubicBezTo>
                    <a:pt x="2929" y="4192"/>
                    <a:pt x="2989" y="3978"/>
                    <a:pt x="3036" y="3763"/>
                  </a:cubicBezTo>
                  <a:cubicBezTo>
                    <a:pt x="3143" y="3346"/>
                    <a:pt x="3251" y="2930"/>
                    <a:pt x="3370" y="2501"/>
                  </a:cubicBezTo>
                  <a:cubicBezTo>
                    <a:pt x="3429" y="2263"/>
                    <a:pt x="3489" y="2025"/>
                    <a:pt x="3548" y="1787"/>
                  </a:cubicBezTo>
                  <a:cubicBezTo>
                    <a:pt x="3703" y="1227"/>
                    <a:pt x="3858" y="656"/>
                    <a:pt x="4013" y="84"/>
                  </a:cubicBezTo>
                  <a:cubicBezTo>
                    <a:pt x="4013" y="48"/>
                    <a:pt x="4001" y="13"/>
                    <a:pt x="39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322605" y="1410138"/>
              <a:ext cx="777613" cy="170360"/>
            </a:xfrm>
            <a:custGeom>
              <a:avLst/>
              <a:gdLst/>
              <a:ahLst/>
              <a:cxnLst/>
              <a:rect l="l" t="t" r="r" b="b"/>
              <a:pathLst>
                <a:path w="10859" h="2379" extrusionOk="0">
                  <a:moveTo>
                    <a:pt x="72" y="0"/>
                  </a:moveTo>
                  <a:cubicBezTo>
                    <a:pt x="48" y="0"/>
                    <a:pt x="12" y="24"/>
                    <a:pt x="0" y="60"/>
                  </a:cubicBezTo>
                  <a:cubicBezTo>
                    <a:pt x="0" y="96"/>
                    <a:pt x="24" y="131"/>
                    <a:pt x="60" y="143"/>
                  </a:cubicBezTo>
                  <a:cubicBezTo>
                    <a:pt x="691" y="274"/>
                    <a:pt x="1334" y="417"/>
                    <a:pt x="1965" y="548"/>
                  </a:cubicBezTo>
                  <a:cubicBezTo>
                    <a:pt x="2132" y="584"/>
                    <a:pt x="2298" y="619"/>
                    <a:pt x="2465" y="643"/>
                  </a:cubicBezTo>
                  <a:cubicBezTo>
                    <a:pt x="2775" y="715"/>
                    <a:pt x="3084" y="774"/>
                    <a:pt x="3394" y="834"/>
                  </a:cubicBezTo>
                  <a:cubicBezTo>
                    <a:pt x="3822" y="929"/>
                    <a:pt x="4263" y="1012"/>
                    <a:pt x="4703" y="1108"/>
                  </a:cubicBezTo>
                  <a:cubicBezTo>
                    <a:pt x="4942" y="1155"/>
                    <a:pt x="5180" y="1203"/>
                    <a:pt x="5430" y="1262"/>
                  </a:cubicBezTo>
                  <a:cubicBezTo>
                    <a:pt x="5644" y="1310"/>
                    <a:pt x="5870" y="1358"/>
                    <a:pt x="6085" y="1405"/>
                  </a:cubicBezTo>
                  <a:cubicBezTo>
                    <a:pt x="6549" y="1501"/>
                    <a:pt x="7013" y="1596"/>
                    <a:pt x="7478" y="1691"/>
                  </a:cubicBezTo>
                  <a:cubicBezTo>
                    <a:pt x="7942" y="1786"/>
                    <a:pt x="8394" y="1882"/>
                    <a:pt x="8859" y="1989"/>
                  </a:cubicBezTo>
                  <a:cubicBezTo>
                    <a:pt x="9311" y="2084"/>
                    <a:pt x="9764" y="2167"/>
                    <a:pt x="10216" y="2251"/>
                  </a:cubicBezTo>
                  <a:cubicBezTo>
                    <a:pt x="10299" y="2263"/>
                    <a:pt x="10383" y="2286"/>
                    <a:pt x="10466" y="2298"/>
                  </a:cubicBezTo>
                  <a:cubicBezTo>
                    <a:pt x="10502" y="2310"/>
                    <a:pt x="10537" y="2310"/>
                    <a:pt x="10585" y="2322"/>
                  </a:cubicBezTo>
                  <a:cubicBezTo>
                    <a:pt x="10621" y="2334"/>
                    <a:pt x="10668" y="2346"/>
                    <a:pt x="10716" y="2358"/>
                  </a:cubicBezTo>
                  <a:cubicBezTo>
                    <a:pt x="10728" y="2358"/>
                    <a:pt x="10728" y="2370"/>
                    <a:pt x="10740" y="2370"/>
                  </a:cubicBezTo>
                  <a:cubicBezTo>
                    <a:pt x="10752" y="2376"/>
                    <a:pt x="10764" y="2379"/>
                    <a:pt x="10774" y="2379"/>
                  </a:cubicBezTo>
                  <a:cubicBezTo>
                    <a:pt x="10785" y="2379"/>
                    <a:pt x="10793" y="2376"/>
                    <a:pt x="10799" y="2370"/>
                  </a:cubicBezTo>
                  <a:cubicBezTo>
                    <a:pt x="10823" y="2370"/>
                    <a:pt x="10835" y="2358"/>
                    <a:pt x="10847" y="2334"/>
                  </a:cubicBezTo>
                  <a:cubicBezTo>
                    <a:pt x="10847" y="2334"/>
                    <a:pt x="10847" y="2334"/>
                    <a:pt x="10847" y="2322"/>
                  </a:cubicBezTo>
                  <a:cubicBezTo>
                    <a:pt x="10859" y="2310"/>
                    <a:pt x="10859" y="2286"/>
                    <a:pt x="10847" y="2263"/>
                  </a:cubicBezTo>
                  <a:cubicBezTo>
                    <a:pt x="10847" y="2251"/>
                    <a:pt x="10835" y="2227"/>
                    <a:pt x="10811" y="2227"/>
                  </a:cubicBezTo>
                  <a:cubicBezTo>
                    <a:pt x="10764" y="2203"/>
                    <a:pt x="10716" y="2191"/>
                    <a:pt x="10668" y="2179"/>
                  </a:cubicBezTo>
                  <a:cubicBezTo>
                    <a:pt x="10645" y="2167"/>
                    <a:pt x="10621" y="2167"/>
                    <a:pt x="10585" y="2155"/>
                  </a:cubicBezTo>
                  <a:cubicBezTo>
                    <a:pt x="10526" y="2143"/>
                    <a:pt x="10466" y="2132"/>
                    <a:pt x="10407" y="2120"/>
                  </a:cubicBezTo>
                  <a:cubicBezTo>
                    <a:pt x="10299" y="2108"/>
                    <a:pt x="10204" y="2084"/>
                    <a:pt x="10097" y="2060"/>
                  </a:cubicBezTo>
                  <a:cubicBezTo>
                    <a:pt x="9847" y="2024"/>
                    <a:pt x="9609" y="1977"/>
                    <a:pt x="9359" y="1929"/>
                  </a:cubicBezTo>
                  <a:cubicBezTo>
                    <a:pt x="8918" y="1846"/>
                    <a:pt x="8478" y="1739"/>
                    <a:pt x="8037" y="1655"/>
                  </a:cubicBezTo>
                  <a:cubicBezTo>
                    <a:pt x="7549" y="1548"/>
                    <a:pt x="7061" y="1453"/>
                    <a:pt x="6573" y="1346"/>
                  </a:cubicBezTo>
                  <a:cubicBezTo>
                    <a:pt x="6132" y="1262"/>
                    <a:pt x="5680" y="1155"/>
                    <a:pt x="5239" y="1072"/>
                  </a:cubicBezTo>
                  <a:cubicBezTo>
                    <a:pt x="4727" y="965"/>
                    <a:pt x="4215" y="858"/>
                    <a:pt x="3703" y="750"/>
                  </a:cubicBezTo>
                  <a:cubicBezTo>
                    <a:pt x="3227" y="655"/>
                    <a:pt x="2763" y="560"/>
                    <a:pt x="2286" y="465"/>
                  </a:cubicBezTo>
                  <a:cubicBezTo>
                    <a:pt x="1822" y="369"/>
                    <a:pt x="1370" y="274"/>
                    <a:pt x="905" y="167"/>
                  </a:cubicBezTo>
                  <a:cubicBezTo>
                    <a:pt x="631" y="119"/>
                    <a:pt x="358" y="6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-31226" y="1069056"/>
              <a:ext cx="380321" cy="385835"/>
            </a:xfrm>
            <a:custGeom>
              <a:avLst/>
              <a:gdLst/>
              <a:ahLst/>
              <a:cxnLst/>
              <a:rect l="l" t="t" r="r" b="b"/>
              <a:pathLst>
                <a:path w="5311" h="5388" extrusionOk="0">
                  <a:moveTo>
                    <a:pt x="84" y="1"/>
                  </a:moveTo>
                  <a:cubicBezTo>
                    <a:pt x="72" y="1"/>
                    <a:pt x="60" y="1"/>
                    <a:pt x="48" y="13"/>
                  </a:cubicBezTo>
                  <a:cubicBezTo>
                    <a:pt x="12" y="37"/>
                    <a:pt x="0" y="84"/>
                    <a:pt x="24" y="108"/>
                  </a:cubicBezTo>
                  <a:cubicBezTo>
                    <a:pt x="96" y="191"/>
                    <a:pt x="167" y="275"/>
                    <a:pt x="238" y="358"/>
                  </a:cubicBezTo>
                  <a:cubicBezTo>
                    <a:pt x="298" y="429"/>
                    <a:pt x="369" y="513"/>
                    <a:pt x="441" y="584"/>
                  </a:cubicBezTo>
                  <a:cubicBezTo>
                    <a:pt x="560" y="715"/>
                    <a:pt x="679" y="846"/>
                    <a:pt x="786" y="977"/>
                  </a:cubicBezTo>
                  <a:cubicBezTo>
                    <a:pt x="834" y="1025"/>
                    <a:pt x="881" y="1061"/>
                    <a:pt x="917" y="1108"/>
                  </a:cubicBezTo>
                  <a:cubicBezTo>
                    <a:pt x="1012" y="1191"/>
                    <a:pt x="1096" y="1287"/>
                    <a:pt x="1179" y="1370"/>
                  </a:cubicBezTo>
                  <a:cubicBezTo>
                    <a:pt x="1274" y="1465"/>
                    <a:pt x="1370" y="1561"/>
                    <a:pt x="1477" y="1668"/>
                  </a:cubicBezTo>
                  <a:cubicBezTo>
                    <a:pt x="1751" y="1930"/>
                    <a:pt x="2013" y="2192"/>
                    <a:pt x="2286" y="2454"/>
                  </a:cubicBezTo>
                  <a:cubicBezTo>
                    <a:pt x="2513" y="2680"/>
                    <a:pt x="2739" y="2906"/>
                    <a:pt x="2965" y="3120"/>
                  </a:cubicBezTo>
                  <a:cubicBezTo>
                    <a:pt x="3084" y="3227"/>
                    <a:pt x="3203" y="3347"/>
                    <a:pt x="3310" y="3454"/>
                  </a:cubicBezTo>
                  <a:cubicBezTo>
                    <a:pt x="3406" y="3537"/>
                    <a:pt x="3489" y="3632"/>
                    <a:pt x="3572" y="3716"/>
                  </a:cubicBezTo>
                  <a:cubicBezTo>
                    <a:pt x="3608" y="3751"/>
                    <a:pt x="3644" y="3787"/>
                    <a:pt x="3679" y="3823"/>
                  </a:cubicBezTo>
                  <a:cubicBezTo>
                    <a:pt x="3691" y="3835"/>
                    <a:pt x="3703" y="3847"/>
                    <a:pt x="3715" y="3858"/>
                  </a:cubicBezTo>
                  <a:cubicBezTo>
                    <a:pt x="3763" y="3906"/>
                    <a:pt x="3810" y="3954"/>
                    <a:pt x="3858" y="4001"/>
                  </a:cubicBezTo>
                  <a:cubicBezTo>
                    <a:pt x="3941" y="4085"/>
                    <a:pt x="4025" y="4180"/>
                    <a:pt x="4120" y="4263"/>
                  </a:cubicBezTo>
                  <a:cubicBezTo>
                    <a:pt x="4215" y="4370"/>
                    <a:pt x="4322" y="4478"/>
                    <a:pt x="4418" y="4585"/>
                  </a:cubicBezTo>
                  <a:cubicBezTo>
                    <a:pt x="4668" y="4835"/>
                    <a:pt x="4906" y="5085"/>
                    <a:pt x="5144" y="5347"/>
                  </a:cubicBezTo>
                  <a:cubicBezTo>
                    <a:pt x="5156" y="5359"/>
                    <a:pt x="5156" y="5359"/>
                    <a:pt x="5168" y="5371"/>
                  </a:cubicBezTo>
                  <a:cubicBezTo>
                    <a:pt x="5180" y="5382"/>
                    <a:pt x="5191" y="5382"/>
                    <a:pt x="5203" y="5382"/>
                  </a:cubicBezTo>
                  <a:cubicBezTo>
                    <a:pt x="5210" y="5386"/>
                    <a:pt x="5217" y="5387"/>
                    <a:pt x="5224" y="5387"/>
                  </a:cubicBezTo>
                  <a:cubicBezTo>
                    <a:pt x="5240" y="5387"/>
                    <a:pt x="5254" y="5379"/>
                    <a:pt x="5263" y="5371"/>
                  </a:cubicBezTo>
                  <a:cubicBezTo>
                    <a:pt x="5299" y="5347"/>
                    <a:pt x="5311" y="5299"/>
                    <a:pt x="5287" y="5263"/>
                  </a:cubicBezTo>
                  <a:cubicBezTo>
                    <a:pt x="5263" y="5228"/>
                    <a:pt x="5239" y="5204"/>
                    <a:pt x="5227" y="5180"/>
                  </a:cubicBezTo>
                  <a:cubicBezTo>
                    <a:pt x="5215" y="5156"/>
                    <a:pt x="5191" y="5144"/>
                    <a:pt x="5180" y="5144"/>
                  </a:cubicBezTo>
                  <a:cubicBezTo>
                    <a:pt x="5096" y="5061"/>
                    <a:pt x="5013" y="4978"/>
                    <a:pt x="4930" y="4894"/>
                  </a:cubicBezTo>
                  <a:cubicBezTo>
                    <a:pt x="4810" y="4751"/>
                    <a:pt x="4680" y="4620"/>
                    <a:pt x="4549" y="4489"/>
                  </a:cubicBezTo>
                  <a:cubicBezTo>
                    <a:pt x="4310" y="4239"/>
                    <a:pt x="4060" y="3989"/>
                    <a:pt x="3822" y="3739"/>
                  </a:cubicBezTo>
                  <a:cubicBezTo>
                    <a:pt x="3787" y="3704"/>
                    <a:pt x="3739" y="3668"/>
                    <a:pt x="3703" y="3620"/>
                  </a:cubicBezTo>
                  <a:cubicBezTo>
                    <a:pt x="3620" y="3537"/>
                    <a:pt x="3525" y="3454"/>
                    <a:pt x="3441" y="3370"/>
                  </a:cubicBezTo>
                  <a:cubicBezTo>
                    <a:pt x="3394" y="3323"/>
                    <a:pt x="3358" y="3275"/>
                    <a:pt x="3310" y="3227"/>
                  </a:cubicBezTo>
                  <a:cubicBezTo>
                    <a:pt x="3239" y="3168"/>
                    <a:pt x="3167" y="3096"/>
                    <a:pt x="3084" y="3025"/>
                  </a:cubicBezTo>
                  <a:cubicBezTo>
                    <a:pt x="2858" y="2799"/>
                    <a:pt x="2632" y="2585"/>
                    <a:pt x="2394" y="2358"/>
                  </a:cubicBezTo>
                  <a:cubicBezTo>
                    <a:pt x="2132" y="2096"/>
                    <a:pt x="1858" y="1834"/>
                    <a:pt x="1596" y="1572"/>
                  </a:cubicBezTo>
                  <a:cubicBezTo>
                    <a:pt x="1501" y="1477"/>
                    <a:pt x="1405" y="1382"/>
                    <a:pt x="1310" y="1287"/>
                  </a:cubicBezTo>
                  <a:cubicBezTo>
                    <a:pt x="1167" y="1156"/>
                    <a:pt x="1036" y="1013"/>
                    <a:pt x="905" y="882"/>
                  </a:cubicBezTo>
                  <a:cubicBezTo>
                    <a:pt x="786" y="751"/>
                    <a:pt x="679" y="632"/>
                    <a:pt x="560" y="501"/>
                  </a:cubicBezTo>
                  <a:cubicBezTo>
                    <a:pt x="489" y="429"/>
                    <a:pt x="429" y="358"/>
                    <a:pt x="358" y="275"/>
                  </a:cubicBezTo>
                  <a:cubicBezTo>
                    <a:pt x="286" y="203"/>
                    <a:pt x="215" y="108"/>
                    <a:pt x="143" y="25"/>
                  </a:cubicBezTo>
                  <a:cubicBezTo>
                    <a:pt x="131" y="13"/>
                    <a:pt x="119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583484" y="491012"/>
              <a:ext cx="786206" cy="394499"/>
            </a:xfrm>
            <a:custGeom>
              <a:avLst/>
              <a:gdLst/>
              <a:ahLst/>
              <a:cxnLst/>
              <a:rect l="l" t="t" r="r" b="b"/>
              <a:pathLst>
                <a:path w="10979" h="5509" extrusionOk="0">
                  <a:moveTo>
                    <a:pt x="10883" y="0"/>
                  </a:moveTo>
                  <a:cubicBezTo>
                    <a:pt x="10752" y="48"/>
                    <a:pt x="10633" y="96"/>
                    <a:pt x="10502" y="143"/>
                  </a:cubicBezTo>
                  <a:cubicBezTo>
                    <a:pt x="10395" y="191"/>
                    <a:pt x="10288" y="239"/>
                    <a:pt x="10169" y="286"/>
                  </a:cubicBezTo>
                  <a:cubicBezTo>
                    <a:pt x="10073" y="334"/>
                    <a:pt x="9978" y="370"/>
                    <a:pt x="9883" y="417"/>
                  </a:cubicBezTo>
                  <a:cubicBezTo>
                    <a:pt x="9823" y="441"/>
                    <a:pt x="9752" y="477"/>
                    <a:pt x="9681" y="500"/>
                  </a:cubicBezTo>
                  <a:cubicBezTo>
                    <a:pt x="9645" y="524"/>
                    <a:pt x="9597" y="548"/>
                    <a:pt x="9561" y="560"/>
                  </a:cubicBezTo>
                  <a:cubicBezTo>
                    <a:pt x="9431" y="620"/>
                    <a:pt x="9300" y="679"/>
                    <a:pt x="9169" y="751"/>
                  </a:cubicBezTo>
                  <a:cubicBezTo>
                    <a:pt x="9085" y="786"/>
                    <a:pt x="8990" y="834"/>
                    <a:pt x="8895" y="881"/>
                  </a:cubicBezTo>
                  <a:cubicBezTo>
                    <a:pt x="8799" y="941"/>
                    <a:pt x="8704" y="989"/>
                    <a:pt x="8609" y="1036"/>
                  </a:cubicBezTo>
                  <a:cubicBezTo>
                    <a:pt x="8478" y="1108"/>
                    <a:pt x="8335" y="1179"/>
                    <a:pt x="8204" y="1251"/>
                  </a:cubicBezTo>
                  <a:cubicBezTo>
                    <a:pt x="7776" y="1477"/>
                    <a:pt x="7347" y="1703"/>
                    <a:pt x="6918" y="1929"/>
                  </a:cubicBezTo>
                  <a:cubicBezTo>
                    <a:pt x="6728" y="2036"/>
                    <a:pt x="6525" y="2144"/>
                    <a:pt x="6323" y="2251"/>
                  </a:cubicBezTo>
                  <a:cubicBezTo>
                    <a:pt x="6121" y="2358"/>
                    <a:pt x="5930" y="2453"/>
                    <a:pt x="5740" y="2560"/>
                  </a:cubicBezTo>
                  <a:cubicBezTo>
                    <a:pt x="5597" y="2632"/>
                    <a:pt x="5454" y="2703"/>
                    <a:pt x="5311" y="2775"/>
                  </a:cubicBezTo>
                  <a:cubicBezTo>
                    <a:pt x="5085" y="2894"/>
                    <a:pt x="4847" y="3013"/>
                    <a:pt x="4608" y="3120"/>
                  </a:cubicBezTo>
                  <a:cubicBezTo>
                    <a:pt x="4549" y="3156"/>
                    <a:pt x="4478" y="3179"/>
                    <a:pt x="4418" y="3215"/>
                  </a:cubicBezTo>
                  <a:cubicBezTo>
                    <a:pt x="4263" y="3287"/>
                    <a:pt x="4108" y="3358"/>
                    <a:pt x="3966" y="3429"/>
                  </a:cubicBezTo>
                  <a:cubicBezTo>
                    <a:pt x="3787" y="3501"/>
                    <a:pt x="3608" y="3584"/>
                    <a:pt x="3430" y="3668"/>
                  </a:cubicBezTo>
                  <a:cubicBezTo>
                    <a:pt x="3275" y="3739"/>
                    <a:pt x="3120" y="3810"/>
                    <a:pt x="2954" y="3882"/>
                  </a:cubicBezTo>
                  <a:cubicBezTo>
                    <a:pt x="2882" y="3918"/>
                    <a:pt x="2799" y="3953"/>
                    <a:pt x="2715" y="3989"/>
                  </a:cubicBezTo>
                  <a:cubicBezTo>
                    <a:pt x="2275" y="4203"/>
                    <a:pt x="1834" y="4418"/>
                    <a:pt x="1394" y="4632"/>
                  </a:cubicBezTo>
                  <a:cubicBezTo>
                    <a:pt x="1370" y="4644"/>
                    <a:pt x="1358" y="4656"/>
                    <a:pt x="1334" y="4668"/>
                  </a:cubicBezTo>
                  <a:cubicBezTo>
                    <a:pt x="1299" y="4691"/>
                    <a:pt x="1251" y="4715"/>
                    <a:pt x="1215" y="4739"/>
                  </a:cubicBezTo>
                  <a:cubicBezTo>
                    <a:pt x="1072" y="4811"/>
                    <a:pt x="929" y="4882"/>
                    <a:pt x="787" y="4965"/>
                  </a:cubicBezTo>
                  <a:cubicBezTo>
                    <a:pt x="656" y="5037"/>
                    <a:pt x="525" y="5108"/>
                    <a:pt x="394" y="5180"/>
                  </a:cubicBezTo>
                  <a:cubicBezTo>
                    <a:pt x="358" y="5192"/>
                    <a:pt x="334" y="5215"/>
                    <a:pt x="298" y="5227"/>
                  </a:cubicBezTo>
                  <a:cubicBezTo>
                    <a:pt x="203" y="5287"/>
                    <a:pt x="120" y="5334"/>
                    <a:pt x="36" y="5394"/>
                  </a:cubicBezTo>
                  <a:cubicBezTo>
                    <a:pt x="1" y="5406"/>
                    <a:pt x="1" y="5453"/>
                    <a:pt x="13" y="5477"/>
                  </a:cubicBezTo>
                  <a:cubicBezTo>
                    <a:pt x="28" y="5500"/>
                    <a:pt x="48" y="5508"/>
                    <a:pt x="69" y="5508"/>
                  </a:cubicBezTo>
                  <a:cubicBezTo>
                    <a:pt x="82" y="5508"/>
                    <a:pt x="95" y="5505"/>
                    <a:pt x="108" y="5501"/>
                  </a:cubicBezTo>
                  <a:cubicBezTo>
                    <a:pt x="191" y="5442"/>
                    <a:pt x="275" y="5394"/>
                    <a:pt x="370" y="5334"/>
                  </a:cubicBezTo>
                  <a:cubicBezTo>
                    <a:pt x="394" y="5323"/>
                    <a:pt x="429" y="5311"/>
                    <a:pt x="453" y="5287"/>
                  </a:cubicBezTo>
                  <a:cubicBezTo>
                    <a:pt x="584" y="5227"/>
                    <a:pt x="715" y="5156"/>
                    <a:pt x="834" y="5084"/>
                  </a:cubicBezTo>
                  <a:cubicBezTo>
                    <a:pt x="1037" y="4977"/>
                    <a:pt x="1239" y="4870"/>
                    <a:pt x="1441" y="4751"/>
                  </a:cubicBezTo>
                  <a:cubicBezTo>
                    <a:pt x="1882" y="4537"/>
                    <a:pt x="2322" y="4334"/>
                    <a:pt x="2763" y="4120"/>
                  </a:cubicBezTo>
                  <a:cubicBezTo>
                    <a:pt x="2834" y="4084"/>
                    <a:pt x="2894" y="4060"/>
                    <a:pt x="2965" y="4025"/>
                  </a:cubicBezTo>
                  <a:cubicBezTo>
                    <a:pt x="3120" y="3953"/>
                    <a:pt x="3287" y="3882"/>
                    <a:pt x="3442" y="3810"/>
                  </a:cubicBezTo>
                  <a:cubicBezTo>
                    <a:pt x="3620" y="3727"/>
                    <a:pt x="3799" y="3644"/>
                    <a:pt x="3966" y="3560"/>
                  </a:cubicBezTo>
                  <a:cubicBezTo>
                    <a:pt x="4120" y="3489"/>
                    <a:pt x="4275" y="3418"/>
                    <a:pt x="4430" y="3346"/>
                  </a:cubicBezTo>
                  <a:cubicBezTo>
                    <a:pt x="4501" y="3322"/>
                    <a:pt x="4573" y="3287"/>
                    <a:pt x="4632" y="3263"/>
                  </a:cubicBezTo>
                  <a:cubicBezTo>
                    <a:pt x="4882" y="3144"/>
                    <a:pt x="5120" y="3025"/>
                    <a:pt x="5359" y="2906"/>
                  </a:cubicBezTo>
                  <a:cubicBezTo>
                    <a:pt x="5382" y="2894"/>
                    <a:pt x="5418" y="2882"/>
                    <a:pt x="5442" y="2870"/>
                  </a:cubicBezTo>
                  <a:cubicBezTo>
                    <a:pt x="5501" y="2834"/>
                    <a:pt x="5561" y="2798"/>
                    <a:pt x="5632" y="2763"/>
                  </a:cubicBezTo>
                  <a:cubicBezTo>
                    <a:pt x="5763" y="2691"/>
                    <a:pt x="5906" y="2620"/>
                    <a:pt x="6049" y="2548"/>
                  </a:cubicBezTo>
                  <a:cubicBezTo>
                    <a:pt x="6263" y="2441"/>
                    <a:pt x="6466" y="2322"/>
                    <a:pt x="6668" y="2215"/>
                  </a:cubicBezTo>
                  <a:cubicBezTo>
                    <a:pt x="7085" y="2001"/>
                    <a:pt x="7490" y="1786"/>
                    <a:pt x="7895" y="1560"/>
                  </a:cubicBezTo>
                  <a:cubicBezTo>
                    <a:pt x="8168" y="1429"/>
                    <a:pt x="8430" y="1286"/>
                    <a:pt x="8704" y="1143"/>
                  </a:cubicBezTo>
                  <a:cubicBezTo>
                    <a:pt x="8811" y="1084"/>
                    <a:pt x="8930" y="1024"/>
                    <a:pt x="9050" y="965"/>
                  </a:cubicBezTo>
                  <a:cubicBezTo>
                    <a:pt x="9085" y="941"/>
                    <a:pt x="9133" y="917"/>
                    <a:pt x="9180" y="893"/>
                  </a:cubicBezTo>
                  <a:cubicBezTo>
                    <a:pt x="9228" y="870"/>
                    <a:pt x="9264" y="858"/>
                    <a:pt x="9300" y="834"/>
                  </a:cubicBezTo>
                  <a:cubicBezTo>
                    <a:pt x="9407" y="786"/>
                    <a:pt x="9514" y="727"/>
                    <a:pt x="9621" y="679"/>
                  </a:cubicBezTo>
                  <a:cubicBezTo>
                    <a:pt x="9740" y="631"/>
                    <a:pt x="9847" y="584"/>
                    <a:pt x="9954" y="524"/>
                  </a:cubicBezTo>
                  <a:cubicBezTo>
                    <a:pt x="10109" y="465"/>
                    <a:pt x="10264" y="393"/>
                    <a:pt x="10419" y="334"/>
                  </a:cubicBezTo>
                  <a:cubicBezTo>
                    <a:pt x="10585" y="262"/>
                    <a:pt x="10752" y="191"/>
                    <a:pt x="10919" y="131"/>
                  </a:cubicBezTo>
                  <a:cubicBezTo>
                    <a:pt x="10955" y="119"/>
                    <a:pt x="10978" y="72"/>
                    <a:pt x="10966" y="48"/>
                  </a:cubicBezTo>
                  <a:cubicBezTo>
                    <a:pt x="10955" y="12"/>
                    <a:pt x="10931" y="0"/>
                    <a:pt x="108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-58510" y="889169"/>
              <a:ext cx="651436" cy="156969"/>
            </a:xfrm>
            <a:custGeom>
              <a:avLst/>
              <a:gdLst/>
              <a:ahLst/>
              <a:cxnLst/>
              <a:rect l="l" t="t" r="r" b="b"/>
              <a:pathLst>
                <a:path w="9097" h="2192" extrusionOk="0">
                  <a:moveTo>
                    <a:pt x="9013" y="1"/>
                  </a:moveTo>
                  <a:cubicBezTo>
                    <a:pt x="8728" y="36"/>
                    <a:pt x="8454" y="72"/>
                    <a:pt x="8168" y="120"/>
                  </a:cubicBezTo>
                  <a:cubicBezTo>
                    <a:pt x="8073" y="132"/>
                    <a:pt x="7966" y="144"/>
                    <a:pt x="7870" y="155"/>
                  </a:cubicBezTo>
                  <a:cubicBezTo>
                    <a:pt x="7799" y="167"/>
                    <a:pt x="7739" y="179"/>
                    <a:pt x="7668" y="191"/>
                  </a:cubicBezTo>
                  <a:cubicBezTo>
                    <a:pt x="7525" y="215"/>
                    <a:pt x="7394" y="239"/>
                    <a:pt x="7251" y="263"/>
                  </a:cubicBezTo>
                  <a:cubicBezTo>
                    <a:pt x="7192" y="274"/>
                    <a:pt x="7144" y="274"/>
                    <a:pt x="7085" y="286"/>
                  </a:cubicBezTo>
                  <a:cubicBezTo>
                    <a:pt x="6870" y="334"/>
                    <a:pt x="6668" y="370"/>
                    <a:pt x="6454" y="417"/>
                  </a:cubicBezTo>
                  <a:cubicBezTo>
                    <a:pt x="6358" y="429"/>
                    <a:pt x="6263" y="453"/>
                    <a:pt x="6156" y="477"/>
                  </a:cubicBezTo>
                  <a:cubicBezTo>
                    <a:pt x="6061" y="501"/>
                    <a:pt x="5953" y="525"/>
                    <a:pt x="5846" y="548"/>
                  </a:cubicBezTo>
                  <a:cubicBezTo>
                    <a:pt x="5763" y="572"/>
                    <a:pt x="5680" y="596"/>
                    <a:pt x="5584" y="632"/>
                  </a:cubicBezTo>
                  <a:cubicBezTo>
                    <a:pt x="5501" y="655"/>
                    <a:pt x="5406" y="691"/>
                    <a:pt x="5322" y="715"/>
                  </a:cubicBezTo>
                  <a:cubicBezTo>
                    <a:pt x="5251" y="739"/>
                    <a:pt x="5180" y="751"/>
                    <a:pt x="5108" y="763"/>
                  </a:cubicBezTo>
                  <a:lnTo>
                    <a:pt x="5132" y="763"/>
                  </a:lnTo>
                  <a:cubicBezTo>
                    <a:pt x="5120" y="763"/>
                    <a:pt x="5108" y="763"/>
                    <a:pt x="5108" y="775"/>
                  </a:cubicBezTo>
                  <a:cubicBezTo>
                    <a:pt x="5013" y="786"/>
                    <a:pt x="4930" y="810"/>
                    <a:pt x="4834" y="822"/>
                  </a:cubicBezTo>
                  <a:cubicBezTo>
                    <a:pt x="4727" y="846"/>
                    <a:pt x="4620" y="870"/>
                    <a:pt x="4513" y="894"/>
                  </a:cubicBezTo>
                  <a:cubicBezTo>
                    <a:pt x="4322" y="929"/>
                    <a:pt x="4132" y="965"/>
                    <a:pt x="3941" y="1001"/>
                  </a:cubicBezTo>
                  <a:cubicBezTo>
                    <a:pt x="3548" y="1072"/>
                    <a:pt x="3156" y="1144"/>
                    <a:pt x="2763" y="1215"/>
                  </a:cubicBezTo>
                  <a:cubicBezTo>
                    <a:pt x="2382" y="1287"/>
                    <a:pt x="2001" y="1346"/>
                    <a:pt x="1620" y="1406"/>
                  </a:cubicBezTo>
                  <a:cubicBezTo>
                    <a:pt x="1524" y="1429"/>
                    <a:pt x="1429" y="1441"/>
                    <a:pt x="1346" y="1453"/>
                  </a:cubicBezTo>
                  <a:cubicBezTo>
                    <a:pt x="1251" y="1465"/>
                    <a:pt x="1155" y="1477"/>
                    <a:pt x="1072" y="1489"/>
                  </a:cubicBezTo>
                  <a:cubicBezTo>
                    <a:pt x="1012" y="1501"/>
                    <a:pt x="965" y="1513"/>
                    <a:pt x="917" y="1525"/>
                  </a:cubicBezTo>
                  <a:cubicBezTo>
                    <a:pt x="870" y="1537"/>
                    <a:pt x="834" y="1548"/>
                    <a:pt x="786" y="1560"/>
                  </a:cubicBezTo>
                  <a:cubicBezTo>
                    <a:pt x="691" y="1596"/>
                    <a:pt x="608" y="1632"/>
                    <a:pt x="512" y="1668"/>
                  </a:cubicBezTo>
                  <a:cubicBezTo>
                    <a:pt x="441" y="1691"/>
                    <a:pt x="358" y="1715"/>
                    <a:pt x="286" y="1739"/>
                  </a:cubicBezTo>
                  <a:cubicBezTo>
                    <a:pt x="227" y="1763"/>
                    <a:pt x="179" y="1787"/>
                    <a:pt x="131" y="1810"/>
                  </a:cubicBezTo>
                  <a:cubicBezTo>
                    <a:pt x="72" y="1834"/>
                    <a:pt x="24" y="1870"/>
                    <a:pt x="12" y="1929"/>
                  </a:cubicBezTo>
                  <a:cubicBezTo>
                    <a:pt x="0" y="1989"/>
                    <a:pt x="12" y="2060"/>
                    <a:pt x="12" y="2120"/>
                  </a:cubicBezTo>
                  <a:cubicBezTo>
                    <a:pt x="24" y="2156"/>
                    <a:pt x="60" y="2191"/>
                    <a:pt x="96" y="2191"/>
                  </a:cubicBezTo>
                  <a:cubicBezTo>
                    <a:pt x="131" y="2191"/>
                    <a:pt x="167" y="2144"/>
                    <a:pt x="167" y="2108"/>
                  </a:cubicBezTo>
                  <a:cubicBezTo>
                    <a:pt x="155" y="2072"/>
                    <a:pt x="155" y="2025"/>
                    <a:pt x="155" y="1989"/>
                  </a:cubicBezTo>
                  <a:cubicBezTo>
                    <a:pt x="155" y="1977"/>
                    <a:pt x="155" y="1977"/>
                    <a:pt x="155" y="1965"/>
                  </a:cubicBezTo>
                  <a:cubicBezTo>
                    <a:pt x="167" y="1953"/>
                    <a:pt x="191" y="1953"/>
                    <a:pt x="203" y="1941"/>
                  </a:cubicBezTo>
                  <a:cubicBezTo>
                    <a:pt x="274" y="1906"/>
                    <a:pt x="346" y="1882"/>
                    <a:pt x="417" y="1858"/>
                  </a:cubicBezTo>
                  <a:cubicBezTo>
                    <a:pt x="489" y="1834"/>
                    <a:pt x="548" y="1810"/>
                    <a:pt x="619" y="1787"/>
                  </a:cubicBezTo>
                  <a:cubicBezTo>
                    <a:pt x="691" y="1763"/>
                    <a:pt x="762" y="1739"/>
                    <a:pt x="834" y="1715"/>
                  </a:cubicBezTo>
                  <a:cubicBezTo>
                    <a:pt x="858" y="1703"/>
                    <a:pt x="893" y="1691"/>
                    <a:pt x="929" y="1679"/>
                  </a:cubicBezTo>
                  <a:cubicBezTo>
                    <a:pt x="965" y="1668"/>
                    <a:pt x="989" y="1656"/>
                    <a:pt x="1024" y="1656"/>
                  </a:cubicBezTo>
                  <a:cubicBezTo>
                    <a:pt x="1108" y="1632"/>
                    <a:pt x="1203" y="1620"/>
                    <a:pt x="1286" y="1608"/>
                  </a:cubicBezTo>
                  <a:cubicBezTo>
                    <a:pt x="1381" y="1596"/>
                    <a:pt x="1477" y="1584"/>
                    <a:pt x="1584" y="1560"/>
                  </a:cubicBezTo>
                  <a:cubicBezTo>
                    <a:pt x="1762" y="1537"/>
                    <a:pt x="1953" y="1501"/>
                    <a:pt x="2132" y="1477"/>
                  </a:cubicBezTo>
                  <a:cubicBezTo>
                    <a:pt x="2536" y="1406"/>
                    <a:pt x="2929" y="1334"/>
                    <a:pt x="3322" y="1263"/>
                  </a:cubicBezTo>
                  <a:cubicBezTo>
                    <a:pt x="3703" y="1191"/>
                    <a:pt x="4096" y="1120"/>
                    <a:pt x="4477" y="1048"/>
                  </a:cubicBezTo>
                  <a:cubicBezTo>
                    <a:pt x="4537" y="1036"/>
                    <a:pt x="4608" y="1025"/>
                    <a:pt x="4668" y="1013"/>
                  </a:cubicBezTo>
                  <a:cubicBezTo>
                    <a:pt x="4751" y="989"/>
                    <a:pt x="4834" y="977"/>
                    <a:pt x="4906" y="965"/>
                  </a:cubicBezTo>
                  <a:cubicBezTo>
                    <a:pt x="4989" y="941"/>
                    <a:pt x="5061" y="929"/>
                    <a:pt x="5144" y="917"/>
                  </a:cubicBezTo>
                  <a:cubicBezTo>
                    <a:pt x="5203" y="906"/>
                    <a:pt x="5251" y="882"/>
                    <a:pt x="5311" y="870"/>
                  </a:cubicBezTo>
                  <a:cubicBezTo>
                    <a:pt x="5346" y="858"/>
                    <a:pt x="5382" y="846"/>
                    <a:pt x="5418" y="834"/>
                  </a:cubicBezTo>
                  <a:cubicBezTo>
                    <a:pt x="5513" y="810"/>
                    <a:pt x="5608" y="775"/>
                    <a:pt x="5703" y="751"/>
                  </a:cubicBezTo>
                  <a:cubicBezTo>
                    <a:pt x="5894" y="691"/>
                    <a:pt x="6084" y="644"/>
                    <a:pt x="6287" y="596"/>
                  </a:cubicBezTo>
                  <a:lnTo>
                    <a:pt x="6299" y="596"/>
                  </a:lnTo>
                  <a:cubicBezTo>
                    <a:pt x="6394" y="572"/>
                    <a:pt x="6501" y="548"/>
                    <a:pt x="6596" y="536"/>
                  </a:cubicBezTo>
                  <a:cubicBezTo>
                    <a:pt x="6680" y="513"/>
                    <a:pt x="6763" y="501"/>
                    <a:pt x="6846" y="489"/>
                  </a:cubicBezTo>
                  <a:cubicBezTo>
                    <a:pt x="6942" y="465"/>
                    <a:pt x="7049" y="441"/>
                    <a:pt x="7144" y="429"/>
                  </a:cubicBezTo>
                  <a:cubicBezTo>
                    <a:pt x="7227" y="405"/>
                    <a:pt x="7323" y="394"/>
                    <a:pt x="7406" y="382"/>
                  </a:cubicBezTo>
                  <a:cubicBezTo>
                    <a:pt x="7585" y="358"/>
                    <a:pt x="7763" y="322"/>
                    <a:pt x="7954" y="298"/>
                  </a:cubicBezTo>
                  <a:cubicBezTo>
                    <a:pt x="8192" y="263"/>
                    <a:pt x="8430" y="227"/>
                    <a:pt x="8668" y="191"/>
                  </a:cubicBezTo>
                  <a:cubicBezTo>
                    <a:pt x="8787" y="179"/>
                    <a:pt x="8906" y="167"/>
                    <a:pt x="9025" y="144"/>
                  </a:cubicBezTo>
                  <a:cubicBezTo>
                    <a:pt x="9061" y="144"/>
                    <a:pt x="9097" y="108"/>
                    <a:pt x="9097" y="72"/>
                  </a:cubicBezTo>
                  <a:cubicBezTo>
                    <a:pt x="9085" y="36"/>
                    <a:pt x="9061" y="1"/>
                    <a:pt x="9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303843" y="1398179"/>
              <a:ext cx="61441" cy="73400"/>
            </a:xfrm>
            <a:custGeom>
              <a:avLst/>
              <a:gdLst/>
              <a:ahLst/>
              <a:cxnLst/>
              <a:rect l="l" t="t" r="r" b="b"/>
              <a:pathLst>
                <a:path w="858" h="1025" extrusionOk="0">
                  <a:moveTo>
                    <a:pt x="524" y="155"/>
                  </a:moveTo>
                  <a:cubicBezTo>
                    <a:pt x="536" y="155"/>
                    <a:pt x="536" y="167"/>
                    <a:pt x="548" y="167"/>
                  </a:cubicBezTo>
                  <a:cubicBezTo>
                    <a:pt x="572" y="179"/>
                    <a:pt x="596" y="203"/>
                    <a:pt x="620" y="227"/>
                  </a:cubicBezTo>
                  <a:cubicBezTo>
                    <a:pt x="632" y="251"/>
                    <a:pt x="655" y="274"/>
                    <a:pt x="667" y="310"/>
                  </a:cubicBezTo>
                  <a:cubicBezTo>
                    <a:pt x="679" y="334"/>
                    <a:pt x="691" y="358"/>
                    <a:pt x="703" y="382"/>
                  </a:cubicBezTo>
                  <a:cubicBezTo>
                    <a:pt x="703" y="417"/>
                    <a:pt x="703" y="453"/>
                    <a:pt x="703" y="489"/>
                  </a:cubicBezTo>
                  <a:cubicBezTo>
                    <a:pt x="703" y="525"/>
                    <a:pt x="691" y="560"/>
                    <a:pt x="691" y="596"/>
                  </a:cubicBezTo>
                  <a:cubicBezTo>
                    <a:pt x="679" y="632"/>
                    <a:pt x="655" y="655"/>
                    <a:pt x="643" y="691"/>
                  </a:cubicBezTo>
                  <a:cubicBezTo>
                    <a:pt x="608" y="727"/>
                    <a:pt x="584" y="763"/>
                    <a:pt x="548" y="798"/>
                  </a:cubicBezTo>
                  <a:cubicBezTo>
                    <a:pt x="524" y="822"/>
                    <a:pt x="489" y="846"/>
                    <a:pt x="465" y="858"/>
                  </a:cubicBezTo>
                  <a:cubicBezTo>
                    <a:pt x="441" y="870"/>
                    <a:pt x="429" y="870"/>
                    <a:pt x="405" y="882"/>
                  </a:cubicBezTo>
                  <a:lnTo>
                    <a:pt x="358" y="882"/>
                  </a:lnTo>
                  <a:cubicBezTo>
                    <a:pt x="334" y="882"/>
                    <a:pt x="322" y="870"/>
                    <a:pt x="298" y="870"/>
                  </a:cubicBezTo>
                  <a:cubicBezTo>
                    <a:pt x="286" y="870"/>
                    <a:pt x="262" y="858"/>
                    <a:pt x="251" y="846"/>
                  </a:cubicBezTo>
                  <a:cubicBezTo>
                    <a:pt x="239" y="834"/>
                    <a:pt x="227" y="834"/>
                    <a:pt x="215" y="822"/>
                  </a:cubicBezTo>
                  <a:cubicBezTo>
                    <a:pt x="203" y="798"/>
                    <a:pt x="191" y="786"/>
                    <a:pt x="179" y="763"/>
                  </a:cubicBezTo>
                  <a:cubicBezTo>
                    <a:pt x="215" y="763"/>
                    <a:pt x="251" y="727"/>
                    <a:pt x="239" y="691"/>
                  </a:cubicBezTo>
                  <a:cubicBezTo>
                    <a:pt x="239" y="644"/>
                    <a:pt x="239" y="596"/>
                    <a:pt x="239" y="560"/>
                  </a:cubicBezTo>
                  <a:cubicBezTo>
                    <a:pt x="239" y="501"/>
                    <a:pt x="251" y="441"/>
                    <a:pt x="262" y="394"/>
                  </a:cubicBezTo>
                  <a:cubicBezTo>
                    <a:pt x="274" y="358"/>
                    <a:pt x="298" y="322"/>
                    <a:pt x="310" y="286"/>
                  </a:cubicBezTo>
                  <a:cubicBezTo>
                    <a:pt x="334" y="274"/>
                    <a:pt x="346" y="263"/>
                    <a:pt x="358" y="251"/>
                  </a:cubicBezTo>
                  <a:cubicBezTo>
                    <a:pt x="382" y="239"/>
                    <a:pt x="417" y="227"/>
                    <a:pt x="441" y="215"/>
                  </a:cubicBezTo>
                  <a:cubicBezTo>
                    <a:pt x="453" y="203"/>
                    <a:pt x="453" y="203"/>
                    <a:pt x="465" y="203"/>
                  </a:cubicBezTo>
                  <a:cubicBezTo>
                    <a:pt x="489" y="191"/>
                    <a:pt x="501" y="179"/>
                    <a:pt x="512" y="167"/>
                  </a:cubicBezTo>
                  <a:cubicBezTo>
                    <a:pt x="512" y="155"/>
                    <a:pt x="512" y="155"/>
                    <a:pt x="512" y="155"/>
                  </a:cubicBezTo>
                  <a:close/>
                  <a:moveTo>
                    <a:pt x="501" y="1"/>
                  </a:moveTo>
                  <a:cubicBezTo>
                    <a:pt x="465" y="1"/>
                    <a:pt x="429" y="13"/>
                    <a:pt x="405" y="24"/>
                  </a:cubicBezTo>
                  <a:cubicBezTo>
                    <a:pt x="322" y="48"/>
                    <a:pt x="251" y="120"/>
                    <a:pt x="203" y="179"/>
                  </a:cubicBezTo>
                  <a:cubicBezTo>
                    <a:pt x="203" y="191"/>
                    <a:pt x="203" y="191"/>
                    <a:pt x="203" y="191"/>
                  </a:cubicBezTo>
                  <a:cubicBezTo>
                    <a:pt x="179" y="203"/>
                    <a:pt x="167" y="227"/>
                    <a:pt x="155" y="239"/>
                  </a:cubicBezTo>
                  <a:cubicBezTo>
                    <a:pt x="120" y="286"/>
                    <a:pt x="96" y="322"/>
                    <a:pt x="72" y="370"/>
                  </a:cubicBezTo>
                  <a:cubicBezTo>
                    <a:pt x="48" y="417"/>
                    <a:pt x="24" y="477"/>
                    <a:pt x="12" y="536"/>
                  </a:cubicBezTo>
                  <a:cubicBezTo>
                    <a:pt x="1" y="584"/>
                    <a:pt x="1" y="644"/>
                    <a:pt x="12" y="691"/>
                  </a:cubicBezTo>
                  <a:cubicBezTo>
                    <a:pt x="12" y="751"/>
                    <a:pt x="36" y="798"/>
                    <a:pt x="60" y="858"/>
                  </a:cubicBezTo>
                  <a:cubicBezTo>
                    <a:pt x="72" y="870"/>
                    <a:pt x="96" y="894"/>
                    <a:pt x="108" y="906"/>
                  </a:cubicBezTo>
                  <a:cubicBezTo>
                    <a:pt x="120" y="929"/>
                    <a:pt x="143" y="941"/>
                    <a:pt x="167" y="965"/>
                  </a:cubicBezTo>
                  <a:cubicBezTo>
                    <a:pt x="215" y="1001"/>
                    <a:pt x="262" y="1013"/>
                    <a:pt x="322" y="1025"/>
                  </a:cubicBezTo>
                  <a:cubicBezTo>
                    <a:pt x="382" y="1025"/>
                    <a:pt x="429" y="1025"/>
                    <a:pt x="489" y="1001"/>
                  </a:cubicBezTo>
                  <a:cubicBezTo>
                    <a:pt x="512" y="1001"/>
                    <a:pt x="536" y="977"/>
                    <a:pt x="560" y="965"/>
                  </a:cubicBezTo>
                  <a:cubicBezTo>
                    <a:pt x="584" y="953"/>
                    <a:pt x="608" y="929"/>
                    <a:pt x="632" y="917"/>
                  </a:cubicBezTo>
                  <a:cubicBezTo>
                    <a:pt x="715" y="846"/>
                    <a:pt x="786" y="751"/>
                    <a:pt x="822" y="655"/>
                  </a:cubicBezTo>
                  <a:cubicBezTo>
                    <a:pt x="834" y="596"/>
                    <a:pt x="846" y="548"/>
                    <a:pt x="846" y="489"/>
                  </a:cubicBezTo>
                  <a:cubicBezTo>
                    <a:pt x="858" y="429"/>
                    <a:pt x="846" y="370"/>
                    <a:pt x="834" y="322"/>
                  </a:cubicBezTo>
                  <a:cubicBezTo>
                    <a:pt x="810" y="263"/>
                    <a:pt x="786" y="227"/>
                    <a:pt x="763" y="179"/>
                  </a:cubicBezTo>
                  <a:cubicBezTo>
                    <a:pt x="727" y="132"/>
                    <a:pt x="691" y="96"/>
                    <a:pt x="643" y="60"/>
                  </a:cubicBezTo>
                  <a:cubicBezTo>
                    <a:pt x="620" y="36"/>
                    <a:pt x="572" y="13"/>
                    <a:pt x="536" y="13"/>
                  </a:cubicBezTo>
                  <a:cubicBezTo>
                    <a:pt x="524" y="13"/>
                    <a:pt x="512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302983" y="1403335"/>
              <a:ext cx="50413" cy="63160"/>
            </a:xfrm>
            <a:custGeom>
              <a:avLst/>
              <a:gdLst/>
              <a:ahLst/>
              <a:cxnLst/>
              <a:rect l="l" t="t" r="r" b="b"/>
              <a:pathLst>
                <a:path w="704" h="882" extrusionOk="0">
                  <a:moveTo>
                    <a:pt x="417" y="500"/>
                  </a:moveTo>
                  <a:cubicBezTo>
                    <a:pt x="429" y="512"/>
                    <a:pt x="429" y="524"/>
                    <a:pt x="441" y="524"/>
                  </a:cubicBezTo>
                  <a:cubicBezTo>
                    <a:pt x="429" y="536"/>
                    <a:pt x="417" y="536"/>
                    <a:pt x="417" y="548"/>
                  </a:cubicBezTo>
                  <a:lnTo>
                    <a:pt x="394" y="548"/>
                  </a:lnTo>
                  <a:cubicBezTo>
                    <a:pt x="394" y="548"/>
                    <a:pt x="405" y="548"/>
                    <a:pt x="405" y="536"/>
                  </a:cubicBezTo>
                  <a:cubicBezTo>
                    <a:pt x="405" y="524"/>
                    <a:pt x="417" y="512"/>
                    <a:pt x="417" y="500"/>
                  </a:cubicBezTo>
                  <a:close/>
                  <a:moveTo>
                    <a:pt x="429" y="0"/>
                  </a:moveTo>
                  <a:cubicBezTo>
                    <a:pt x="394" y="0"/>
                    <a:pt x="358" y="12"/>
                    <a:pt x="322" y="24"/>
                  </a:cubicBezTo>
                  <a:cubicBezTo>
                    <a:pt x="251" y="60"/>
                    <a:pt x="191" y="107"/>
                    <a:pt x="132" y="155"/>
                  </a:cubicBezTo>
                  <a:cubicBezTo>
                    <a:pt x="108" y="179"/>
                    <a:pt x="84" y="214"/>
                    <a:pt x="72" y="238"/>
                  </a:cubicBezTo>
                  <a:cubicBezTo>
                    <a:pt x="48" y="274"/>
                    <a:pt x="36" y="310"/>
                    <a:pt x="24" y="345"/>
                  </a:cubicBezTo>
                  <a:cubicBezTo>
                    <a:pt x="13" y="381"/>
                    <a:pt x="1" y="417"/>
                    <a:pt x="1" y="464"/>
                  </a:cubicBezTo>
                  <a:cubicBezTo>
                    <a:pt x="1" y="488"/>
                    <a:pt x="1" y="512"/>
                    <a:pt x="1" y="536"/>
                  </a:cubicBezTo>
                  <a:cubicBezTo>
                    <a:pt x="1" y="548"/>
                    <a:pt x="1" y="572"/>
                    <a:pt x="13" y="595"/>
                  </a:cubicBezTo>
                  <a:cubicBezTo>
                    <a:pt x="13" y="631"/>
                    <a:pt x="36" y="667"/>
                    <a:pt x="48" y="691"/>
                  </a:cubicBezTo>
                  <a:cubicBezTo>
                    <a:pt x="72" y="726"/>
                    <a:pt x="96" y="750"/>
                    <a:pt x="120" y="774"/>
                  </a:cubicBezTo>
                  <a:cubicBezTo>
                    <a:pt x="143" y="810"/>
                    <a:pt x="179" y="834"/>
                    <a:pt x="203" y="845"/>
                  </a:cubicBezTo>
                  <a:cubicBezTo>
                    <a:pt x="215" y="857"/>
                    <a:pt x="227" y="857"/>
                    <a:pt x="227" y="857"/>
                  </a:cubicBezTo>
                  <a:cubicBezTo>
                    <a:pt x="239" y="869"/>
                    <a:pt x="251" y="869"/>
                    <a:pt x="263" y="869"/>
                  </a:cubicBezTo>
                  <a:cubicBezTo>
                    <a:pt x="274" y="869"/>
                    <a:pt x="286" y="881"/>
                    <a:pt x="286" y="881"/>
                  </a:cubicBezTo>
                  <a:cubicBezTo>
                    <a:pt x="310" y="869"/>
                    <a:pt x="322" y="869"/>
                    <a:pt x="334" y="857"/>
                  </a:cubicBezTo>
                  <a:cubicBezTo>
                    <a:pt x="346" y="857"/>
                    <a:pt x="358" y="834"/>
                    <a:pt x="358" y="810"/>
                  </a:cubicBezTo>
                  <a:cubicBezTo>
                    <a:pt x="358" y="798"/>
                    <a:pt x="358" y="774"/>
                    <a:pt x="346" y="762"/>
                  </a:cubicBezTo>
                  <a:cubicBezTo>
                    <a:pt x="334" y="738"/>
                    <a:pt x="310" y="714"/>
                    <a:pt x="286" y="691"/>
                  </a:cubicBezTo>
                  <a:cubicBezTo>
                    <a:pt x="263" y="667"/>
                    <a:pt x="239" y="643"/>
                    <a:pt x="227" y="607"/>
                  </a:cubicBezTo>
                  <a:cubicBezTo>
                    <a:pt x="215" y="583"/>
                    <a:pt x="203" y="560"/>
                    <a:pt x="203" y="524"/>
                  </a:cubicBezTo>
                  <a:cubicBezTo>
                    <a:pt x="191" y="500"/>
                    <a:pt x="191" y="476"/>
                    <a:pt x="191" y="441"/>
                  </a:cubicBezTo>
                  <a:cubicBezTo>
                    <a:pt x="191" y="417"/>
                    <a:pt x="203" y="393"/>
                    <a:pt x="203" y="369"/>
                  </a:cubicBezTo>
                  <a:cubicBezTo>
                    <a:pt x="215" y="345"/>
                    <a:pt x="227" y="322"/>
                    <a:pt x="239" y="310"/>
                  </a:cubicBezTo>
                  <a:cubicBezTo>
                    <a:pt x="251" y="286"/>
                    <a:pt x="274" y="262"/>
                    <a:pt x="298" y="238"/>
                  </a:cubicBezTo>
                  <a:cubicBezTo>
                    <a:pt x="298" y="226"/>
                    <a:pt x="310" y="226"/>
                    <a:pt x="322" y="214"/>
                  </a:cubicBezTo>
                  <a:lnTo>
                    <a:pt x="370" y="214"/>
                  </a:lnTo>
                  <a:cubicBezTo>
                    <a:pt x="394" y="214"/>
                    <a:pt x="417" y="214"/>
                    <a:pt x="441" y="226"/>
                  </a:cubicBezTo>
                  <a:lnTo>
                    <a:pt x="453" y="226"/>
                  </a:lnTo>
                  <a:cubicBezTo>
                    <a:pt x="441" y="238"/>
                    <a:pt x="429" y="250"/>
                    <a:pt x="417" y="262"/>
                  </a:cubicBezTo>
                  <a:cubicBezTo>
                    <a:pt x="370" y="298"/>
                    <a:pt x="346" y="345"/>
                    <a:pt x="310" y="393"/>
                  </a:cubicBezTo>
                  <a:cubicBezTo>
                    <a:pt x="286" y="441"/>
                    <a:pt x="263" y="488"/>
                    <a:pt x="251" y="536"/>
                  </a:cubicBezTo>
                  <a:cubicBezTo>
                    <a:pt x="251" y="560"/>
                    <a:pt x="251" y="583"/>
                    <a:pt x="251" y="607"/>
                  </a:cubicBezTo>
                  <a:cubicBezTo>
                    <a:pt x="263" y="643"/>
                    <a:pt x="286" y="667"/>
                    <a:pt x="310" y="691"/>
                  </a:cubicBezTo>
                  <a:cubicBezTo>
                    <a:pt x="328" y="700"/>
                    <a:pt x="348" y="704"/>
                    <a:pt x="368" y="704"/>
                  </a:cubicBezTo>
                  <a:cubicBezTo>
                    <a:pt x="400" y="704"/>
                    <a:pt x="431" y="693"/>
                    <a:pt x="453" y="679"/>
                  </a:cubicBezTo>
                  <a:cubicBezTo>
                    <a:pt x="513" y="667"/>
                    <a:pt x="548" y="631"/>
                    <a:pt x="584" y="583"/>
                  </a:cubicBezTo>
                  <a:cubicBezTo>
                    <a:pt x="596" y="572"/>
                    <a:pt x="608" y="572"/>
                    <a:pt x="620" y="560"/>
                  </a:cubicBezTo>
                  <a:cubicBezTo>
                    <a:pt x="632" y="524"/>
                    <a:pt x="655" y="500"/>
                    <a:pt x="667" y="476"/>
                  </a:cubicBezTo>
                  <a:cubicBezTo>
                    <a:pt x="679" y="464"/>
                    <a:pt x="679" y="464"/>
                    <a:pt x="679" y="464"/>
                  </a:cubicBezTo>
                  <a:cubicBezTo>
                    <a:pt x="691" y="453"/>
                    <a:pt x="691" y="429"/>
                    <a:pt x="691" y="417"/>
                  </a:cubicBezTo>
                  <a:cubicBezTo>
                    <a:pt x="691" y="405"/>
                    <a:pt x="703" y="393"/>
                    <a:pt x="703" y="381"/>
                  </a:cubicBezTo>
                  <a:cubicBezTo>
                    <a:pt x="703" y="369"/>
                    <a:pt x="703" y="357"/>
                    <a:pt x="703" y="345"/>
                  </a:cubicBezTo>
                  <a:cubicBezTo>
                    <a:pt x="703" y="333"/>
                    <a:pt x="703" y="322"/>
                    <a:pt x="703" y="298"/>
                  </a:cubicBezTo>
                  <a:cubicBezTo>
                    <a:pt x="703" y="250"/>
                    <a:pt x="679" y="214"/>
                    <a:pt x="644" y="179"/>
                  </a:cubicBezTo>
                  <a:cubicBezTo>
                    <a:pt x="644" y="179"/>
                    <a:pt x="632" y="167"/>
                    <a:pt x="632" y="167"/>
                  </a:cubicBezTo>
                  <a:cubicBezTo>
                    <a:pt x="632" y="155"/>
                    <a:pt x="620" y="143"/>
                    <a:pt x="620" y="143"/>
                  </a:cubicBezTo>
                  <a:cubicBezTo>
                    <a:pt x="596" y="107"/>
                    <a:pt x="572" y="72"/>
                    <a:pt x="548" y="48"/>
                  </a:cubicBezTo>
                  <a:cubicBezTo>
                    <a:pt x="536" y="48"/>
                    <a:pt x="524" y="36"/>
                    <a:pt x="513" y="24"/>
                  </a:cubicBezTo>
                  <a:cubicBezTo>
                    <a:pt x="489" y="12"/>
                    <a:pt x="465" y="0"/>
                    <a:pt x="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1060988" y="1537176"/>
              <a:ext cx="63160" cy="65523"/>
            </a:xfrm>
            <a:custGeom>
              <a:avLst/>
              <a:gdLst/>
              <a:ahLst/>
              <a:cxnLst/>
              <a:rect l="l" t="t" r="r" b="b"/>
              <a:pathLst>
                <a:path w="882" h="915" extrusionOk="0">
                  <a:moveTo>
                    <a:pt x="441" y="429"/>
                  </a:moveTo>
                  <a:cubicBezTo>
                    <a:pt x="441" y="441"/>
                    <a:pt x="441" y="465"/>
                    <a:pt x="441" y="477"/>
                  </a:cubicBezTo>
                  <a:cubicBezTo>
                    <a:pt x="441" y="489"/>
                    <a:pt x="441" y="500"/>
                    <a:pt x="441" y="512"/>
                  </a:cubicBezTo>
                  <a:cubicBezTo>
                    <a:pt x="429" y="524"/>
                    <a:pt x="429" y="536"/>
                    <a:pt x="429" y="536"/>
                  </a:cubicBezTo>
                  <a:cubicBezTo>
                    <a:pt x="417" y="548"/>
                    <a:pt x="417" y="548"/>
                    <a:pt x="405" y="560"/>
                  </a:cubicBezTo>
                  <a:cubicBezTo>
                    <a:pt x="405" y="560"/>
                    <a:pt x="405" y="560"/>
                    <a:pt x="393" y="572"/>
                  </a:cubicBezTo>
                  <a:cubicBezTo>
                    <a:pt x="393" y="560"/>
                    <a:pt x="393" y="548"/>
                    <a:pt x="393" y="536"/>
                  </a:cubicBezTo>
                  <a:cubicBezTo>
                    <a:pt x="393" y="536"/>
                    <a:pt x="393" y="536"/>
                    <a:pt x="393" y="524"/>
                  </a:cubicBezTo>
                  <a:cubicBezTo>
                    <a:pt x="393" y="524"/>
                    <a:pt x="393" y="512"/>
                    <a:pt x="393" y="500"/>
                  </a:cubicBezTo>
                  <a:cubicBezTo>
                    <a:pt x="393" y="489"/>
                    <a:pt x="405" y="477"/>
                    <a:pt x="405" y="465"/>
                  </a:cubicBezTo>
                  <a:cubicBezTo>
                    <a:pt x="417" y="453"/>
                    <a:pt x="429" y="441"/>
                    <a:pt x="441" y="429"/>
                  </a:cubicBezTo>
                  <a:close/>
                  <a:moveTo>
                    <a:pt x="405" y="155"/>
                  </a:moveTo>
                  <a:cubicBezTo>
                    <a:pt x="429" y="167"/>
                    <a:pt x="453" y="167"/>
                    <a:pt x="477" y="167"/>
                  </a:cubicBezTo>
                  <a:cubicBezTo>
                    <a:pt x="500" y="179"/>
                    <a:pt x="524" y="191"/>
                    <a:pt x="548" y="215"/>
                  </a:cubicBezTo>
                  <a:cubicBezTo>
                    <a:pt x="584" y="227"/>
                    <a:pt x="607" y="250"/>
                    <a:pt x="619" y="274"/>
                  </a:cubicBezTo>
                  <a:cubicBezTo>
                    <a:pt x="643" y="298"/>
                    <a:pt x="655" y="322"/>
                    <a:pt x="679" y="346"/>
                  </a:cubicBezTo>
                  <a:cubicBezTo>
                    <a:pt x="691" y="369"/>
                    <a:pt x="703" y="405"/>
                    <a:pt x="703" y="441"/>
                  </a:cubicBezTo>
                  <a:cubicBezTo>
                    <a:pt x="715" y="465"/>
                    <a:pt x="715" y="477"/>
                    <a:pt x="715" y="500"/>
                  </a:cubicBezTo>
                  <a:cubicBezTo>
                    <a:pt x="715" y="524"/>
                    <a:pt x="715" y="536"/>
                    <a:pt x="703" y="548"/>
                  </a:cubicBezTo>
                  <a:cubicBezTo>
                    <a:pt x="703" y="560"/>
                    <a:pt x="691" y="572"/>
                    <a:pt x="691" y="584"/>
                  </a:cubicBezTo>
                  <a:cubicBezTo>
                    <a:pt x="679" y="596"/>
                    <a:pt x="667" y="608"/>
                    <a:pt x="655" y="619"/>
                  </a:cubicBezTo>
                  <a:cubicBezTo>
                    <a:pt x="667" y="596"/>
                    <a:pt x="679" y="572"/>
                    <a:pt x="679" y="548"/>
                  </a:cubicBezTo>
                  <a:cubicBezTo>
                    <a:pt x="679" y="512"/>
                    <a:pt x="679" y="489"/>
                    <a:pt x="667" y="465"/>
                  </a:cubicBezTo>
                  <a:cubicBezTo>
                    <a:pt x="667" y="429"/>
                    <a:pt x="655" y="405"/>
                    <a:pt x="631" y="369"/>
                  </a:cubicBezTo>
                  <a:cubicBezTo>
                    <a:pt x="607" y="334"/>
                    <a:pt x="560" y="298"/>
                    <a:pt x="512" y="286"/>
                  </a:cubicBezTo>
                  <a:cubicBezTo>
                    <a:pt x="512" y="286"/>
                    <a:pt x="512" y="274"/>
                    <a:pt x="500" y="274"/>
                  </a:cubicBezTo>
                  <a:cubicBezTo>
                    <a:pt x="488" y="274"/>
                    <a:pt x="477" y="262"/>
                    <a:pt x="453" y="262"/>
                  </a:cubicBezTo>
                  <a:cubicBezTo>
                    <a:pt x="417" y="262"/>
                    <a:pt x="381" y="262"/>
                    <a:pt x="346" y="274"/>
                  </a:cubicBezTo>
                  <a:cubicBezTo>
                    <a:pt x="346" y="250"/>
                    <a:pt x="334" y="238"/>
                    <a:pt x="322" y="227"/>
                  </a:cubicBezTo>
                  <a:cubicBezTo>
                    <a:pt x="310" y="203"/>
                    <a:pt x="286" y="203"/>
                    <a:pt x="262" y="203"/>
                  </a:cubicBezTo>
                  <a:cubicBezTo>
                    <a:pt x="274" y="191"/>
                    <a:pt x="286" y="191"/>
                    <a:pt x="298" y="179"/>
                  </a:cubicBezTo>
                  <a:cubicBezTo>
                    <a:pt x="310" y="179"/>
                    <a:pt x="334" y="167"/>
                    <a:pt x="346" y="167"/>
                  </a:cubicBezTo>
                  <a:cubicBezTo>
                    <a:pt x="369" y="155"/>
                    <a:pt x="381" y="155"/>
                    <a:pt x="405" y="155"/>
                  </a:cubicBezTo>
                  <a:close/>
                  <a:moveTo>
                    <a:pt x="322" y="0"/>
                  </a:moveTo>
                  <a:cubicBezTo>
                    <a:pt x="262" y="12"/>
                    <a:pt x="215" y="36"/>
                    <a:pt x="167" y="84"/>
                  </a:cubicBezTo>
                  <a:cubicBezTo>
                    <a:pt x="119" y="119"/>
                    <a:pt x="84" y="167"/>
                    <a:pt x="48" y="227"/>
                  </a:cubicBezTo>
                  <a:cubicBezTo>
                    <a:pt x="24" y="274"/>
                    <a:pt x="12" y="334"/>
                    <a:pt x="0" y="393"/>
                  </a:cubicBezTo>
                  <a:cubicBezTo>
                    <a:pt x="0" y="453"/>
                    <a:pt x="0" y="524"/>
                    <a:pt x="24" y="572"/>
                  </a:cubicBezTo>
                  <a:cubicBezTo>
                    <a:pt x="24" y="584"/>
                    <a:pt x="24" y="596"/>
                    <a:pt x="24" y="608"/>
                  </a:cubicBezTo>
                  <a:cubicBezTo>
                    <a:pt x="24" y="631"/>
                    <a:pt x="24" y="667"/>
                    <a:pt x="36" y="691"/>
                  </a:cubicBezTo>
                  <a:cubicBezTo>
                    <a:pt x="48" y="750"/>
                    <a:pt x="84" y="798"/>
                    <a:pt x="131" y="834"/>
                  </a:cubicBezTo>
                  <a:cubicBezTo>
                    <a:pt x="179" y="870"/>
                    <a:pt x="238" y="893"/>
                    <a:pt x="286" y="905"/>
                  </a:cubicBezTo>
                  <a:cubicBezTo>
                    <a:pt x="316" y="911"/>
                    <a:pt x="349" y="914"/>
                    <a:pt x="381" y="914"/>
                  </a:cubicBezTo>
                  <a:cubicBezTo>
                    <a:pt x="414" y="914"/>
                    <a:pt x="447" y="911"/>
                    <a:pt x="477" y="905"/>
                  </a:cubicBezTo>
                  <a:cubicBezTo>
                    <a:pt x="536" y="893"/>
                    <a:pt x="584" y="870"/>
                    <a:pt x="631" y="834"/>
                  </a:cubicBezTo>
                  <a:cubicBezTo>
                    <a:pt x="691" y="810"/>
                    <a:pt x="738" y="774"/>
                    <a:pt x="774" y="727"/>
                  </a:cubicBezTo>
                  <a:cubicBezTo>
                    <a:pt x="798" y="715"/>
                    <a:pt x="810" y="691"/>
                    <a:pt x="834" y="667"/>
                  </a:cubicBezTo>
                  <a:cubicBezTo>
                    <a:pt x="846" y="631"/>
                    <a:pt x="858" y="608"/>
                    <a:pt x="869" y="584"/>
                  </a:cubicBezTo>
                  <a:cubicBezTo>
                    <a:pt x="869" y="548"/>
                    <a:pt x="869" y="524"/>
                    <a:pt x="869" y="489"/>
                  </a:cubicBezTo>
                  <a:cubicBezTo>
                    <a:pt x="881" y="453"/>
                    <a:pt x="869" y="417"/>
                    <a:pt x="858" y="381"/>
                  </a:cubicBezTo>
                  <a:cubicBezTo>
                    <a:pt x="846" y="322"/>
                    <a:pt x="822" y="274"/>
                    <a:pt x="786" y="227"/>
                  </a:cubicBezTo>
                  <a:cubicBezTo>
                    <a:pt x="762" y="167"/>
                    <a:pt x="715" y="131"/>
                    <a:pt x="655" y="96"/>
                  </a:cubicBezTo>
                  <a:cubicBezTo>
                    <a:pt x="584" y="36"/>
                    <a:pt x="488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1326164" y="470532"/>
              <a:ext cx="67385" cy="68316"/>
            </a:xfrm>
            <a:custGeom>
              <a:avLst/>
              <a:gdLst/>
              <a:ahLst/>
              <a:cxnLst/>
              <a:rect l="l" t="t" r="r" b="b"/>
              <a:pathLst>
                <a:path w="941" h="954" extrusionOk="0">
                  <a:moveTo>
                    <a:pt x="345" y="144"/>
                  </a:moveTo>
                  <a:cubicBezTo>
                    <a:pt x="310" y="155"/>
                    <a:pt x="286" y="179"/>
                    <a:pt x="250" y="203"/>
                  </a:cubicBezTo>
                  <a:cubicBezTo>
                    <a:pt x="226" y="239"/>
                    <a:pt x="203" y="263"/>
                    <a:pt x="179" y="298"/>
                  </a:cubicBezTo>
                  <a:cubicBezTo>
                    <a:pt x="191" y="275"/>
                    <a:pt x="203" y="251"/>
                    <a:pt x="214" y="239"/>
                  </a:cubicBezTo>
                  <a:cubicBezTo>
                    <a:pt x="226" y="215"/>
                    <a:pt x="238" y="203"/>
                    <a:pt x="250" y="191"/>
                  </a:cubicBezTo>
                  <a:cubicBezTo>
                    <a:pt x="262" y="179"/>
                    <a:pt x="274" y="167"/>
                    <a:pt x="298" y="155"/>
                  </a:cubicBezTo>
                  <a:cubicBezTo>
                    <a:pt x="310" y="155"/>
                    <a:pt x="322" y="144"/>
                    <a:pt x="333" y="144"/>
                  </a:cubicBezTo>
                  <a:close/>
                  <a:moveTo>
                    <a:pt x="441" y="525"/>
                  </a:moveTo>
                  <a:cubicBezTo>
                    <a:pt x="441" y="536"/>
                    <a:pt x="441" y="536"/>
                    <a:pt x="441" y="536"/>
                  </a:cubicBezTo>
                  <a:cubicBezTo>
                    <a:pt x="453" y="548"/>
                    <a:pt x="453" y="548"/>
                    <a:pt x="453" y="560"/>
                  </a:cubicBezTo>
                  <a:cubicBezTo>
                    <a:pt x="453" y="560"/>
                    <a:pt x="453" y="560"/>
                    <a:pt x="453" y="572"/>
                  </a:cubicBezTo>
                  <a:cubicBezTo>
                    <a:pt x="441" y="572"/>
                    <a:pt x="441" y="572"/>
                    <a:pt x="429" y="584"/>
                  </a:cubicBezTo>
                  <a:cubicBezTo>
                    <a:pt x="429" y="572"/>
                    <a:pt x="429" y="572"/>
                    <a:pt x="429" y="572"/>
                  </a:cubicBezTo>
                  <a:cubicBezTo>
                    <a:pt x="441" y="548"/>
                    <a:pt x="441" y="536"/>
                    <a:pt x="441" y="525"/>
                  </a:cubicBezTo>
                  <a:close/>
                  <a:moveTo>
                    <a:pt x="476" y="155"/>
                  </a:moveTo>
                  <a:cubicBezTo>
                    <a:pt x="500" y="167"/>
                    <a:pt x="524" y="179"/>
                    <a:pt x="560" y="203"/>
                  </a:cubicBezTo>
                  <a:cubicBezTo>
                    <a:pt x="595" y="215"/>
                    <a:pt x="619" y="227"/>
                    <a:pt x="655" y="251"/>
                  </a:cubicBezTo>
                  <a:cubicBezTo>
                    <a:pt x="679" y="263"/>
                    <a:pt x="703" y="286"/>
                    <a:pt x="726" y="310"/>
                  </a:cubicBezTo>
                  <a:cubicBezTo>
                    <a:pt x="738" y="322"/>
                    <a:pt x="750" y="346"/>
                    <a:pt x="762" y="358"/>
                  </a:cubicBezTo>
                  <a:cubicBezTo>
                    <a:pt x="774" y="382"/>
                    <a:pt x="786" y="405"/>
                    <a:pt x="786" y="429"/>
                  </a:cubicBezTo>
                  <a:cubicBezTo>
                    <a:pt x="798" y="453"/>
                    <a:pt x="798" y="477"/>
                    <a:pt x="798" y="501"/>
                  </a:cubicBezTo>
                  <a:cubicBezTo>
                    <a:pt x="786" y="536"/>
                    <a:pt x="786" y="560"/>
                    <a:pt x="774" y="596"/>
                  </a:cubicBezTo>
                  <a:cubicBezTo>
                    <a:pt x="762" y="620"/>
                    <a:pt x="750" y="644"/>
                    <a:pt x="738" y="679"/>
                  </a:cubicBezTo>
                  <a:lnTo>
                    <a:pt x="726" y="679"/>
                  </a:lnTo>
                  <a:cubicBezTo>
                    <a:pt x="762" y="608"/>
                    <a:pt x="774" y="513"/>
                    <a:pt x="762" y="441"/>
                  </a:cubicBezTo>
                  <a:cubicBezTo>
                    <a:pt x="750" y="394"/>
                    <a:pt x="726" y="346"/>
                    <a:pt x="691" y="310"/>
                  </a:cubicBezTo>
                  <a:cubicBezTo>
                    <a:pt x="679" y="286"/>
                    <a:pt x="655" y="263"/>
                    <a:pt x="631" y="251"/>
                  </a:cubicBezTo>
                  <a:cubicBezTo>
                    <a:pt x="619" y="239"/>
                    <a:pt x="607" y="239"/>
                    <a:pt x="595" y="227"/>
                  </a:cubicBezTo>
                  <a:cubicBezTo>
                    <a:pt x="584" y="215"/>
                    <a:pt x="560" y="215"/>
                    <a:pt x="536" y="215"/>
                  </a:cubicBezTo>
                  <a:cubicBezTo>
                    <a:pt x="524" y="203"/>
                    <a:pt x="500" y="203"/>
                    <a:pt x="476" y="203"/>
                  </a:cubicBezTo>
                  <a:cubicBezTo>
                    <a:pt x="476" y="191"/>
                    <a:pt x="476" y="179"/>
                    <a:pt x="476" y="167"/>
                  </a:cubicBezTo>
                  <a:cubicBezTo>
                    <a:pt x="476" y="167"/>
                    <a:pt x="476" y="167"/>
                    <a:pt x="476" y="155"/>
                  </a:cubicBezTo>
                  <a:close/>
                  <a:moveTo>
                    <a:pt x="226" y="632"/>
                  </a:moveTo>
                  <a:cubicBezTo>
                    <a:pt x="250" y="656"/>
                    <a:pt x="262" y="667"/>
                    <a:pt x="274" y="691"/>
                  </a:cubicBezTo>
                  <a:cubicBezTo>
                    <a:pt x="262" y="679"/>
                    <a:pt x="250" y="679"/>
                    <a:pt x="250" y="667"/>
                  </a:cubicBezTo>
                  <a:cubicBezTo>
                    <a:pt x="238" y="656"/>
                    <a:pt x="238" y="644"/>
                    <a:pt x="226" y="632"/>
                  </a:cubicBezTo>
                  <a:close/>
                  <a:moveTo>
                    <a:pt x="369" y="1"/>
                  </a:moveTo>
                  <a:cubicBezTo>
                    <a:pt x="333" y="1"/>
                    <a:pt x="298" y="1"/>
                    <a:pt x="262" y="13"/>
                  </a:cubicBezTo>
                  <a:cubicBezTo>
                    <a:pt x="203" y="36"/>
                    <a:pt x="155" y="72"/>
                    <a:pt x="119" y="120"/>
                  </a:cubicBezTo>
                  <a:cubicBezTo>
                    <a:pt x="83" y="155"/>
                    <a:pt x="60" y="203"/>
                    <a:pt x="36" y="251"/>
                  </a:cubicBezTo>
                  <a:cubicBezTo>
                    <a:pt x="24" y="298"/>
                    <a:pt x="12" y="358"/>
                    <a:pt x="12" y="417"/>
                  </a:cubicBezTo>
                  <a:cubicBezTo>
                    <a:pt x="0" y="441"/>
                    <a:pt x="0" y="477"/>
                    <a:pt x="0" y="501"/>
                  </a:cubicBezTo>
                  <a:cubicBezTo>
                    <a:pt x="0" y="525"/>
                    <a:pt x="12" y="560"/>
                    <a:pt x="12" y="584"/>
                  </a:cubicBezTo>
                  <a:cubicBezTo>
                    <a:pt x="36" y="632"/>
                    <a:pt x="48" y="691"/>
                    <a:pt x="95" y="727"/>
                  </a:cubicBezTo>
                  <a:cubicBezTo>
                    <a:pt x="107" y="751"/>
                    <a:pt x="131" y="763"/>
                    <a:pt x="143" y="786"/>
                  </a:cubicBezTo>
                  <a:cubicBezTo>
                    <a:pt x="155" y="786"/>
                    <a:pt x="155" y="798"/>
                    <a:pt x="155" y="798"/>
                  </a:cubicBezTo>
                  <a:cubicBezTo>
                    <a:pt x="191" y="846"/>
                    <a:pt x="238" y="882"/>
                    <a:pt x="298" y="906"/>
                  </a:cubicBezTo>
                  <a:cubicBezTo>
                    <a:pt x="345" y="929"/>
                    <a:pt x="393" y="953"/>
                    <a:pt x="441" y="953"/>
                  </a:cubicBezTo>
                  <a:cubicBezTo>
                    <a:pt x="512" y="953"/>
                    <a:pt x="572" y="953"/>
                    <a:pt x="631" y="929"/>
                  </a:cubicBezTo>
                  <a:cubicBezTo>
                    <a:pt x="679" y="917"/>
                    <a:pt x="726" y="882"/>
                    <a:pt x="762" y="858"/>
                  </a:cubicBezTo>
                  <a:cubicBezTo>
                    <a:pt x="810" y="810"/>
                    <a:pt x="845" y="763"/>
                    <a:pt x="881" y="715"/>
                  </a:cubicBezTo>
                  <a:cubicBezTo>
                    <a:pt x="905" y="667"/>
                    <a:pt x="917" y="620"/>
                    <a:pt x="929" y="572"/>
                  </a:cubicBezTo>
                  <a:cubicBezTo>
                    <a:pt x="941" y="513"/>
                    <a:pt x="941" y="441"/>
                    <a:pt x="929" y="394"/>
                  </a:cubicBezTo>
                  <a:cubicBezTo>
                    <a:pt x="917" y="334"/>
                    <a:pt x="893" y="286"/>
                    <a:pt x="857" y="239"/>
                  </a:cubicBezTo>
                  <a:cubicBezTo>
                    <a:pt x="822" y="191"/>
                    <a:pt x="774" y="155"/>
                    <a:pt x="726" y="132"/>
                  </a:cubicBezTo>
                  <a:cubicBezTo>
                    <a:pt x="691" y="96"/>
                    <a:pt x="643" y="72"/>
                    <a:pt x="595" y="60"/>
                  </a:cubicBezTo>
                  <a:cubicBezTo>
                    <a:pt x="536" y="24"/>
                    <a:pt x="488" y="13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429;p35"/>
            <p:cNvSpPr/>
            <p:nvPr/>
          </p:nvSpPr>
          <p:spPr>
            <a:xfrm>
              <a:off x="1352588" y="348650"/>
              <a:ext cx="30721" cy="136489"/>
            </a:xfrm>
            <a:custGeom>
              <a:avLst/>
              <a:gdLst/>
              <a:ahLst/>
              <a:cxnLst/>
              <a:rect l="l" t="t" r="r" b="b"/>
              <a:pathLst>
                <a:path w="429" h="1906" extrusionOk="0">
                  <a:moveTo>
                    <a:pt x="357" y="0"/>
                  </a:moveTo>
                  <a:cubicBezTo>
                    <a:pt x="334" y="0"/>
                    <a:pt x="298" y="24"/>
                    <a:pt x="286" y="60"/>
                  </a:cubicBezTo>
                  <a:cubicBezTo>
                    <a:pt x="262" y="286"/>
                    <a:pt x="238" y="512"/>
                    <a:pt x="215" y="738"/>
                  </a:cubicBezTo>
                  <a:cubicBezTo>
                    <a:pt x="203" y="798"/>
                    <a:pt x="203" y="857"/>
                    <a:pt x="191" y="929"/>
                  </a:cubicBezTo>
                  <a:cubicBezTo>
                    <a:pt x="179" y="1000"/>
                    <a:pt x="167" y="1072"/>
                    <a:pt x="155" y="1143"/>
                  </a:cubicBezTo>
                  <a:cubicBezTo>
                    <a:pt x="143" y="1250"/>
                    <a:pt x="131" y="1357"/>
                    <a:pt x="107" y="1465"/>
                  </a:cubicBezTo>
                  <a:cubicBezTo>
                    <a:pt x="84" y="1572"/>
                    <a:pt x="72" y="1667"/>
                    <a:pt x="36" y="1762"/>
                  </a:cubicBezTo>
                  <a:cubicBezTo>
                    <a:pt x="36" y="1774"/>
                    <a:pt x="24" y="1786"/>
                    <a:pt x="24" y="1810"/>
                  </a:cubicBezTo>
                  <a:cubicBezTo>
                    <a:pt x="0" y="1834"/>
                    <a:pt x="24" y="1881"/>
                    <a:pt x="60" y="1893"/>
                  </a:cubicBezTo>
                  <a:cubicBezTo>
                    <a:pt x="72" y="1905"/>
                    <a:pt x="95" y="1905"/>
                    <a:pt x="107" y="1905"/>
                  </a:cubicBezTo>
                  <a:cubicBezTo>
                    <a:pt x="131" y="1893"/>
                    <a:pt x="143" y="1881"/>
                    <a:pt x="143" y="1869"/>
                  </a:cubicBezTo>
                  <a:cubicBezTo>
                    <a:pt x="155" y="1846"/>
                    <a:pt x="167" y="1822"/>
                    <a:pt x="179" y="1786"/>
                  </a:cubicBezTo>
                  <a:cubicBezTo>
                    <a:pt x="179" y="1774"/>
                    <a:pt x="191" y="1750"/>
                    <a:pt x="191" y="1726"/>
                  </a:cubicBezTo>
                  <a:cubicBezTo>
                    <a:pt x="203" y="1703"/>
                    <a:pt x="215" y="1667"/>
                    <a:pt x="226" y="1631"/>
                  </a:cubicBezTo>
                  <a:cubicBezTo>
                    <a:pt x="238" y="1560"/>
                    <a:pt x="250" y="1476"/>
                    <a:pt x="262" y="1405"/>
                  </a:cubicBezTo>
                  <a:cubicBezTo>
                    <a:pt x="274" y="1322"/>
                    <a:pt x="286" y="1238"/>
                    <a:pt x="298" y="1155"/>
                  </a:cubicBezTo>
                  <a:cubicBezTo>
                    <a:pt x="310" y="1084"/>
                    <a:pt x="322" y="1000"/>
                    <a:pt x="334" y="929"/>
                  </a:cubicBezTo>
                  <a:cubicBezTo>
                    <a:pt x="369" y="655"/>
                    <a:pt x="405" y="369"/>
                    <a:pt x="429" y="83"/>
                  </a:cubicBezTo>
                  <a:cubicBezTo>
                    <a:pt x="429" y="72"/>
                    <a:pt x="429" y="48"/>
                    <a:pt x="417" y="36"/>
                  </a:cubicBezTo>
                  <a:cubicBezTo>
                    <a:pt x="405" y="12"/>
                    <a:pt x="393" y="12"/>
                    <a:pt x="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-84935" y="1005966"/>
              <a:ext cx="78485" cy="90801"/>
            </a:xfrm>
            <a:custGeom>
              <a:avLst/>
              <a:gdLst/>
              <a:ahLst/>
              <a:cxnLst/>
              <a:rect l="l" t="t" r="r" b="b"/>
              <a:pathLst>
                <a:path w="1096" h="1268" extrusionOk="0">
                  <a:moveTo>
                    <a:pt x="619" y="620"/>
                  </a:moveTo>
                  <a:cubicBezTo>
                    <a:pt x="631" y="632"/>
                    <a:pt x="643" y="656"/>
                    <a:pt x="655" y="679"/>
                  </a:cubicBezTo>
                  <a:cubicBezTo>
                    <a:pt x="655" y="691"/>
                    <a:pt x="667" y="715"/>
                    <a:pt x="679" y="739"/>
                  </a:cubicBezTo>
                  <a:cubicBezTo>
                    <a:pt x="679" y="751"/>
                    <a:pt x="679" y="751"/>
                    <a:pt x="679" y="751"/>
                  </a:cubicBezTo>
                  <a:cubicBezTo>
                    <a:pt x="667" y="763"/>
                    <a:pt x="667" y="763"/>
                    <a:pt x="655" y="775"/>
                  </a:cubicBezTo>
                  <a:cubicBezTo>
                    <a:pt x="643" y="727"/>
                    <a:pt x="631" y="691"/>
                    <a:pt x="619" y="644"/>
                  </a:cubicBezTo>
                  <a:cubicBezTo>
                    <a:pt x="619" y="632"/>
                    <a:pt x="619" y="620"/>
                    <a:pt x="619" y="620"/>
                  </a:cubicBezTo>
                  <a:close/>
                  <a:moveTo>
                    <a:pt x="465" y="156"/>
                  </a:moveTo>
                  <a:cubicBezTo>
                    <a:pt x="500" y="156"/>
                    <a:pt x="548" y="167"/>
                    <a:pt x="584" y="179"/>
                  </a:cubicBezTo>
                  <a:cubicBezTo>
                    <a:pt x="619" y="191"/>
                    <a:pt x="655" y="203"/>
                    <a:pt x="691" y="227"/>
                  </a:cubicBezTo>
                  <a:cubicBezTo>
                    <a:pt x="727" y="251"/>
                    <a:pt x="762" y="275"/>
                    <a:pt x="786" y="310"/>
                  </a:cubicBezTo>
                  <a:cubicBezTo>
                    <a:pt x="822" y="346"/>
                    <a:pt x="858" y="394"/>
                    <a:pt x="881" y="453"/>
                  </a:cubicBezTo>
                  <a:cubicBezTo>
                    <a:pt x="905" y="501"/>
                    <a:pt x="929" y="548"/>
                    <a:pt x="941" y="596"/>
                  </a:cubicBezTo>
                  <a:cubicBezTo>
                    <a:pt x="941" y="632"/>
                    <a:pt x="941" y="668"/>
                    <a:pt x="941" y="715"/>
                  </a:cubicBezTo>
                  <a:cubicBezTo>
                    <a:pt x="941" y="751"/>
                    <a:pt x="929" y="799"/>
                    <a:pt x="917" y="834"/>
                  </a:cubicBezTo>
                  <a:cubicBezTo>
                    <a:pt x="905" y="882"/>
                    <a:pt x="881" y="929"/>
                    <a:pt x="858" y="977"/>
                  </a:cubicBezTo>
                  <a:cubicBezTo>
                    <a:pt x="834" y="1001"/>
                    <a:pt x="810" y="1025"/>
                    <a:pt x="786" y="1049"/>
                  </a:cubicBezTo>
                  <a:cubicBezTo>
                    <a:pt x="762" y="1072"/>
                    <a:pt x="738" y="1084"/>
                    <a:pt x="727" y="1096"/>
                  </a:cubicBezTo>
                  <a:cubicBezTo>
                    <a:pt x="703" y="1108"/>
                    <a:pt x="679" y="1120"/>
                    <a:pt x="655" y="1120"/>
                  </a:cubicBezTo>
                  <a:lnTo>
                    <a:pt x="607" y="1120"/>
                  </a:lnTo>
                  <a:cubicBezTo>
                    <a:pt x="596" y="1120"/>
                    <a:pt x="572" y="1120"/>
                    <a:pt x="560" y="1108"/>
                  </a:cubicBezTo>
                  <a:cubicBezTo>
                    <a:pt x="536" y="1108"/>
                    <a:pt x="512" y="1096"/>
                    <a:pt x="500" y="1084"/>
                  </a:cubicBezTo>
                  <a:cubicBezTo>
                    <a:pt x="488" y="1084"/>
                    <a:pt x="488" y="1072"/>
                    <a:pt x="488" y="1072"/>
                  </a:cubicBezTo>
                  <a:lnTo>
                    <a:pt x="488" y="1072"/>
                  </a:lnTo>
                  <a:cubicBezTo>
                    <a:pt x="500" y="1084"/>
                    <a:pt x="500" y="1084"/>
                    <a:pt x="512" y="1084"/>
                  </a:cubicBezTo>
                  <a:cubicBezTo>
                    <a:pt x="548" y="1096"/>
                    <a:pt x="572" y="1096"/>
                    <a:pt x="596" y="1096"/>
                  </a:cubicBezTo>
                  <a:cubicBezTo>
                    <a:pt x="619" y="1096"/>
                    <a:pt x="655" y="1084"/>
                    <a:pt x="679" y="1072"/>
                  </a:cubicBezTo>
                  <a:cubicBezTo>
                    <a:pt x="703" y="1060"/>
                    <a:pt x="727" y="1037"/>
                    <a:pt x="750" y="1025"/>
                  </a:cubicBezTo>
                  <a:cubicBezTo>
                    <a:pt x="774" y="1001"/>
                    <a:pt x="786" y="977"/>
                    <a:pt x="798" y="965"/>
                  </a:cubicBezTo>
                  <a:cubicBezTo>
                    <a:pt x="810" y="941"/>
                    <a:pt x="834" y="929"/>
                    <a:pt x="846" y="918"/>
                  </a:cubicBezTo>
                  <a:cubicBezTo>
                    <a:pt x="858" y="894"/>
                    <a:pt x="869" y="870"/>
                    <a:pt x="881" y="846"/>
                  </a:cubicBezTo>
                  <a:cubicBezTo>
                    <a:pt x="893" y="822"/>
                    <a:pt x="905" y="799"/>
                    <a:pt x="917" y="775"/>
                  </a:cubicBezTo>
                  <a:cubicBezTo>
                    <a:pt x="929" y="715"/>
                    <a:pt x="917" y="656"/>
                    <a:pt x="905" y="596"/>
                  </a:cubicBezTo>
                  <a:cubicBezTo>
                    <a:pt x="893" y="548"/>
                    <a:pt x="869" y="501"/>
                    <a:pt x="846" y="453"/>
                  </a:cubicBezTo>
                  <a:cubicBezTo>
                    <a:pt x="846" y="441"/>
                    <a:pt x="846" y="441"/>
                    <a:pt x="846" y="429"/>
                  </a:cubicBezTo>
                  <a:cubicBezTo>
                    <a:pt x="822" y="382"/>
                    <a:pt x="786" y="334"/>
                    <a:pt x="738" y="287"/>
                  </a:cubicBezTo>
                  <a:cubicBezTo>
                    <a:pt x="703" y="251"/>
                    <a:pt x="655" y="227"/>
                    <a:pt x="596" y="215"/>
                  </a:cubicBezTo>
                  <a:cubicBezTo>
                    <a:pt x="572" y="203"/>
                    <a:pt x="548" y="203"/>
                    <a:pt x="524" y="203"/>
                  </a:cubicBezTo>
                  <a:cubicBezTo>
                    <a:pt x="488" y="203"/>
                    <a:pt x="453" y="215"/>
                    <a:pt x="429" y="227"/>
                  </a:cubicBezTo>
                  <a:cubicBezTo>
                    <a:pt x="381" y="239"/>
                    <a:pt x="334" y="287"/>
                    <a:pt x="298" y="322"/>
                  </a:cubicBezTo>
                  <a:cubicBezTo>
                    <a:pt x="262" y="370"/>
                    <a:pt x="238" y="418"/>
                    <a:pt x="226" y="465"/>
                  </a:cubicBezTo>
                  <a:cubicBezTo>
                    <a:pt x="215" y="489"/>
                    <a:pt x="215" y="501"/>
                    <a:pt x="215" y="513"/>
                  </a:cubicBezTo>
                  <a:cubicBezTo>
                    <a:pt x="203" y="477"/>
                    <a:pt x="203" y="429"/>
                    <a:pt x="203" y="394"/>
                  </a:cubicBezTo>
                  <a:cubicBezTo>
                    <a:pt x="203" y="370"/>
                    <a:pt x="215" y="346"/>
                    <a:pt x="215" y="322"/>
                  </a:cubicBezTo>
                  <a:lnTo>
                    <a:pt x="226" y="322"/>
                  </a:lnTo>
                  <a:cubicBezTo>
                    <a:pt x="226" y="310"/>
                    <a:pt x="238" y="298"/>
                    <a:pt x="250" y="275"/>
                  </a:cubicBezTo>
                  <a:cubicBezTo>
                    <a:pt x="262" y="263"/>
                    <a:pt x="262" y="251"/>
                    <a:pt x="262" y="227"/>
                  </a:cubicBezTo>
                  <a:cubicBezTo>
                    <a:pt x="262" y="227"/>
                    <a:pt x="262" y="215"/>
                    <a:pt x="250" y="203"/>
                  </a:cubicBezTo>
                  <a:cubicBezTo>
                    <a:pt x="262" y="203"/>
                    <a:pt x="274" y="191"/>
                    <a:pt x="286" y="179"/>
                  </a:cubicBezTo>
                  <a:cubicBezTo>
                    <a:pt x="310" y="167"/>
                    <a:pt x="334" y="167"/>
                    <a:pt x="357" y="156"/>
                  </a:cubicBezTo>
                  <a:close/>
                  <a:moveTo>
                    <a:pt x="393" y="1"/>
                  </a:moveTo>
                  <a:cubicBezTo>
                    <a:pt x="369" y="1"/>
                    <a:pt x="334" y="13"/>
                    <a:pt x="298" y="13"/>
                  </a:cubicBezTo>
                  <a:cubicBezTo>
                    <a:pt x="250" y="25"/>
                    <a:pt x="203" y="48"/>
                    <a:pt x="167" y="84"/>
                  </a:cubicBezTo>
                  <a:cubicBezTo>
                    <a:pt x="119" y="108"/>
                    <a:pt x="84" y="156"/>
                    <a:pt x="48" y="215"/>
                  </a:cubicBezTo>
                  <a:cubicBezTo>
                    <a:pt x="24" y="251"/>
                    <a:pt x="12" y="310"/>
                    <a:pt x="12" y="358"/>
                  </a:cubicBezTo>
                  <a:cubicBezTo>
                    <a:pt x="0" y="418"/>
                    <a:pt x="12" y="477"/>
                    <a:pt x="24" y="537"/>
                  </a:cubicBezTo>
                  <a:cubicBezTo>
                    <a:pt x="48" y="644"/>
                    <a:pt x="84" y="739"/>
                    <a:pt x="143" y="822"/>
                  </a:cubicBezTo>
                  <a:cubicBezTo>
                    <a:pt x="143" y="822"/>
                    <a:pt x="143" y="834"/>
                    <a:pt x="155" y="834"/>
                  </a:cubicBezTo>
                  <a:cubicBezTo>
                    <a:pt x="191" y="941"/>
                    <a:pt x="250" y="1037"/>
                    <a:pt x="322" y="1120"/>
                  </a:cubicBezTo>
                  <a:cubicBezTo>
                    <a:pt x="393" y="1191"/>
                    <a:pt x="488" y="1251"/>
                    <a:pt x="596" y="1263"/>
                  </a:cubicBezTo>
                  <a:cubicBezTo>
                    <a:pt x="612" y="1266"/>
                    <a:pt x="627" y="1268"/>
                    <a:pt x="641" y="1268"/>
                  </a:cubicBezTo>
                  <a:cubicBezTo>
                    <a:pt x="681" y="1268"/>
                    <a:pt x="719" y="1256"/>
                    <a:pt x="762" y="1239"/>
                  </a:cubicBezTo>
                  <a:cubicBezTo>
                    <a:pt x="810" y="1215"/>
                    <a:pt x="858" y="1180"/>
                    <a:pt x="893" y="1144"/>
                  </a:cubicBezTo>
                  <a:cubicBezTo>
                    <a:pt x="977" y="1072"/>
                    <a:pt x="1024" y="965"/>
                    <a:pt x="1060" y="870"/>
                  </a:cubicBezTo>
                  <a:cubicBezTo>
                    <a:pt x="1072" y="834"/>
                    <a:pt x="1084" y="810"/>
                    <a:pt x="1084" y="787"/>
                  </a:cubicBezTo>
                  <a:cubicBezTo>
                    <a:pt x="1084" y="751"/>
                    <a:pt x="1096" y="727"/>
                    <a:pt x="1096" y="691"/>
                  </a:cubicBezTo>
                  <a:cubicBezTo>
                    <a:pt x="1096" y="632"/>
                    <a:pt x="1084" y="572"/>
                    <a:pt x="1072" y="513"/>
                  </a:cubicBezTo>
                  <a:cubicBezTo>
                    <a:pt x="1060" y="465"/>
                    <a:pt x="1036" y="418"/>
                    <a:pt x="1012" y="358"/>
                  </a:cubicBezTo>
                  <a:cubicBezTo>
                    <a:pt x="977" y="310"/>
                    <a:pt x="953" y="263"/>
                    <a:pt x="905" y="227"/>
                  </a:cubicBezTo>
                  <a:cubicBezTo>
                    <a:pt x="869" y="179"/>
                    <a:pt x="834" y="144"/>
                    <a:pt x="798" y="120"/>
                  </a:cubicBezTo>
                  <a:cubicBezTo>
                    <a:pt x="750" y="84"/>
                    <a:pt x="691" y="48"/>
                    <a:pt x="643" y="37"/>
                  </a:cubicBezTo>
                  <a:cubicBezTo>
                    <a:pt x="584" y="13"/>
                    <a:pt x="536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18186" y="973598"/>
              <a:ext cx="39314" cy="47835"/>
            </a:xfrm>
            <a:custGeom>
              <a:avLst/>
              <a:gdLst/>
              <a:ahLst/>
              <a:cxnLst/>
              <a:rect l="l" t="t" r="r" b="b"/>
              <a:pathLst>
                <a:path w="549" h="668" extrusionOk="0">
                  <a:moveTo>
                    <a:pt x="263" y="250"/>
                  </a:moveTo>
                  <a:cubicBezTo>
                    <a:pt x="263" y="262"/>
                    <a:pt x="263" y="262"/>
                    <a:pt x="251" y="262"/>
                  </a:cubicBezTo>
                  <a:cubicBezTo>
                    <a:pt x="263" y="262"/>
                    <a:pt x="263" y="251"/>
                    <a:pt x="263" y="250"/>
                  </a:cubicBezTo>
                  <a:close/>
                  <a:moveTo>
                    <a:pt x="227" y="346"/>
                  </a:moveTo>
                  <a:cubicBezTo>
                    <a:pt x="227" y="358"/>
                    <a:pt x="227" y="369"/>
                    <a:pt x="251" y="381"/>
                  </a:cubicBezTo>
                  <a:cubicBezTo>
                    <a:pt x="263" y="405"/>
                    <a:pt x="299" y="405"/>
                    <a:pt x="322" y="405"/>
                  </a:cubicBezTo>
                  <a:cubicBezTo>
                    <a:pt x="310" y="405"/>
                    <a:pt x="310" y="417"/>
                    <a:pt x="310" y="429"/>
                  </a:cubicBezTo>
                  <a:cubicBezTo>
                    <a:pt x="310" y="429"/>
                    <a:pt x="299" y="429"/>
                    <a:pt x="299" y="441"/>
                  </a:cubicBezTo>
                  <a:lnTo>
                    <a:pt x="239" y="441"/>
                  </a:lnTo>
                  <a:cubicBezTo>
                    <a:pt x="239" y="441"/>
                    <a:pt x="227" y="429"/>
                    <a:pt x="227" y="429"/>
                  </a:cubicBezTo>
                  <a:cubicBezTo>
                    <a:pt x="227" y="429"/>
                    <a:pt x="227" y="429"/>
                    <a:pt x="227" y="417"/>
                  </a:cubicBezTo>
                  <a:cubicBezTo>
                    <a:pt x="215" y="417"/>
                    <a:pt x="215" y="405"/>
                    <a:pt x="215" y="405"/>
                  </a:cubicBezTo>
                  <a:cubicBezTo>
                    <a:pt x="215" y="393"/>
                    <a:pt x="215" y="381"/>
                    <a:pt x="215" y="381"/>
                  </a:cubicBezTo>
                  <a:cubicBezTo>
                    <a:pt x="215" y="369"/>
                    <a:pt x="215" y="358"/>
                    <a:pt x="227" y="346"/>
                  </a:cubicBezTo>
                  <a:close/>
                  <a:moveTo>
                    <a:pt x="251" y="0"/>
                  </a:moveTo>
                  <a:cubicBezTo>
                    <a:pt x="227" y="0"/>
                    <a:pt x="203" y="12"/>
                    <a:pt x="180" y="24"/>
                  </a:cubicBezTo>
                  <a:cubicBezTo>
                    <a:pt x="156" y="36"/>
                    <a:pt x="120" y="48"/>
                    <a:pt x="108" y="72"/>
                  </a:cubicBezTo>
                  <a:cubicBezTo>
                    <a:pt x="25" y="155"/>
                    <a:pt x="1" y="262"/>
                    <a:pt x="1" y="369"/>
                  </a:cubicBezTo>
                  <a:cubicBezTo>
                    <a:pt x="1" y="405"/>
                    <a:pt x="13" y="429"/>
                    <a:pt x="13" y="453"/>
                  </a:cubicBezTo>
                  <a:cubicBezTo>
                    <a:pt x="25" y="489"/>
                    <a:pt x="37" y="512"/>
                    <a:pt x="49" y="536"/>
                  </a:cubicBezTo>
                  <a:cubicBezTo>
                    <a:pt x="60" y="560"/>
                    <a:pt x="60" y="584"/>
                    <a:pt x="84" y="596"/>
                  </a:cubicBezTo>
                  <a:cubicBezTo>
                    <a:pt x="96" y="631"/>
                    <a:pt x="132" y="655"/>
                    <a:pt x="168" y="655"/>
                  </a:cubicBezTo>
                  <a:cubicBezTo>
                    <a:pt x="191" y="667"/>
                    <a:pt x="227" y="667"/>
                    <a:pt x="251" y="667"/>
                  </a:cubicBezTo>
                  <a:cubicBezTo>
                    <a:pt x="275" y="655"/>
                    <a:pt x="299" y="655"/>
                    <a:pt x="322" y="643"/>
                  </a:cubicBezTo>
                  <a:cubicBezTo>
                    <a:pt x="334" y="643"/>
                    <a:pt x="334" y="631"/>
                    <a:pt x="346" y="631"/>
                  </a:cubicBezTo>
                  <a:cubicBezTo>
                    <a:pt x="453" y="596"/>
                    <a:pt x="525" y="477"/>
                    <a:pt x="537" y="369"/>
                  </a:cubicBezTo>
                  <a:cubicBezTo>
                    <a:pt x="549" y="310"/>
                    <a:pt x="537" y="250"/>
                    <a:pt x="525" y="203"/>
                  </a:cubicBezTo>
                  <a:cubicBezTo>
                    <a:pt x="513" y="179"/>
                    <a:pt x="501" y="143"/>
                    <a:pt x="489" y="131"/>
                  </a:cubicBezTo>
                  <a:cubicBezTo>
                    <a:pt x="465" y="96"/>
                    <a:pt x="441" y="72"/>
                    <a:pt x="418" y="60"/>
                  </a:cubicBezTo>
                  <a:cubicBezTo>
                    <a:pt x="394" y="36"/>
                    <a:pt x="370" y="24"/>
                    <a:pt x="334" y="12"/>
                  </a:cubicBezTo>
                  <a:cubicBezTo>
                    <a:pt x="310" y="12"/>
                    <a:pt x="287" y="12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-92597" y="1019644"/>
              <a:ext cx="66526" cy="81922"/>
            </a:xfrm>
            <a:custGeom>
              <a:avLst/>
              <a:gdLst/>
              <a:ahLst/>
              <a:cxnLst/>
              <a:rect l="l" t="t" r="r" b="b"/>
              <a:pathLst>
                <a:path w="929" h="1144" extrusionOk="0">
                  <a:moveTo>
                    <a:pt x="560" y="143"/>
                  </a:moveTo>
                  <a:cubicBezTo>
                    <a:pt x="560" y="155"/>
                    <a:pt x="548" y="155"/>
                    <a:pt x="536" y="167"/>
                  </a:cubicBezTo>
                  <a:cubicBezTo>
                    <a:pt x="488" y="191"/>
                    <a:pt x="453" y="238"/>
                    <a:pt x="429" y="274"/>
                  </a:cubicBezTo>
                  <a:cubicBezTo>
                    <a:pt x="417" y="310"/>
                    <a:pt x="417" y="334"/>
                    <a:pt x="405" y="357"/>
                  </a:cubicBezTo>
                  <a:cubicBezTo>
                    <a:pt x="405" y="393"/>
                    <a:pt x="393" y="417"/>
                    <a:pt x="393" y="453"/>
                  </a:cubicBezTo>
                  <a:cubicBezTo>
                    <a:pt x="381" y="488"/>
                    <a:pt x="381" y="524"/>
                    <a:pt x="381" y="560"/>
                  </a:cubicBezTo>
                  <a:cubicBezTo>
                    <a:pt x="381" y="584"/>
                    <a:pt x="381" y="608"/>
                    <a:pt x="381" y="631"/>
                  </a:cubicBezTo>
                  <a:lnTo>
                    <a:pt x="381" y="691"/>
                  </a:lnTo>
                  <a:cubicBezTo>
                    <a:pt x="381" y="738"/>
                    <a:pt x="381" y="774"/>
                    <a:pt x="393" y="810"/>
                  </a:cubicBezTo>
                  <a:cubicBezTo>
                    <a:pt x="369" y="786"/>
                    <a:pt x="333" y="762"/>
                    <a:pt x="310" y="738"/>
                  </a:cubicBezTo>
                  <a:cubicBezTo>
                    <a:pt x="286" y="703"/>
                    <a:pt x="262" y="667"/>
                    <a:pt x="238" y="631"/>
                  </a:cubicBezTo>
                  <a:cubicBezTo>
                    <a:pt x="226" y="608"/>
                    <a:pt x="214" y="572"/>
                    <a:pt x="203" y="548"/>
                  </a:cubicBezTo>
                  <a:cubicBezTo>
                    <a:pt x="203" y="512"/>
                    <a:pt x="191" y="465"/>
                    <a:pt x="191" y="429"/>
                  </a:cubicBezTo>
                  <a:cubicBezTo>
                    <a:pt x="203" y="405"/>
                    <a:pt x="203" y="381"/>
                    <a:pt x="214" y="346"/>
                  </a:cubicBezTo>
                  <a:cubicBezTo>
                    <a:pt x="214" y="334"/>
                    <a:pt x="226" y="310"/>
                    <a:pt x="238" y="298"/>
                  </a:cubicBezTo>
                  <a:cubicBezTo>
                    <a:pt x="250" y="274"/>
                    <a:pt x="262" y="262"/>
                    <a:pt x="286" y="238"/>
                  </a:cubicBezTo>
                  <a:cubicBezTo>
                    <a:pt x="310" y="227"/>
                    <a:pt x="333" y="203"/>
                    <a:pt x="357" y="191"/>
                  </a:cubicBezTo>
                  <a:cubicBezTo>
                    <a:pt x="393" y="179"/>
                    <a:pt x="429" y="167"/>
                    <a:pt x="464" y="155"/>
                  </a:cubicBezTo>
                  <a:cubicBezTo>
                    <a:pt x="488" y="143"/>
                    <a:pt x="524" y="143"/>
                    <a:pt x="560" y="143"/>
                  </a:cubicBezTo>
                  <a:close/>
                  <a:moveTo>
                    <a:pt x="369" y="0"/>
                  </a:moveTo>
                  <a:cubicBezTo>
                    <a:pt x="310" y="12"/>
                    <a:pt x="274" y="36"/>
                    <a:pt x="226" y="60"/>
                  </a:cubicBezTo>
                  <a:cubicBezTo>
                    <a:pt x="155" y="107"/>
                    <a:pt x="95" y="179"/>
                    <a:pt x="60" y="262"/>
                  </a:cubicBezTo>
                  <a:cubicBezTo>
                    <a:pt x="24" y="346"/>
                    <a:pt x="0" y="441"/>
                    <a:pt x="0" y="536"/>
                  </a:cubicBezTo>
                  <a:cubicBezTo>
                    <a:pt x="0" y="584"/>
                    <a:pt x="0" y="631"/>
                    <a:pt x="12" y="679"/>
                  </a:cubicBezTo>
                  <a:cubicBezTo>
                    <a:pt x="24" y="727"/>
                    <a:pt x="36" y="774"/>
                    <a:pt x="48" y="822"/>
                  </a:cubicBezTo>
                  <a:cubicBezTo>
                    <a:pt x="95" y="905"/>
                    <a:pt x="155" y="965"/>
                    <a:pt x="226" y="1024"/>
                  </a:cubicBezTo>
                  <a:cubicBezTo>
                    <a:pt x="298" y="1072"/>
                    <a:pt x="381" y="1108"/>
                    <a:pt x="464" y="1131"/>
                  </a:cubicBezTo>
                  <a:cubicBezTo>
                    <a:pt x="512" y="1143"/>
                    <a:pt x="560" y="1143"/>
                    <a:pt x="607" y="1143"/>
                  </a:cubicBezTo>
                  <a:lnTo>
                    <a:pt x="703" y="1143"/>
                  </a:lnTo>
                  <a:cubicBezTo>
                    <a:pt x="726" y="1143"/>
                    <a:pt x="750" y="1131"/>
                    <a:pt x="774" y="1131"/>
                  </a:cubicBezTo>
                  <a:cubicBezTo>
                    <a:pt x="822" y="1119"/>
                    <a:pt x="869" y="1108"/>
                    <a:pt x="905" y="1072"/>
                  </a:cubicBezTo>
                  <a:cubicBezTo>
                    <a:pt x="917" y="1060"/>
                    <a:pt x="917" y="1036"/>
                    <a:pt x="917" y="1024"/>
                  </a:cubicBezTo>
                  <a:cubicBezTo>
                    <a:pt x="917" y="1000"/>
                    <a:pt x="905" y="977"/>
                    <a:pt x="893" y="977"/>
                  </a:cubicBezTo>
                  <a:cubicBezTo>
                    <a:pt x="881" y="965"/>
                    <a:pt x="869" y="953"/>
                    <a:pt x="845" y="953"/>
                  </a:cubicBezTo>
                  <a:cubicBezTo>
                    <a:pt x="834" y="941"/>
                    <a:pt x="822" y="941"/>
                    <a:pt x="810" y="941"/>
                  </a:cubicBezTo>
                  <a:lnTo>
                    <a:pt x="762" y="941"/>
                  </a:lnTo>
                  <a:cubicBezTo>
                    <a:pt x="703" y="941"/>
                    <a:pt x="631" y="929"/>
                    <a:pt x="572" y="905"/>
                  </a:cubicBezTo>
                  <a:cubicBezTo>
                    <a:pt x="548" y="893"/>
                    <a:pt x="536" y="893"/>
                    <a:pt x="512" y="881"/>
                  </a:cubicBezTo>
                  <a:cubicBezTo>
                    <a:pt x="524" y="869"/>
                    <a:pt x="524" y="869"/>
                    <a:pt x="536" y="858"/>
                  </a:cubicBezTo>
                  <a:cubicBezTo>
                    <a:pt x="548" y="834"/>
                    <a:pt x="548" y="810"/>
                    <a:pt x="536" y="798"/>
                  </a:cubicBezTo>
                  <a:cubicBezTo>
                    <a:pt x="536" y="786"/>
                    <a:pt x="536" y="786"/>
                    <a:pt x="536" y="786"/>
                  </a:cubicBezTo>
                  <a:cubicBezTo>
                    <a:pt x="524" y="750"/>
                    <a:pt x="524" y="715"/>
                    <a:pt x="524" y="679"/>
                  </a:cubicBezTo>
                  <a:cubicBezTo>
                    <a:pt x="524" y="655"/>
                    <a:pt x="524" y="643"/>
                    <a:pt x="524" y="619"/>
                  </a:cubicBezTo>
                  <a:cubicBezTo>
                    <a:pt x="524" y="596"/>
                    <a:pt x="536" y="572"/>
                    <a:pt x="536" y="536"/>
                  </a:cubicBezTo>
                  <a:cubicBezTo>
                    <a:pt x="536" y="477"/>
                    <a:pt x="548" y="417"/>
                    <a:pt x="560" y="357"/>
                  </a:cubicBezTo>
                  <a:cubicBezTo>
                    <a:pt x="572" y="346"/>
                    <a:pt x="572" y="334"/>
                    <a:pt x="584" y="310"/>
                  </a:cubicBezTo>
                  <a:cubicBezTo>
                    <a:pt x="584" y="310"/>
                    <a:pt x="595" y="298"/>
                    <a:pt x="595" y="298"/>
                  </a:cubicBezTo>
                  <a:cubicBezTo>
                    <a:pt x="607" y="298"/>
                    <a:pt x="607" y="298"/>
                    <a:pt x="607" y="286"/>
                  </a:cubicBezTo>
                  <a:lnTo>
                    <a:pt x="798" y="286"/>
                  </a:lnTo>
                  <a:cubicBezTo>
                    <a:pt x="834" y="286"/>
                    <a:pt x="857" y="286"/>
                    <a:pt x="881" y="262"/>
                  </a:cubicBezTo>
                  <a:cubicBezTo>
                    <a:pt x="905" y="250"/>
                    <a:pt x="929" y="215"/>
                    <a:pt x="929" y="191"/>
                  </a:cubicBezTo>
                  <a:cubicBezTo>
                    <a:pt x="917" y="167"/>
                    <a:pt x="917" y="143"/>
                    <a:pt x="893" y="119"/>
                  </a:cubicBezTo>
                  <a:cubicBezTo>
                    <a:pt x="857" y="84"/>
                    <a:pt x="810" y="60"/>
                    <a:pt x="762" y="48"/>
                  </a:cubicBezTo>
                  <a:cubicBezTo>
                    <a:pt x="714" y="24"/>
                    <a:pt x="655" y="12"/>
                    <a:pt x="607" y="12"/>
                  </a:cubicBezTo>
                  <a:cubicBezTo>
                    <a:pt x="572" y="0"/>
                    <a:pt x="536" y="0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-42326" y="1026447"/>
              <a:ext cx="34158" cy="60081"/>
            </a:xfrm>
            <a:custGeom>
              <a:avLst/>
              <a:gdLst/>
              <a:ahLst/>
              <a:cxnLst/>
              <a:rect l="l" t="t" r="r" b="b"/>
              <a:pathLst>
                <a:path w="477" h="839" extrusionOk="0">
                  <a:moveTo>
                    <a:pt x="155" y="1"/>
                  </a:moveTo>
                  <a:cubicBezTo>
                    <a:pt x="143" y="1"/>
                    <a:pt x="132" y="1"/>
                    <a:pt x="120" y="12"/>
                  </a:cubicBezTo>
                  <a:cubicBezTo>
                    <a:pt x="96" y="12"/>
                    <a:pt x="72" y="24"/>
                    <a:pt x="48" y="48"/>
                  </a:cubicBezTo>
                  <a:cubicBezTo>
                    <a:pt x="12" y="72"/>
                    <a:pt x="1" y="108"/>
                    <a:pt x="24" y="143"/>
                  </a:cubicBezTo>
                  <a:cubicBezTo>
                    <a:pt x="40" y="166"/>
                    <a:pt x="65" y="180"/>
                    <a:pt x="91" y="180"/>
                  </a:cubicBezTo>
                  <a:cubicBezTo>
                    <a:pt x="105" y="180"/>
                    <a:pt x="119" y="176"/>
                    <a:pt x="132" y="167"/>
                  </a:cubicBezTo>
                  <a:cubicBezTo>
                    <a:pt x="132" y="167"/>
                    <a:pt x="132" y="155"/>
                    <a:pt x="132" y="155"/>
                  </a:cubicBezTo>
                  <a:lnTo>
                    <a:pt x="167" y="155"/>
                  </a:lnTo>
                  <a:cubicBezTo>
                    <a:pt x="179" y="155"/>
                    <a:pt x="203" y="167"/>
                    <a:pt x="215" y="179"/>
                  </a:cubicBezTo>
                  <a:cubicBezTo>
                    <a:pt x="239" y="191"/>
                    <a:pt x="251" y="203"/>
                    <a:pt x="274" y="227"/>
                  </a:cubicBezTo>
                  <a:cubicBezTo>
                    <a:pt x="286" y="239"/>
                    <a:pt x="298" y="262"/>
                    <a:pt x="310" y="274"/>
                  </a:cubicBezTo>
                  <a:cubicBezTo>
                    <a:pt x="322" y="298"/>
                    <a:pt x="322" y="322"/>
                    <a:pt x="334" y="346"/>
                  </a:cubicBezTo>
                  <a:cubicBezTo>
                    <a:pt x="334" y="358"/>
                    <a:pt x="334" y="382"/>
                    <a:pt x="334" y="405"/>
                  </a:cubicBezTo>
                  <a:cubicBezTo>
                    <a:pt x="334" y="441"/>
                    <a:pt x="322" y="477"/>
                    <a:pt x="310" y="501"/>
                  </a:cubicBezTo>
                  <a:cubicBezTo>
                    <a:pt x="286" y="572"/>
                    <a:pt x="251" y="632"/>
                    <a:pt x="215" y="691"/>
                  </a:cubicBezTo>
                  <a:cubicBezTo>
                    <a:pt x="215" y="703"/>
                    <a:pt x="203" y="715"/>
                    <a:pt x="203" y="715"/>
                  </a:cubicBezTo>
                  <a:cubicBezTo>
                    <a:pt x="191" y="739"/>
                    <a:pt x="179" y="751"/>
                    <a:pt x="179" y="774"/>
                  </a:cubicBezTo>
                  <a:cubicBezTo>
                    <a:pt x="179" y="786"/>
                    <a:pt x="191" y="810"/>
                    <a:pt x="203" y="822"/>
                  </a:cubicBezTo>
                  <a:cubicBezTo>
                    <a:pt x="220" y="830"/>
                    <a:pt x="231" y="839"/>
                    <a:pt x="244" y="839"/>
                  </a:cubicBezTo>
                  <a:cubicBezTo>
                    <a:pt x="250" y="839"/>
                    <a:pt x="256" y="837"/>
                    <a:pt x="263" y="834"/>
                  </a:cubicBezTo>
                  <a:cubicBezTo>
                    <a:pt x="274" y="834"/>
                    <a:pt x="298" y="834"/>
                    <a:pt x="310" y="810"/>
                  </a:cubicBezTo>
                  <a:cubicBezTo>
                    <a:pt x="346" y="774"/>
                    <a:pt x="370" y="727"/>
                    <a:pt x="393" y="679"/>
                  </a:cubicBezTo>
                  <a:cubicBezTo>
                    <a:pt x="417" y="643"/>
                    <a:pt x="429" y="596"/>
                    <a:pt x="453" y="560"/>
                  </a:cubicBezTo>
                  <a:cubicBezTo>
                    <a:pt x="453" y="524"/>
                    <a:pt x="465" y="501"/>
                    <a:pt x="465" y="477"/>
                  </a:cubicBezTo>
                  <a:cubicBezTo>
                    <a:pt x="477" y="441"/>
                    <a:pt x="477" y="417"/>
                    <a:pt x="477" y="382"/>
                  </a:cubicBezTo>
                  <a:cubicBezTo>
                    <a:pt x="477" y="334"/>
                    <a:pt x="465" y="274"/>
                    <a:pt x="441" y="227"/>
                  </a:cubicBezTo>
                  <a:cubicBezTo>
                    <a:pt x="417" y="179"/>
                    <a:pt x="382" y="143"/>
                    <a:pt x="346" y="96"/>
                  </a:cubicBezTo>
                  <a:cubicBezTo>
                    <a:pt x="310" y="60"/>
                    <a:pt x="263" y="24"/>
                    <a:pt x="203" y="12"/>
                  </a:cubicBezTo>
                  <a:cubicBezTo>
                    <a:pt x="191" y="1"/>
                    <a:pt x="179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-95175" y="1004248"/>
              <a:ext cx="90443" cy="100684"/>
            </a:xfrm>
            <a:custGeom>
              <a:avLst/>
              <a:gdLst/>
              <a:ahLst/>
              <a:cxnLst/>
              <a:rect l="l" t="t" r="r" b="b"/>
              <a:pathLst>
                <a:path w="1263" h="1406" extrusionOk="0">
                  <a:moveTo>
                    <a:pt x="655" y="1"/>
                  </a:moveTo>
                  <a:cubicBezTo>
                    <a:pt x="596" y="1"/>
                    <a:pt x="536" y="25"/>
                    <a:pt x="489" y="37"/>
                  </a:cubicBezTo>
                  <a:cubicBezTo>
                    <a:pt x="429" y="49"/>
                    <a:pt x="381" y="72"/>
                    <a:pt x="334" y="108"/>
                  </a:cubicBezTo>
                  <a:cubicBezTo>
                    <a:pt x="262" y="156"/>
                    <a:pt x="203" y="215"/>
                    <a:pt x="155" y="275"/>
                  </a:cubicBezTo>
                  <a:cubicBezTo>
                    <a:pt x="131" y="299"/>
                    <a:pt x="119" y="311"/>
                    <a:pt x="108" y="322"/>
                  </a:cubicBezTo>
                  <a:cubicBezTo>
                    <a:pt x="72" y="358"/>
                    <a:pt x="48" y="406"/>
                    <a:pt x="24" y="465"/>
                  </a:cubicBezTo>
                  <a:cubicBezTo>
                    <a:pt x="12" y="489"/>
                    <a:pt x="0" y="513"/>
                    <a:pt x="0" y="537"/>
                  </a:cubicBezTo>
                  <a:cubicBezTo>
                    <a:pt x="0" y="572"/>
                    <a:pt x="0" y="608"/>
                    <a:pt x="0" y="644"/>
                  </a:cubicBezTo>
                  <a:cubicBezTo>
                    <a:pt x="12" y="668"/>
                    <a:pt x="12" y="692"/>
                    <a:pt x="24" y="727"/>
                  </a:cubicBezTo>
                  <a:cubicBezTo>
                    <a:pt x="24" y="739"/>
                    <a:pt x="36" y="763"/>
                    <a:pt x="48" y="787"/>
                  </a:cubicBezTo>
                  <a:cubicBezTo>
                    <a:pt x="60" y="823"/>
                    <a:pt x="72" y="870"/>
                    <a:pt x="84" y="906"/>
                  </a:cubicBezTo>
                  <a:cubicBezTo>
                    <a:pt x="96" y="930"/>
                    <a:pt x="108" y="942"/>
                    <a:pt x="108" y="965"/>
                  </a:cubicBezTo>
                  <a:cubicBezTo>
                    <a:pt x="119" y="977"/>
                    <a:pt x="131" y="1001"/>
                    <a:pt x="143" y="1013"/>
                  </a:cubicBezTo>
                  <a:cubicBezTo>
                    <a:pt x="155" y="1025"/>
                    <a:pt x="155" y="1025"/>
                    <a:pt x="167" y="1037"/>
                  </a:cubicBezTo>
                  <a:cubicBezTo>
                    <a:pt x="183" y="1037"/>
                    <a:pt x="199" y="1042"/>
                    <a:pt x="211" y="1042"/>
                  </a:cubicBezTo>
                  <a:cubicBezTo>
                    <a:pt x="217" y="1042"/>
                    <a:pt x="223" y="1041"/>
                    <a:pt x="227" y="1037"/>
                  </a:cubicBezTo>
                  <a:cubicBezTo>
                    <a:pt x="262" y="1025"/>
                    <a:pt x="286" y="977"/>
                    <a:pt x="274" y="942"/>
                  </a:cubicBezTo>
                  <a:cubicBezTo>
                    <a:pt x="262" y="906"/>
                    <a:pt x="239" y="870"/>
                    <a:pt x="227" y="834"/>
                  </a:cubicBezTo>
                  <a:cubicBezTo>
                    <a:pt x="215" y="799"/>
                    <a:pt x="203" y="775"/>
                    <a:pt x="191" y="751"/>
                  </a:cubicBezTo>
                  <a:cubicBezTo>
                    <a:pt x="191" y="739"/>
                    <a:pt x="179" y="727"/>
                    <a:pt x="179" y="715"/>
                  </a:cubicBezTo>
                  <a:cubicBezTo>
                    <a:pt x="167" y="680"/>
                    <a:pt x="167" y="656"/>
                    <a:pt x="167" y="632"/>
                  </a:cubicBezTo>
                  <a:cubicBezTo>
                    <a:pt x="179" y="584"/>
                    <a:pt x="191" y="537"/>
                    <a:pt x="203" y="489"/>
                  </a:cubicBezTo>
                  <a:cubicBezTo>
                    <a:pt x="215" y="453"/>
                    <a:pt x="227" y="418"/>
                    <a:pt x="250" y="382"/>
                  </a:cubicBezTo>
                  <a:cubicBezTo>
                    <a:pt x="274" y="370"/>
                    <a:pt x="298" y="346"/>
                    <a:pt x="322" y="334"/>
                  </a:cubicBezTo>
                  <a:cubicBezTo>
                    <a:pt x="346" y="322"/>
                    <a:pt x="369" y="311"/>
                    <a:pt x="405" y="311"/>
                  </a:cubicBezTo>
                  <a:cubicBezTo>
                    <a:pt x="429" y="299"/>
                    <a:pt x="441" y="299"/>
                    <a:pt x="465" y="299"/>
                  </a:cubicBezTo>
                  <a:cubicBezTo>
                    <a:pt x="489" y="299"/>
                    <a:pt x="512" y="311"/>
                    <a:pt x="536" y="311"/>
                  </a:cubicBezTo>
                  <a:lnTo>
                    <a:pt x="524" y="311"/>
                  </a:lnTo>
                  <a:cubicBezTo>
                    <a:pt x="540" y="311"/>
                    <a:pt x="551" y="316"/>
                    <a:pt x="563" y="316"/>
                  </a:cubicBezTo>
                  <a:cubicBezTo>
                    <a:pt x="569" y="316"/>
                    <a:pt x="576" y="315"/>
                    <a:pt x="584" y="311"/>
                  </a:cubicBezTo>
                  <a:cubicBezTo>
                    <a:pt x="596" y="311"/>
                    <a:pt x="620" y="287"/>
                    <a:pt x="620" y="275"/>
                  </a:cubicBezTo>
                  <a:cubicBezTo>
                    <a:pt x="631" y="263"/>
                    <a:pt x="631" y="239"/>
                    <a:pt x="620" y="215"/>
                  </a:cubicBezTo>
                  <a:cubicBezTo>
                    <a:pt x="620" y="203"/>
                    <a:pt x="608" y="180"/>
                    <a:pt x="584" y="180"/>
                  </a:cubicBezTo>
                  <a:cubicBezTo>
                    <a:pt x="572" y="180"/>
                    <a:pt x="560" y="168"/>
                    <a:pt x="548" y="168"/>
                  </a:cubicBezTo>
                  <a:cubicBezTo>
                    <a:pt x="560" y="168"/>
                    <a:pt x="560" y="168"/>
                    <a:pt x="572" y="156"/>
                  </a:cubicBezTo>
                  <a:cubicBezTo>
                    <a:pt x="596" y="156"/>
                    <a:pt x="625" y="150"/>
                    <a:pt x="652" y="150"/>
                  </a:cubicBezTo>
                  <a:cubicBezTo>
                    <a:pt x="666" y="150"/>
                    <a:pt x="679" y="152"/>
                    <a:pt x="691" y="156"/>
                  </a:cubicBezTo>
                  <a:cubicBezTo>
                    <a:pt x="750" y="156"/>
                    <a:pt x="798" y="168"/>
                    <a:pt x="846" y="180"/>
                  </a:cubicBezTo>
                  <a:cubicBezTo>
                    <a:pt x="881" y="191"/>
                    <a:pt x="917" y="215"/>
                    <a:pt x="953" y="227"/>
                  </a:cubicBezTo>
                  <a:cubicBezTo>
                    <a:pt x="977" y="251"/>
                    <a:pt x="1012" y="275"/>
                    <a:pt x="1036" y="299"/>
                  </a:cubicBezTo>
                  <a:cubicBezTo>
                    <a:pt x="1048" y="311"/>
                    <a:pt x="1060" y="334"/>
                    <a:pt x="1072" y="358"/>
                  </a:cubicBezTo>
                  <a:cubicBezTo>
                    <a:pt x="1084" y="382"/>
                    <a:pt x="1084" y="406"/>
                    <a:pt x="1096" y="430"/>
                  </a:cubicBezTo>
                  <a:cubicBezTo>
                    <a:pt x="1108" y="477"/>
                    <a:pt x="1108" y="525"/>
                    <a:pt x="1108" y="572"/>
                  </a:cubicBezTo>
                  <a:cubicBezTo>
                    <a:pt x="1096" y="644"/>
                    <a:pt x="1084" y="703"/>
                    <a:pt x="1072" y="775"/>
                  </a:cubicBezTo>
                  <a:cubicBezTo>
                    <a:pt x="1060" y="811"/>
                    <a:pt x="1048" y="846"/>
                    <a:pt x="1036" y="882"/>
                  </a:cubicBezTo>
                  <a:cubicBezTo>
                    <a:pt x="1012" y="942"/>
                    <a:pt x="1001" y="989"/>
                    <a:pt x="965" y="1037"/>
                  </a:cubicBezTo>
                  <a:cubicBezTo>
                    <a:pt x="953" y="1061"/>
                    <a:pt x="929" y="1084"/>
                    <a:pt x="905" y="1108"/>
                  </a:cubicBezTo>
                  <a:cubicBezTo>
                    <a:pt x="870" y="1144"/>
                    <a:pt x="834" y="1168"/>
                    <a:pt x="798" y="1180"/>
                  </a:cubicBezTo>
                  <a:cubicBezTo>
                    <a:pt x="750" y="1215"/>
                    <a:pt x="691" y="1227"/>
                    <a:pt x="643" y="1239"/>
                  </a:cubicBezTo>
                  <a:cubicBezTo>
                    <a:pt x="620" y="1251"/>
                    <a:pt x="596" y="1251"/>
                    <a:pt x="584" y="1251"/>
                  </a:cubicBezTo>
                  <a:lnTo>
                    <a:pt x="560" y="1251"/>
                  </a:lnTo>
                  <a:cubicBezTo>
                    <a:pt x="560" y="1239"/>
                    <a:pt x="560" y="1239"/>
                    <a:pt x="548" y="1239"/>
                  </a:cubicBezTo>
                  <a:cubicBezTo>
                    <a:pt x="540" y="1239"/>
                    <a:pt x="527" y="1234"/>
                    <a:pt x="512" y="1234"/>
                  </a:cubicBezTo>
                  <a:cubicBezTo>
                    <a:pt x="504" y="1234"/>
                    <a:pt x="496" y="1235"/>
                    <a:pt x="489" y="1239"/>
                  </a:cubicBezTo>
                  <a:cubicBezTo>
                    <a:pt x="477" y="1251"/>
                    <a:pt x="453" y="1263"/>
                    <a:pt x="453" y="1275"/>
                  </a:cubicBezTo>
                  <a:cubicBezTo>
                    <a:pt x="441" y="1299"/>
                    <a:pt x="441" y="1323"/>
                    <a:pt x="441" y="1334"/>
                  </a:cubicBezTo>
                  <a:cubicBezTo>
                    <a:pt x="453" y="1358"/>
                    <a:pt x="465" y="1370"/>
                    <a:pt x="489" y="1382"/>
                  </a:cubicBezTo>
                  <a:cubicBezTo>
                    <a:pt x="512" y="1394"/>
                    <a:pt x="536" y="1394"/>
                    <a:pt x="560" y="1406"/>
                  </a:cubicBezTo>
                  <a:cubicBezTo>
                    <a:pt x="584" y="1406"/>
                    <a:pt x="620" y="1406"/>
                    <a:pt x="643" y="1394"/>
                  </a:cubicBezTo>
                  <a:cubicBezTo>
                    <a:pt x="703" y="1394"/>
                    <a:pt x="762" y="1370"/>
                    <a:pt x="810" y="1346"/>
                  </a:cubicBezTo>
                  <a:cubicBezTo>
                    <a:pt x="917" y="1299"/>
                    <a:pt x="1012" y="1239"/>
                    <a:pt x="1072" y="1144"/>
                  </a:cubicBezTo>
                  <a:cubicBezTo>
                    <a:pt x="1108" y="1096"/>
                    <a:pt x="1131" y="1049"/>
                    <a:pt x="1155" y="1001"/>
                  </a:cubicBezTo>
                  <a:cubicBezTo>
                    <a:pt x="1167" y="965"/>
                    <a:pt x="1179" y="918"/>
                    <a:pt x="1191" y="870"/>
                  </a:cubicBezTo>
                  <a:cubicBezTo>
                    <a:pt x="1215" y="811"/>
                    <a:pt x="1239" y="739"/>
                    <a:pt x="1251" y="668"/>
                  </a:cubicBezTo>
                  <a:cubicBezTo>
                    <a:pt x="1262" y="549"/>
                    <a:pt x="1262" y="442"/>
                    <a:pt x="1227" y="334"/>
                  </a:cubicBezTo>
                  <a:cubicBezTo>
                    <a:pt x="1179" y="227"/>
                    <a:pt x="1096" y="144"/>
                    <a:pt x="989" y="84"/>
                  </a:cubicBezTo>
                  <a:cubicBezTo>
                    <a:pt x="941" y="61"/>
                    <a:pt x="893" y="37"/>
                    <a:pt x="834" y="25"/>
                  </a:cubicBezTo>
                  <a:cubicBezTo>
                    <a:pt x="774" y="13"/>
                    <a:pt x="727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13960" y="966795"/>
              <a:ext cx="58004" cy="60582"/>
            </a:xfrm>
            <a:custGeom>
              <a:avLst/>
              <a:gdLst/>
              <a:ahLst/>
              <a:cxnLst/>
              <a:rect l="l" t="t" r="r" b="b"/>
              <a:pathLst>
                <a:path w="810" h="846" extrusionOk="0">
                  <a:moveTo>
                    <a:pt x="429" y="155"/>
                  </a:moveTo>
                  <a:cubicBezTo>
                    <a:pt x="441" y="167"/>
                    <a:pt x="453" y="167"/>
                    <a:pt x="465" y="167"/>
                  </a:cubicBezTo>
                  <a:cubicBezTo>
                    <a:pt x="489" y="179"/>
                    <a:pt x="512" y="191"/>
                    <a:pt x="536" y="203"/>
                  </a:cubicBezTo>
                  <a:cubicBezTo>
                    <a:pt x="560" y="214"/>
                    <a:pt x="584" y="238"/>
                    <a:pt x="596" y="250"/>
                  </a:cubicBezTo>
                  <a:cubicBezTo>
                    <a:pt x="608" y="274"/>
                    <a:pt x="620" y="286"/>
                    <a:pt x="631" y="298"/>
                  </a:cubicBezTo>
                  <a:cubicBezTo>
                    <a:pt x="643" y="322"/>
                    <a:pt x="655" y="345"/>
                    <a:pt x="655" y="369"/>
                  </a:cubicBezTo>
                  <a:cubicBezTo>
                    <a:pt x="667" y="405"/>
                    <a:pt x="667" y="441"/>
                    <a:pt x="667" y="464"/>
                  </a:cubicBezTo>
                  <a:cubicBezTo>
                    <a:pt x="667" y="488"/>
                    <a:pt x="655" y="500"/>
                    <a:pt x="655" y="512"/>
                  </a:cubicBezTo>
                  <a:cubicBezTo>
                    <a:pt x="655" y="536"/>
                    <a:pt x="643" y="548"/>
                    <a:pt x="631" y="572"/>
                  </a:cubicBezTo>
                  <a:cubicBezTo>
                    <a:pt x="620" y="584"/>
                    <a:pt x="608" y="607"/>
                    <a:pt x="596" y="619"/>
                  </a:cubicBezTo>
                  <a:cubicBezTo>
                    <a:pt x="572" y="631"/>
                    <a:pt x="548" y="655"/>
                    <a:pt x="524" y="667"/>
                  </a:cubicBezTo>
                  <a:cubicBezTo>
                    <a:pt x="500" y="679"/>
                    <a:pt x="477" y="691"/>
                    <a:pt x="453" y="691"/>
                  </a:cubicBezTo>
                  <a:cubicBezTo>
                    <a:pt x="429" y="691"/>
                    <a:pt x="393" y="703"/>
                    <a:pt x="369" y="703"/>
                  </a:cubicBezTo>
                  <a:cubicBezTo>
                    <a:pt x="346" y="691"/>
                    <a:pt x="334" y="691"/>
                    <a:pt x="310" y="691"/>
                  </a:cubicBezTo>
                  <a:cubicBezTo>
                    <a:pt x="286" y="679"/>
                    <a:pt x="274" y="667"/>
                    <a:pt x="262" y="667"/>
                  </a:cubicBezTo>
                  <a:cubicBezTo>
                    <a:pt x="239" y="643"/>
                    <a:pt x="215" y="631"/>
                    <a:pt x="203" y="619"/>
                  </a:cubicBezTo>
                  <a:cubicBezTo>
                    <a:pt x="191" y="607"/>
                    <a:pt x="179" y="584"/>
                    <a:pt x="179" y="572"/>
                  </a:cubicBezTo>
                  <a:cubicBezTo>
                    <a:pt x="167" y="560"/>
                    <a:pt x="167" y="536"/>
                    <a:pt x="155" y="524"/>
                  </a:cubicBezTo>
                  <a:cubicBezTo>
                    <a:pt x="155" y="488"/>
                    <a:pt x="143" y="464"/>
                    <a:pt x="155" y="429"/>
                  </a:cubicBezTo>
                  <a:cubicBezTo>
                    <a:pt x="155" y="417"/>
                    <a:pt x="155" y="393"/>
                    <a:pt x="167" y="369"/>
                  </a:cubicBezTo>
                  <a:cubicBezTo>
                    <a:pt x="167" y="345"/>
                    <a:pt x="179" y="322"/>
                    <a:pt x="191" y="310"/>
                  </a:cubicBezTo>
                  <a:cubicBezTo>
                    <a:pt x="203" y="286"/>
                    <a:pt x="215" y="274"/>
                    <a:pt x="227" y="262"/>
                  </a:cubicBezTo>
                  <a:lnTo>
                    <a:pt x="239" y="262"/>
                  </a:lnTo>
                  <a:cubicBezTo>
                    <a:pt x="262" y="262"/>
                    <a:pt x="286" y="250"/>
                    <a:pt x="298" y="238"/>
                  </a:cubicBezTo>
                  <a:cubicBezTo>
                    <a:pt x="310" y="226"/>
                    <a:pt x="310" y="214"/>
                    <a:pt x="322" y="214"/>
                  </a:cubicBezTo>
                  <a:cubicBezTo>
                    <a:pt x="322" y="203"/>
                    <a:pt x="334" y="203"/>
                    <a:pt x="346" y="191"/>
                  </a:cubicBezTo>
                  <a:lnTo>
                    <a:pt x="358" y="191"/>
                  </a:lnTo>
                  <a:cubicBezTo>
                    <a:pt x="369" y="179"/>
                    <a:pt x="381" y="179"/>
                    <a:pt x="381" y="167"/>
                  </a:cubicBezTo>
                  <a:lnTo>
                    <a:pt x="405" y="167"/>
                  </a:lnTo>
                  <a:cubicBezTo>
                    <a:pt x="405" y="155"/>
                    <a:pt x="417" y="155"/>
                    <a:pt x="429" y="155"/>
                  </a:cubicBezTo>
                  <a:close/>
                  <a:moveTo>
                    <a:pt x="417" y="0"/>
                  </a:moveTo>
                  <a:cubicBezTo>
                    <a:pt x="405" y="0"/>
                    <a:pt x="393" y="12"/>
                    <a:pt x="369" y="12"/>
                  </a:cubicBezTo>
                  <a:cubicBezTo>
                    <a:pt x="358" y="12"/>
                    <a:pt x="346" y="12"/>
                    <a:pt x="334" y="24"/>
                  </a:cubicBezTo>
                  <a:cubicBezTo>
                    <a:pt x="310" y="24"/>
                    <a:pt x="298" y="36"/>
                    <a:pt x="286" y="48"/>
                  </a:cubicBezTo>
                  <a:cubicBezTo>
                    <a:pt x="262" y="60"/>
                    <a:pt x="239" y="83"/>
                    <a:pt x="215" y="95"/>
                  </a:cubicBezTo>
                  <a:cubicBezTo>
                    <a:pt x="203" y="107"/>
                    <a:pt x="191" y="119"/>
                    <a:pt x="179" y="119"/>
                  </a:cubicBezTo>
                  <a:cubicBezTo>
                    <a:pt x="131" y="155"/>
                    <a:pt x="84" y="203"/>
                    <a:pt x="60" y="262"/>
                  </a:cubicBezTo>
                  <a:cubicBezTo>
                    <a:pt x="36" y="298"/>
                    <a:pt x="12" y="357"/>
                    <a:pt x="12" y="405"/>
                  </a:cubicBezTo>
                  <a:cubicBezTo>
                    <a:pt x="0" y="464"/>
                    <a:pt x="12" y="524"/>
                    <a:pt x="24" y="584"/>
                  </a:cubicBezTo>
                  <a:cubicBezTo>
                    <a:pt x="48" y="679"/>
                    <a:pt x="131" y="762"/>
                    <a:pt x="227" y="810"/>
                  </a:cubicBezTo>
                  <a:cubicBezTo>
                    <a:pt x="274" y="834"/>
                    <a:pt x="334" y="845"/>
                    <a:pt x="381" y="845"/>
                  </a:cubicBezTo>
                  <a:cubicBezTo>
                    <a:pt x="441" y="845"/>
                    <a:pt x="500" y="834"/>
                    <a:pt x="560" y="810"/>
                  </a:cubicBezTo>
                  <a:cubicBezTo>
                    <a:pt x="608" y="786"/>
                    <a:pt x="655" y="762"/>
                    <a:pt x="691" y="726"/>
                  </a:cubicBezTo>
                  <a:cubicBezTo>
                    <a:pt x="739" y="691"/>
                    <a:pt x="762" y="643"/>
                    <a:pt x="786" y="595"/>
                  </a:cubicBezTo>
                  <a:cubicBezTo>
                    <a:pt x="810" y="536"/>
                    <a:pt x="810" y="488"/>
                    <a:pt x="810" y="429"/>
                  </a:cubicBezTo>
                  <a:cubicBezTo>
                    <a:pt x="810" y="405"/>
                    <a:pt x="810" y="381"/>
                    <a:pt x="810" y="345"/>
                  </a:cubicBezTo>
                  <a:cubicBezTo>
                    <a:pt x="798" y="322"/>
                    <a:pt x="786" y="286"/>
                    <a:pt x="774" y="250"/>
                  </a:cubicBezTo>
                  <a:cubicBezTo>
                    <a:pt x="727" y="155"/>
                    <a:pt x="631" y="72"/>
                    <a:pt x="536" y="24"/>
                  </a:cubicBezTo>
                  <a:cubicBezTo>
                    <a:pt x="500" y="12"/>
                    <a:pt x="465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563863" y="863604"/>
              <a:ext cx="50413" cy="52060"/>
            </a:xfrm>
            <a:custGeom>
              <a:avLst/>
              <a:gdLst/>
              <a:ahLst/>
              <a:cxnLst/>
              <a:rect l="l" t="t" r="r" b="b"/>
              <a:pathLst>
                <a:path w="704" h="727" extrusionOk="0">
                  <a:moveTo>
                    <a:pt x="346" y="239"/>
                  </a:moveTo>
                  <a:cubicBezTo>
                    <a:pt x="358" y="239"/>
                    <a:pt x="370" y="239"/>
                    <a:pt x="370" y="250"/>
                  </a:cubicBezTo>
                  <a:lnTo>
                    <a:pt x="382" y="250"/>
                  </a:lnTo>
                  <a:cubicBezTo>
                    <a:pt x="382" y="250"/>
                    <a:pt x="382" y="250"/>
                    <a:pt x="394" y="262"/>
                  </a:cubicBezTo>
                  <a:cubicBezTo>
                    <a:pt x="370" y="274"/>
                    <a:pt x="346" y="298"/>
                    <a:pt x="334" y="322"/>
                  </a:cubicBezTo>
                  <a:cubicBezTo>
                    <a:pt x="322" y="346"/>
                    <a:pt x="310" y="370"/>
                    <a:pt x="299" y="405"/>
                  </a:cubicBezTo>
                  <a:cubicBezTo>
                    <a:pt x="287" y="429"/>
                    <a:pt x="287" y="465"/>
                    <a:pt x="287" y="489"/>
                  </a:cubicBezTo>
                  <a:lnTo>
                    <a:pt x="287" y="501"/>
                  </a:lnTo>
                  <a:lnTo>
                    <a:pt x="275" y="501"/>
                  </a:lnTo>
                  <a:cubicBezTo>
                    <a:pt x="275" y="489"/>
                    <a:pt x="275" y="489"/>
                    <a:pt x="275" y="489"/>
                  </a:cubicBezTo>
                  <a:cubicBezTo>
                    <a:pt x="275" y="489"/>
                    <a:pt x="263" y="477"/>
                    <a:pt x="263" y="465"/>
                  </a:cubicBezTo>
                  <a:cubicBezTo>
                    <a:pt x="263" y="453"/>
                    <a:pt x="263" y="441"/>
                    <a:pt x="263" y="429"/>
                  </a:cubicBezTo>
                  <a:cubicBezTo>
                    <a:pt x="263" y="405"/>
                    <a:pt x="275" y="381"/>
                    <a:pt x="275" y="358"/>
                  </a:cubicBezTo>
                  <a:cubicBezTo>
                    <a:pt x="299" y="310"/>
                    <a:pt x="310" y="274"/>
                    <a:pt x="334" y="239"/>
                  </a:cubicBezTo>
                  <a:close/>
                  <a:moveTo>
                    <a:pt x="346" y="0"/>
                  </a:moveTo>
                  <a:cubicBezTo>
                    <a:pt x="334" y="0"/>
                    <a:pt x="310" y="0"/>
                    <a:pt x="287" y="12"/>
                  </a:cubicBezTo>
                  <a:cubicBezTo>
                    <a:pt x="251" y="12"/>
                    <a:pt x="227" y="24"/>
                    <a:pt x="203" y="36"/>
                  </a:cubicBezTo>
                  <a:cubicBezTo>
                    <a:pt x="168" y="60"/>
                    <a:pt x="144" y="72"/>
                    <a:pt x="132" y="96"/>
                  </a:cubicBezTo>
                  <a:cubicBezTo>
                    <a:pt x="108" y="120"/>
                    <a:pt x="84" y="143"/>
                    <a:pt x="60" y="179"/>
                  </a:cubicBezTo>
                  <a:cubicBezTo>
                    <a:pt x="49" y="203"/>
                    <a:pt x="37" y="227"/>
                    <a:pt x="25" y="262"/>
                  </a:cubicBezTo>
                  <a:cubicBezTo>
                    <a:pt x="25" y="286"/>
                    <a:pt x="13" y="310"/>
                    <a:pt x="13" y="334"/>
                  </a:cubicBezTo>
                  <a:cubicBezTo>
                    <a:pt x="1" y="405"/>
                    <a:pt x="13" y="465"/>
                    <a:pt x="37" y="524"/>
                  </a:cubicBezTo>
                  <a:cubicBezTo>
                    <a:pt x="49" y="584"/>
                    <a:pt x="96" y="631"/>
                    <a:pt x="132" y="667"/>
                  </a:cubicBezTo>
                  <a:cubicBezTo>
                    <a:pt x="156" y="691"/>
                    <a:pt x="191" y="703"/>
                    <a:pt x="215" y="715"/>
                  </a:cubicBezTo>
                  <a:cubicBezTo>
                    <a:pt x="227" y="715"/>
                    <a:pt x="251" y="727"/>
                    <a:pt x="263" y="727"/>
                  </a:cubicBezTo>
                  <a:lnTo>
                    <a:pt x="322" y="727"/>
                  </a:lnTo>
                  <a:cubicBezTo>
                    <a:pt x="358" y="727"/>
                    <a:pt x="394" y="727"/>
                    <a:pt x="418" y="715"/>
                  </a:cubicBezTo>
                  <a:cubicBezTo>
                    <a:pt x="453" y="703"/>
                    <a:pt x="477" y="691"/>
                    <a:pt x="501" y="679"/>
                  </a:cubicBezTo>
                  <a:cubicBezTo>
                    <a:pt x="525" y="655"/>
                    <a:pt x="549" y="643"/>
                    <a:pt x="572" y="620"/>
                  </a:cubicBezTo>
                  <a:cubicBezTo>
                    <a:pt x="584" y="608"/>
                    <a:pt x="584" y="596"/>
                    <a:pt x="596" y="584"/>
                  </a:cubicBezTo>
                  <a:cubicBezTo>
                    <a:pt x="608" y="572"/>
                    <a:pt x="620" y="560"/>
                    <a:pt x="620" y="548"/>
                  </a:cubicBezTo>
                  <a:cubicBezTo>
                    <a:pt x="620" y="548"/>
                    <a:pt x="620" y="536"/>
                    <a:pt x="620" y="536"/>
                  </a:cubicBezTo>
                  <a:cubicBezTo>
                    <a:pt x="644" y="512"/>
                    <a:pt x="656" y="489"/>
                    <a:pt x="668" y="465"/>
                  </a:cubicBezTo>
                  <a:cubicBezTo>
                    <a:pt x="691" y="441"/>
                    <a:pt x="691" y="405"/>
                    <a:pt x="703" y="381"/>
                  </a:cubicBezTo>
                  <a:cubicBezTo>
                    <a:pt x="703" y="358"/>
                    <a:pt x="703" y="322"/>
                    <a:pt x="703" y="298"/>
                  </a:cubicBezTo>
                  <a:cubicBezTo>
                    <a:pt x="691" y="262"/>
                    <a:pt x="680" y="227"/>
                    <a:pt x="668" y="191"/>
                  </a:cubicBezTo>
                  <a:cubicBezTo>
                    <a:pt x="644" y="143"/>
                    <a:pt x="596" y="96"/>
                    <a:pt x="549" y="60"/>
                  </a:cubicBezTo>
                  <a:cubicBezTo>
                    <a:pt x="489" y="24"/>
                    <a:pt x="441" y="12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290236" y="913875"/>
              <a:ext cx="50342" cy="56357"/>
            </a:xfrm>
            <a:custGeom>
              <a:avLst/>
              <a:gdLst/>
              <a:ahLst/>
              <a:cxnLst/>
              <a:rect l="l" t="t" r="r" b="b"/>
              <a:pathLst>
                <a:path w="703" h="787" extrusionOk="0">
                  <a:moveTo>
                    <a:pt x="464" y="358"/>
                  </a:moveTo>
                  <a:cubicBezTo>
                    <a:pt x="476" y="370"/>
                    <a:pt x="476" y="382"/>
                    <a:pt x="476" y="394"/>
                  </a:cubicBezTo>
                  <a:cubicBezTo>
                    <a:pt x="476" y="406"/>
                    <a:pt x="488" y="418"/>
                    <a:pt x="488" y="430"/>
                  </a:cubicBezTo>
                  <a:cubicBezTo>
                    <a:pt x="476" y="441"/>
                    <a:pt x="476" y="441"/>
                    <a:pt x="476" y="453"/>
                  </a:cubicBezTo>
                  <a:cubicBezTo>
                    <a:pt x="476" y="453"/>
                    <a:pt x="464" y="465"/>
                    <a:pt x="464" y="465"/>
                  </a:cubicBezTo>
                  <a:lnTo>
                    <a:pt x="452" y="465"/>
                  </a:lnTo>
                  <a:cubicBezTo>
                    <a:pt x="452" y="453"/>
                    <a:pt x="441" y="441"/>
                    <a:pt x="441" y="430"/>
                  </a:cubicBezTo>
                  <a:cubicBezTo>
                    <a:pt x="452" y="418"/>
                    <a:pt x="452" y="418"/>
                    <a:pt x="452" y="406"/>
                  </a:cubicBezTo>
                  <a:cubicBezTo>
                    <a:pt x="452" y="394"/>
                    <a:pt x="464" y="370"/>
                    <a:pt x="464" y="358"/>
                  </a:cubicBezTo>
                  <a:close/>
                  <a:moveTo>
                    <a:pt x="321" y="1"/>
                  </a:moveTo>
                  <a:cubicBezTo>
                    <a:pt x="286" y="13"/>
                    <a:pt x="262" y="25"/>
                    <a:pt x="238" y="37"/>
                  </a:cubicBezTo>
                  <a:cubicBezTo>
                    <a:pt x="179" y="72"/>
                    <a:pt x="131" y="108"/>
                    <a:pt x="95" y="156"/>
                  </a:cubicBezTo>
                  <a:cubicBezTo>
                    <a:pt x="24" y="263"/>
                    <a:pt x="0" y="394"/>
                    <a:pt x="12" y="513"/>
                  </a:cubicBezTo>
                  <a:cubicBezTo>
                    <a:pt x="24" y="572"/>
                    <a:pt x="48" y="632"/>
                    <a:pt x="83" y="680"/>
                  </a:cubicBezTo>
                  <a:cubicBezTo>
                    <a:pt x="131" y="727"/>
                    <a:pt x="191" y="763"/>
                    <a:pt x="250" y="775"/>
                  </a:cubicBezTo>
                  <a:cubicBezTo>
                    <a:pt x="274" y="787"/>
                    <a:pt x="310" y="787"/>
                    <a:pt x="345" y="787"/>
                  </a:cubicBezTo>
                  <a:cubicBezTo>
                    <a:pt x="369" y="787"/>
                    <a:pt x="405" y="775"/>
                    <a:pt x="429" y="763"/>
                  </a:cubicBezTo>
                  <a:cubicBezTo>
                    <a:pt x="488" y="739"/>
                    <a:pt x="548" y="715"/>
                    <a:pt x="607" y="668"/>
                  </a:cubicBezTo>
                  <a:cubicBezTo>
                    <a:pt x="643" y="644"/>
                    <a:pt x="679" y="596"/>
                    <a:pt x="691" y="537"/>
                  </a:cubicBezTo>
                  <a:cubicBezTo>
                    <a:pt x="702" y="513"/>
                    <a:pt x="702" y="489"/>
                    <a:pt x="702" y="465"/>
                  </a:cubicBezTo>
                  <a:cubicBezTo>
                    <a:pt x="702" y="441"/>
                    <a:pt x="702" y="418"/>
                    <a:pt x="702" y="394"/>
                  </a:cubicBezTo>
                  <a:cubicBezTo>
                    <a:pt x="702" y="370"/>
                    <a:pt x="702" y="358"/>
                    <a:pt x="702" y="334"/>
                  </a:cubicBezTo>
                  <a:cubicBezTo>
                    <a:pt x="702" y="299"/>
                    <a:pt x="691" y="263"/>
                    <a:pt x="679" y="227"/>
                  </a:cubicBezTo>
                  <a:cubicBezTo>
                    <a:pt x="667" y="168"/>
                    <a:pt x="631" y="132"/>
                    <a:pt x="595" y="84"/>
                  </a:cubicBezTo>
                  <a:cubicBezTo>
                    <a:pt x="572" y="72"/>
                    <a:pt x="548" y="49"/>
                    <a:pt x="524" y="37"/>
                  </a:cubicBezTo>
                  <a:cubicBezTo>
                    <a:pt x="488" y="13"/>
                    <a:pt x="452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026" name="Picture 2" descr="Alcohol (drug)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1134">
            <a:off x="5502584" y="828288"/>
            <a:ext cx="2538141" cy="173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Carbon-monoxide-3D-vdW.png - Wikimedia Comm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2301">
            <a:off x="651555" y="3634450"/>
            <a:ext cx="1290218" cy="102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37"/>
          <p:cNvGrpSpPr/>
          <p:nvPr/>
        </p:nvGrpSpPr>
        <p:grpSpPr>
          <a:xfrm rot="-1778977" flipH="1">
            <a:off x="797320" y="2578016"/>
            <a:ext cx="1013183" cy="1013399"/>
            <a:chOff x="4892425" y="3119625"/>
            <a:chExt cx="295250" cy="295300"/>
          </a:xfrm>
        </p:grpSpPr>
        <p:sp>
          <p:nvSpPr>
            <p:cNvPr id="488" name="Google Shape;488;p37"/>
            <p:cNvSpPr/>
            <p:nvPr/>
          </p:nvSpPr>
          <p:spPr>
            <a:xfrm>
              <a:off x="4960200" y="3187225"/>
              <a:ext cx="55875" cy="49925"/>
            </a:xfrm>
            <a:custGeom>
              <a:avLst/>
              <a:gdLst/>
              <a:ahLst/>
              <a:cxnLst/>
              <a:rect l="l" t="t" r="r" b="b"/>
              <a:pathLst>
                <a:path w="2235" h="1997" extrusionOk="0">
                  <a:moveTo>
                    <a:pt x="1089" y="112"/>
                  </a:moveTo>
                  <a:cubicBezTo>
                    <a:pt x="1330" y="112"/>
                    <a:pt x="1574" y="207"/>
                    <a:pt x="1752" y="375"/>
                  </a:cubicBezTo>
                  <a:cubicBezTo>
                    <a:pt x="2092" y="741"/>
                    <a:pt x="2085" y="1267"/>
                    <a:pt x="1745" y="1633"/>
                  </a:cubicBezTo>
                  <a:cubicBezTo>
                    <a:pt x="1581" y="1807"/>
                    <a:pt x="1367" y="1885"/>
                    <a:pt x="1150" y="1885"/>
                  </a:cubicBezTo>
                  <a:cubicBezTo>
                    <a:pt x="909" y="1885"/>
                    <a:pt x="665" y="1788"/>
                    <a:pt x="487" y="1620"/>
                  </a:cubicBezTo>
                  <a:cubicBezTo>
                    <a:pt x="120" y="1280"/>
                    <a:pt x="174" y="708"/>
                    <a:pt x="493" y="361"/>
                  </a:cubicBezTo>
                  <a:cubicBezTo>
                    <a:pt x="655" y="190"/>
                    <a:pt x="871" y="112"/>
                    <a:pt x="1089" y="112"/>
                  </a:cubicBezTo>
                  <a:close/>
                  <a:moveTo>
                    <a:pt x="1115" y="1"/>
                  </a:moveTo>
                  <a:cubicBezTo>
                    <a:pt x="868" y="1"/>
                    <a:pt x="620" y="94"/>
                    <a:pt x="413" y="281"/>
                  </a:cubicBezTo>
                  <a:cubicBezTo>
                    <a:pt x="0" y="661"/>
                    <a:pt x="47" y="1314"/>
                    <a:pt x="407" y="1700"/>
                  </a:cubicBezTo>
                  <a:cubicBezTo>
                    <a:pt x="588" y="1904"/>
                    <a:pt x="836" y="1996"/>
                    <a:pt x="1089" y="1996"/>
                  </a:cubicBezTo>
                  <a:cubicBezTo>
                    <a:pt x="1354" y="1996"/>
                    <a:pt x="1624" y="1894"/>
                    <a:pt x="1825" y="1713"/>
                  </a:cubicBezTo>
                  <a:cubicBezTo>
                    <a:pt x="2235" y="1337"/>
                    <a:pt x="2192" y="699"/>
                    <a:pt x="1841" y="305"/>
                  </a:cubicBezTo>
                  <a:lnTo>
                    <a:pt x="1841" y="305"/>
                  </a:lnTo>
                  <a:cubicBezTo>
                    <a:pt x="1839" y="301"/>
                    <a:pt x="1836" y="298"/>
                    <a:pt x="1832" y="295"/>
                  </a:cubicBezTo>
                  <a:lnTo>
                    <a:pt x="1832" y="295"/>
                  </a:lnTo>
                  <a:cubicBezTo>
                    <a:pt x="1832" y="295"/>
                    <a:pt x="1832" y="295"/>
                    <a:pt x="1832" y="295"/>
                  </a:cubicBezTo>
                  <a:cubicBezTo>
                    <a:pt x="1829" y="291"/>
                    <a:pt x="1826" y="288"/>
                    <a:pt x="1823" y="286"/>
                  </a:cubicBezTo>
                  <a:lnTo>
                    <a:pt x="1823" y="286"/>
                  </a:lnTo>
                  <a:cubicBezTo>
                    <a:pt x="1615" y="96"/>
                    <a:pt x="1365" y="1"/>
                    <a:pt x="1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4968025" y="3194300"/>
              <a:ext cx="40050" cy="35775"/>
            </a:xfrm>
            <a:custGeom>
              <a:avLst/>
              <a:gdLst/>
              <a:ahLst/>
              <a:cxnLst/>
              <a:rect l="l" t="t" r="r" b="b"/>
              <a:pathLst>
                <a:path w="1602" h="1431" extrusionOk="0">
                  <a:moveTo>
                    <a:pt x="790" y="113"/>
                  </a:moveTo>
                  <a:cubicBezTo>
                    <a:pt x="953" y="113"/>
                    <a:pt x="1118" y="177"/>
                    <a:pt x="1239" y="291"/>
                  </a:cubicBezTo>
                  <a:cubicBezTo>
                    <a:pt x="1466" y="544"/>
                    <a:pt x="1466" y="897"/>
                    <a:pt x="1233" y="1144"/>
                  </a:cubicBezTo>
                  <a:cubicBezTo>
                    <a:pt x="1122" y="1264"/>
                    <a:pt x="975" y="1318"/>
                    <a:pt x="826" y="1318"/>
                  </a:cubicBezTo>
                  <a:cubicBezTo>
                    <a:pt x="662" y="1318"/>
                    <a:pt x="496" y="1252"/>
                    <a:pt x="373" y="1137"/>
                  </a:cubicBezTo>
                  <a:cubicBezTo>
                    <a:pt x="127" y="904"/>
                    <a:pt x="160" y="518"/>
                    <a:pt x="380" y="285"/>
                  </a:cubicBezTo>
                  <a:cubicBezTo>
                    <a:pt x="492" y="167"/>
                    <a:pt x="640" y="113"/>
                    <a:pt x="790" y="113"/>
                  </a:cubicBezTo>
                  <a:close/>
                  <a:moveTo>
                    <a:pt x="809" y="1"/>
                  </a:moveTo>
                  <a:cubicBezTo>
                    <a:pt x="629" y="1"/>
                    <a:pt x="449" y="69"/>
                    <a:pt x="300" y="205"/>
                  </a:cubicBezTo>
                  <a:cubicBezTo>
                    <a:pt x="0" y="471"/>
                    <a:pt x="40" y="937"/>
                    <a:pt x="294" y="1217"/>
                  </a:cubicBezTo>
                  <a:cubicBezTo>
                    <a:pt x="427" y="1363"/>
                    <a:pt x="606" y="1430"/>
                    <a:pt x="787" y="1430"/>
                  </a:cubicBezTo>
                  <a:cubicBezTo>
                    <a:pt x="977" y="1430"/>
                    <a:pt x="1169" y="1357"/>
                    <a:pt x="1313" y="1224"/>
                  </a:cubicBezTo>
                  <a:cubicBezTo>
                    <a:pt x="1602" y="961"/>
                    <a:pt x="1573" y="504"/>
                    <a:pt x="1329" y="223"/>
                  </a:cubicBezTo>
                  <a:lnTo>
                    <a:pt x="1329" y="223"/>
                  </a:lnTo>
                  <a:cubicBezTo>
                    <a:pt x="1327" y="219"/>
                    <a:pt x="1323" y="215"/>
                    <a:pt x="1319" y="211"/>
                  </a:cubicBezTo>
                  <a:lnTo>
                    <a:pt x="1319" y="211"/>
                  </a:lnTo>
                  <a:cubicBezTo>
                    <a:pt x="1319" y="211"/>
                    <a:pt x="1319" y="211"/>
                    <a:pt x="1319" y="211"/>
                  </a:cubicBezTo>
                  <a:cubicBezTo>
                    <a:pt x="1318" y="210"/>
                    <a:pt x="1317" y="210"/>
                    <a:pt x="1316" y="209"/>
                  </a:cubicBezTo>
                  <a:lnTo>
                    <a:pt x="1316" y="209"/>
                  </a:lnTo>
                  <a:cubicBezTo>
                    <a:pt x="1170" y="70"/>
                    <a:pt x="99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4892425" y="3119625"/>
              <a:ext cx="215825" cy="210125"/>
            </a:xfrm>
            <a:custGeom>
              <a:avLst/>
              <a:gdLst/>
              <a:ahLst/>
              <a:cxnLst/>
              <a:rect l="l" t="t" r="r" b="b"/>
              <a:pathLst>
                <a:path w="8633" h="8405" extrusionOk="0">
                  <a:moveTo>
                    <a:pt x="314" y="0"/>
                  </a:moveTo>
                  <a:cubicBezTo>
                    <a:pt x="287" y="0"/>
                    <a:pt x="265" y="18"/>
                    <a:pt x="254" y="41"/>
                  </a:cubicBezTo>
                  <a:cubicBezTo>
                    <a:pt x="1" y="681"/>
                    <a:pt x="554" y="1587"/>
                    <a:pt x="833" y="2126"/>
                  </a:cubicBezTo>
                  <a:cubicBezTo>
                    <a:pt x="1433" y="3245"/>
                    <a:pt x="2185" y="4284"/>
                    <a:pt x="2965" y="5283"/>
                  </a:cubicBezTo>
                  <a:cubicBezTo>
                    <a:pt x="3657" y="6182"/>
                    <a:pt x="4403" y="7075"/>
                    <a:pt x="5256" y="7827"/>
                  </a:cubicBezTo>
                  <a:cubicBezTo>
                    <a:pt x="5482" y="8034"/>
                    <a:pt x="5735" y="8247"/>
                    <a:pt x="6015" y="8360"/>
                  </a:cubicBezTo>
                  <a:cubicBezTo>
                    <a:pt x="6091" y="8391"/>
                    <a:pt x="6172" y="8405"/>
                    <a:pt x="6255" y="8405"/>
                  </a:cubicBezTo>
                  <a:cubicBezTo>
                    <a:pt x="6710" y="8405"/>
                    <a:pt x="7240" y="7995"/>
                    <a:pt x="7527" y="7747"/>
                  </a:cubicBezTo>
                  <a:cubicBezTo>
                    <a:pt x="7569" y="7711"/>
                    <a:pt x="7528" y="7653"/>
                    <a:pt x="7483" y="7653"/>
                  </a:cubicBezTo>
                  <a:cubicBezTo>
                    <a:pt x="7471" y="7653"/>
                    <a:pt x="7458" y="7657"/>
                    <a:pt x="7447" y="7667"/>
                  </a:cubicBezTo>
                  <a:cubicBezTo>
                    <a:pt x="7163" y="7909"/>
                    <a:pt x="6672" y="8286"/>
                    <a:pt x="6251" y="8286"/>
                  </a:cubicBezTo>
                  <a:cubicBezTo>
                    <a:pt x="6207" y="8286"/>
                    <a:pt x="6164" y="8282"/>
                    <a:pt x="6121" y="8273"/>
                  </a:cubicBezTo>
                  <a:cubicBezTo>
                    <a:pt x="5975" y="8247"/>
                    <a:pt x="5842" y="8140"/>
                    <a:pt x="5715" y="8060"/>
                  </a:cubicBezTo>
                  <a:cubicBezTo>
                    <a:pt x="5302" y="7767"/>
                    <a:pt x="4936" y="7388"/>
                    <a:pt x="4590" y="7021"/>
                  </a:cubicBezTo>
                  <a:cubicBezTo>
                    <a:pt x="3597" y="5982"/>
                    <a:pt x="2711" y="4837"/>
                    <a:pt x="1906" y="3651"/>
                  </a:cubicBezTo>
                  <a:cubicBezTo>
                    <a:pt x="1280" y="2732"/>
                    <a:pt x="520" y="1660"/>
                    <a:pt x="334" y="541"/>
                  </a:cubicBezTo>
                  <a:cubicBezTo>
                    <a:pt x="314" y="435"/>
                    <a:pt x="333" y="127"/>
                    <a:pt x="321" y="121"/>
                  </a:cubicBezTo>
                  <a:lnTo>
                    <a:pt x="321" y="121"/>
                  </a:lnTo>
                  <a:cubicBezTo>
                    <a:pt x="520" y="161"/>
                    <a:pt x="713" y="255"/>
                    <a:pt x="900" y="335"/>
                  </a:cubicBezTo>
                  <a:cubicBezTo>
                    <a:pt x="1486" y="608"/>
                    <a:pt x="2045" y="941"/>
                    <a:pt x="2598" y="1274"/>
                  </a:cubicBezTo>
                  <a:cubicBezTo>
                    <a:pt x="3844" y="2033"/>
                    <a:pt x="5042" y="2872"/>
                    <a:pt x="6175" y="3784"/>
                  </a:cubicBezTo>
                  <a:cubicBezTo>
                    <a:pt x="6714" y="4217"/>
                    <a:pt x="7234" y="4670"/>
                    <a:pt x="7720" y="5163"/>
                  </a:cubicBezTo>
                  <a:cubicBezTo>
                    <a:pt x="7920" y="5363"/>
                    <a:pt x="8106" y="5569"/>
                    <a:pt x="8286" y="5783"/>
                  </a:cubicBezTo>
                  <a:cubicBezTo>
                    <a:pt x="8413" y="5936"/>
                    <a:pt x="8506" y="6016"/>
                    <a:pt x="8439" y="6222"/>
                  </a:cubicBezTo>
                  <a:cubicBezTo>
                    <a:pt x="8346" y="6528"/>
                    <a:pt x="8159" y="6815"/>
                    <a:pt x="7973" y="7075"/>
                  </a:cubicBezTo>
                  <a:cubicBezTo>
                    <a:pt x="7945" y="7117"/>
                    <a:pt x="7986" y="7159"/>
                    <a:pt x="8027" y="7159"/>
                  </a:cubicBezTo>
                  <a:cubicBezTo>
                    <a:pt x="8044" y="7159"/>
                    <a:pt x="8061" y="7152"/>
                    <a:pt x="8073" y="7135"/>
                  </a:cubicBezTo>
                  <a:cubicBezTo>
                    <a:pt x="8266" y="6855"/>
                    <a:pt x="8433" y="6568"/>
                    <a:pt x="8552" y="6249"/>
                  </a:cubicBezTo>
                  <a:cubicBezTo>
                    <a:pt x="8632" y="6029"/>
                    <a:pt x="8599" y="6009"/>
                    <a:pt x="8466" y="5836"/>
                  </a:cubicBezTo>
                  <a:cubicBezTo>
                    <a:pt x="8193" y="5470"/>
                    <a:pt x="7866" y="5143"/>
                    <a:pt x="7540" y="4823"/>
                  </a:cubicBezTo>
                  <a:cubicBezTo>
                    <a:pt x="6721" y="4031"/>
                    <a:pt x="5808" y="3325"/>
                    <a:pt x="4876" y="2659"/>
                  </a:cubicBezTo>
                  <a:cubicBezTo>
                    <a:pt x="3990" y="2013"/>
                    <a:pt x="3064" y="1407"/>
                    <a:pt x="2119" y="854"/>
                  </a:cubicBezTo>
                  <a:cubicBezTo>
                    <a:pt x="1573" y="541"/>
                    <a:pt x="953" y="135"/>
                    <a:pt x="327" y="1"/>
                  </a:cubicBezTo>
                  <a:cubicBezTo>
                    <a:pt x="323" y="1"/>
                    <a:pt x="318" y="0"/>
                    <a:pt x="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4916400" y="3144425"/>
              <a:ext cx="36325" cy="34875"/>
            </a:xfrm>
            <a:custGeom>
              <a:avLst/>
              <a:gdLst/>
              <a:ahLst/>
              <a:cxnLst/>
              <a:rect l="l" t="t" r="r" b="b"/>
              <a:pathLst>
                <a:path w="1453" h="1395" extrusionOk="0">
                  <a:moveTo>
                    <a:pt x="1369" y="0"/>
                  </a:moveTo>
                  <a:cubicBezTo>
                    <a:pt x="1341" y="0"/>
                    <a:pt x="1313" y="19"/>
                    <a:pt x="1313" y="55"/>
                  </a:cubicBezTo>
                  <a:cubicBezTo>
                    <a:pt x="1340" y="435"/>
                    <a:pt x="1053" y="721"/>
                    <a:pt x="773" y="934"/>
                  </a:cubicBezTo>
                  <a:cubicBezTo>
                    <a:pt x="580" y="1074"/>
                    <a:pt x="314" y="1254"/>
                    <a:pt x="67" y="1281"/>
                  </a:cubicBezTo>
                  <a:cubicBezTo>
                    <a:pt x="3" y="1287"/>
                    <a:pt x="1" y="1394"/>
                    <a:pt x="62" y="1394"/>
                  </a:cubicBezTo>
                  <a:cubicBezTo>
                    <a:pt x="64" y="1394"/>
                    <a:pt x="66" y="1394"/>
                    <a:pt x="67" y="1394"/>
                  </a:cubicBezTo>
                  <a:cubicBezTo>
                    <a:pt x="360" y="1361"/>
                    <a:pt x="667" y="1161"/>
                    <a:pt x="887" y="988"/>
                  </a:cubicBezTo>
                  <a:cubicBezTo>
                    <a:pt x="1180" y="754"/>
                    <a:pt x="1453" y="448"/>
                    <a:pt x="1426" y="55"/>
                  </a:cubicBezTo>
                  <a:cubicBezTo>
                    <a:pt x="1426" y="19"/>
                    <a:pt x="1398" y="0"/>
                    <a:pt x="1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5037125" y="3261050"/>
              <a:ext cx="83775" cy="76675"/>
            </a:xfrm>
            <a:custGeom>
              <a:avLst/>
              <a:gdLst/>
              <a:ahLst/>
              <a:cxnLst/>
              <a:rect l="l" t="t" r="r" b="b"/>
              <a:pathLst>
                <a:path w="3351" h="3067" extrusionOk="0">
                  <a:moveTo>
                    <a:pt x="539" y="110"/>
                  </a:moveTo>
                  <a:cubicBezTo>
                    <a:pt x="610" y="110"/>
                    <a:pt x="684" y="153"/>
                    <a:pt x="766" y="225"/>
                  </a:cubicBezTo>
                  <a:cubicBezTo>
                    <a:pt x="1359" y="738"/>
                    <a:pt x="1905" y="1311"/>
                    <a:pt x="2425" y="1904"/>
                  </a:cubicBezTo>
                  <a:cubicBezTo>
                    <a:pt x="2658" y="2170"/>
                    <a:pt x="2898" y="2450"/>
                    <a:pt x="3071" y="2770"/>
                  </a:cubicBezTo>
                  <a:cubicBezTo>
                    <a:pt x="3134" y="2890"/>
                    <a:pt x="3120" y="2930"/>
                    <a:pt x="3070" y="2930"/>
                  </a:cubicBezTo>
                  <a:cubicBezTo>
                    <a:pt x="2984" y="2930"/>
                    <a:pt x="2794" y="2809"/>
                    <a:pt x="2718" y="2763"/>
                  </a:cubicBezTo>
                  <a:cubicBezTo>
                    <a:pt x="2138" y="2390"/>
                    <a:pt x="1612" y="1910"/>
                    <a:pt x="1106" y="1451"/>
                  </a:cubicBezTo>
                  <a:cubicBezTo>
                    <a:pt x="886" y="1258"/>
                    <a:pt x="673" y="1058"/>
                    <a:pt x="473" y="852"/>
                  </a:cubicBezTo>
                  <a:cubicBezTo>
                    <a:pt x="413" y="792"/>
                    <a:pt x="353" y="732"/>
                    <a:pt x="300" y="672"/>
                  </a:cubicBezTo>
                  <a:cubicBezTo>
                    <a:pt x="200" y="552"/>
                    <a:pt x="174" y="439"/>
                    <a:pt x="333" y="239"/>
                  </a:cubicBezTo>
                  <a:cubicBezTo>
                    <a:pt x="404" y="148"/>
                    <a:pt x="471" y="110"/>
                    <a:pt x="539" y="110"/>
                  </a:cubicBezTo>
                  <a:close/>
                  <a:moveTo>
                    <a:pt x="533" y="0"/>
                  </a:moveTo>
                  <a:cubicBezTo>
                    <a:pt x="392" y="0"/>
                    <a:pt x="266" y="103"/>
                    <a:pt x="147" y="305"/>
                  </a:cubicBezTo>
                  <a:cubicBezTo>
                    <a:pt x="0" y="572"/>
                    <a:pt x="260" y="798"/>
                    <a:pt x="427" y="965"/>
                  </a:cubicBezTo>
                  <a:cubicBezTo>
                    <a:pt x="1079" y="1624"/>
                    <a:pt x="1792" y="2263"/>
                    <a:pt x="2558" y="2790"/>
                  </a:cubicBezTo>
                  <a:cubicBezTo>
                    <a:pt x="2661" y="2864"/>
                    <a:pt x="2907" y="3067"/>
                    <a:pt x="3084" y="3067"/>
                  </a:cubicBezTo>
                  <a:cubicBezTo>
                    <a:pt x="3113" y="3067"/>
                    <a:pt x="3140" y="3061"/>
                    <a:pt x="3164" y="3049"/>
                  </a:cubicBezTo>
                  <a:cubicBezTo>
                    <a:pt x="3350" y="2963"/>
                    <a:pt x="3137" y="2656"/>
                    <a:pt x="3077" y="2557"/>
                  </a:cubicBezTo>
                  <a:cubicBezTo>
                    <a:pt x="2519" y="1653"/>
                    <a:pt x="1650" y="849"/>
                    <a:pt x="853" y="151"/>
                  </a:cubicBezTo>
                  <a:lnTo>
                    <a:pt x="853" y="151"/>
                  </a:lnTo>
                  <a:cubicBezTo>
                    <a:pt x="851" y="149"/>
                    <a:pt x="849" y="147"/>
                    <a:pt x="846" y="146"/>
                  </a:cubicBezTo>
                  <a:lnTo>
                    <a:pt x="846" y="146"/>
                  </a:lnTo>
                  <a:cubicBezTo>
                    <a:pt x="846" y="146"/>
                    <a:pt x="846" y="146"/>
                    <a:pt x="846" y="146"/>
                  </a:cubicBezTo>
                  <a:cubicBezTo>
                    <a:pt x="846" y="145"/>
                    <a:pt x="846" y="145"/>
                    <a:pt x="845" y="145"/>
                  </a:cubicBezTo>
                  <a:lnTo>
                    <a:pt x="845" y="145"/>
                  </a:lnTo>
                  <a:cubicBezTo>
                    <a:pt x="732" y="48"/>
                    <a:pt x="629" y="0"/>
                    <a:pt x="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5001750" y="3294925"/>
              <a:ext cx="70875" cy="69200"/>
            </a:xfrm>
            <a:custGeom>
              <a:avLst/>
              <a:gdLst/>
              <a:ahLst/>
              <a:cxnLst/>
              <a:rect l="l" t="t" r="r" b="b"/>
              <a:pathLst>
                <a:path w="2835" h="2768" extrusionOk="0">
                  <a:moveTo>
                    <a:pt x="79" y="0"/>
                  </a:moveTo>
                  <a:cubicBezTo>
                    <a:pt x="41" y="0"/>
                    <a:pt x="0" y="43"/>
                    <a:pt x="23" y="89"/>
                  </a:cubicBezTo>
                  <a:cubicBezTo>
                    <a:pt x="590" y="1228"/>
                    <a:pt x="1435" y="2440"/>
                    <a:pt x="2747" y="2767"/>
                  </a:cubicBezTo>
                  <a:cubicBezTo>
                    <a:pt x="2751" y="2767"/>
                    <a:pt x="2754" y="2768"/>
                    <a:pt x="2758" y="2768"/>
                  </a:cubicBezTo>
                  <a:cubicBezTo>
                    <a:pt x="2787" y="2768"/>
                    <a:pt x="2814" y="2743"/>
                    <a:pt x="2814" y="2707"/>
                  </a:cubicBezTo>
                  <a:cubicBezTo>
                    <a:pt x="2834" y="2487"/>
                    <a:pt x="2601" y="2201"/>
                    <a:pt x="2488" y="2027"/>
                  </a:cubicBezTo>
                  <a:cubicBezTo>
                    <a:pt x="2328" y="1781"/>
                    <a:pt x="2161" y="1535"/>
                    <a:pt x="1988" y="1295"/>
                  </a:cubicBezTo>
                  <a:cubicBezTo>
                    <a:pt x="1975" y="1277"/>
                    <a:pt x="1957" y="1270"/>
                    <a:pt x="1940" y="1270"/>
                  </a:cubicBezTo>
                  <a:cubicBezTo>
                    <a:pt x="1898" y="1270"/>
                    <a:pt x="1860" y="1312"/>
                    <a:pt x="1888" y="1355"/>
                  </a:cubicBezTo>
                  <a:cubicBezTo>
                    <a:pt x="2081" y="1614"/>
                    <a:pt x="2261" y="1881"/>
                    <a:pt x="2434" y="2161"/>
                  </a:cubicBezTo>
                  <a:cubicBezTo>
                    <a:pt x="2534" y="2320"/>
                    <a:pt x="2648" y="2487"/>
                    <a:pt x="2701" y="2667"/>
                  </a:cubicBezTo>
                  <a:cubicBezTo>
                    <a:pt x="2681" y="2600"/>
                    <a:pt x="2335" y="2507"/>
                    <a:pt x="2288" y="2487"/>
                  </a:cubicBezTo>
                  <a:cubicBezTo>
                    <a:pt x="2155" y="2434"/>
                    <a:pt x="2035" y="2360"/>
                    <a:pt x="1915" y="2280"/>
                  </a:cubicBezTo>
                  <a:cubicBezTo>
                    <a:pt x="1102" y="1768"/>
                    <a:pt x="543" y="882"/>
                    <a:pt x="123" y="29"/>
                  </a:cubicBezTo>
                  <a:cubicBezTo>
                    <a:pt x="113" y="9"/>
                    <a:pt x="97" y="0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5071225" y="3233475"/>
              <a:ext cx="68475" cy="68100"/>
            </a:xfrm>
            <a:custGeom>
              <a:avLst/>
              <a:gdLst/>
              <a:ahLst/>
              <a:cxnLst/>
              <a:rect l="l" t="t" r="r" b="b"/>
              <a:pathLst>
                <a:path w="2739" h="2724" extrusionOk="0">
                  <a:moveTo>
                    <a:pt x="78" y="1"/>
                  </a:moveTo>
                  <a:cubicBezTo>
                    <a:pt x="18" y="1"/>
                    <a:pt x="0" y="98"/>
                    <a:pt x="62" y="116"/>
                  </a:cubicBezTo>
                  <a:cubicBezTo>
                    <a:pt x="1207" y="396"/>
                    <a:pt x="2293" y="1448"/>
                    <a:pt x="2599" y="2574"/>
                  </a:cubicBezTo>
                  <a:cubicBezTo>
                    <a:pt x="2140" y="2394"/>
                    <a:pt x="1713" y="2028"/>
                    <a:pt x="1334" y="1735"/>
                  </a:cubicBezTo>
                  <a:cubicBezTo>
                    <a:pt x="1327" y="1728"/>
                    <a:pt x="1320" y="1721"/>
                    <a:pt x="1314" y="1721"/>
                  </a:cubicBezTo>
                  <a:cubicBezTo>
                    <a:pt x="1301" y="1755"/>
                    <a:pt x="1287" y="1788"/>
                    <a:pt x="1267" y="1821"/>
                  </a:cubicBezTo>
                  <a:cubicBezTo>
                    <a:pt x="1687" y="2154"/>
                    <a:pt x="2153" y="2547"/>
                    <a:pt x="2659" y="2720"/>
                  </a:cubicBezTo>
                  <a:cubicBezTo>
                    <a:pt x="2665" y="2722"/>
                    <a:pt x="2671" y="2723"/>
                    <a:pt x="2677" y="2723"/>
                  </a:cubicBezTo>
                  <a:cubicBezTo>
                    <a:pt x="2714" y="2723"/>
                    <a:pt x="2738" y="2688"/>
                    <a:pt x="2732" y="2654"/>
                  </a:cubicBezTo>
                  <a:cubicBezTo>
                    <a:pt x="2466" y="1442"/>
                    <a:pt x="1307" y="309"/>
                    <a:pt x="95" y="3"/>
                  </a:cubicBezTo>
                  <a:cubicBezTo>
                    <a:pt x="89" y="1"/>
                    <a:pt x="84" y="1"/>
                    <a:pt x="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5075025" y="3297125"/>
              <a:ext cx="112650" cy="117800"/>
            </a:xfrm>
            <a:custGeom>
              <a:avLst/>
              <a:gdLst/>
              <a:ahLst/>
              <a:cxnLst/>
              <a:rect l="l" t="t" r="r" b="b"/>
              <a:pathLst>
                <a:path w="4506" h="4712" extrusionOk="0">
                  <a:moveTo>
                    <a:pt x="1362" y="1"/>
                  </a:moveTo>
                  <a:cubicBezTo>
                    <a:pt x="1294" y="1"/>
                    <a:pt x="1270" y="102"/>
                    <a:pt x="1335" y="115"/>
                  </a:cubicBezTo>
                  <a:cubicBezTo>
                    <a:pt x="1795" y="181"/>
                    <a:pt x="2194" y="474"/>
                    <a:pt x="2554" y="747"/>
                  </a:cubicBezTo>
                  <a:cubicBezTo>
                    <a:pt x="2740" y="887"/>
                    <a:pt x="2920" y="1040"/>
                    <a:pt x="3100" y="1187"/>
                  </a:cubicBezTo>
                  <a:cubicBezTo>
                    <a:pt x="3140" y="1213"/>
                    <a:pt x="3173" y="1240"/>
                    <a:pt x="3206" y="1267"/>
                  </a:cubicBezTo>
                  <a:cubicBezTo>
                    <a:pt x="3320" y="1353"/>
                    <a:pt x="2987" y="1393"/>
                    <a:pt x="2933" y="1407"/>
                  </a:cubicBezTo>
                  <a:cubicBezTo>
                    <a:pt x="2880" y="1420"/>
                    <a:pt x="2880" y="1487"/>
                    <a:pt x="2913" y="1513"/>
                  </a:cubicBezTo>
                  <a:cubicBezTo>
                    <a:pt x="3246" y="1746"/>
                    <a:pt x="3520" y="2079"/>
                    <a:pt x="3799" y="2372"/>
                  </a:cubicBezTo>
                  <a:cubicBezTo>
                    <a:pt x="3939" y="2519"/>
                    <a:pt x="4086" y="2672"/>
                    <a:pt x="4225" y="2825"/>
                  </a:cubicBezTo>
                  <a:cubicBezTo>
                    <a:pt x="4325" y="2935"/>
                    <a:pt x="4443" y="3003"/>
                    <a:pt x="4358" y="3003"/>
                  </a:cubicBezTo>
                  <a:cubicBezTo>
                    <a:pt x="4329" y="3003"/>
                    <a:pt x="4277" y="2995"/>
                    <a:pt x="4192" y="2978"/>
                  </a:cubicBezTo>
                  <a:cubicBezTo>
                    <a:pt x="4189" y="2978"/>
                    <a:pt x="4185" y="2978"/>
                    <a:pt x="4182" y="2978"/>
                  </a:cubicBezTo>
                  <a:cubicBezTo>
                    <a:pt x="4146" y="2978"/>
                    <a:pt x="4113" y="3009"/>
                    <a:pt x="4126" y="3052"/>
                  </a:cubicBezTo>
                  <a:cubicBezTo>
                    <a:pt x="4250" y="3524"/>
                    <a:pt x="4241" y="4055"/>
                    <a:pt x="4228" y="4547"/>
                  </a:cubicBezTo>
                  <a:lnTo>
                    <a:pt x="4228" y="4547"/>
                  </a:lnTo>
                  <a:cubicBezTo>
                    <a:pt x="4091" y="4460"/>
                    <a:pt x="3952" y="4402"/>
                    <a:pt x="3786" y="4364"/>
                  </a:cubicBezTo>
                  <a:cubicBezTo>
                    <a:pt x="3520" y="4297"/>
                    <a:pt x="3273" y="4111"/>
                    <a:pt x="3047" y="3964"/>
                  </a:cubicBezTo>
                  <a:cubicBezTo>
                    <a:pt x="2487" y="3591"/>
                    <a:pt x="1954" y="3145"/>
                    <a:pt x="1482" y="2672"/>
                  </a:cubicBezTo>
                  <a:cubicBezTo>
                    <a:pt x="1469" y="2660"/>
                    <a:pt x="1455" y="2654"/>
                    <a:pt x="1442" y="2654"/>
                  </a:cubicBezTo>
                  <a:cubicBezTo>
                    <a:pt x="1413" y="2654"/>
                    <a:pt x="1386" y="2680"/>
                    <a:pt x="1382" y="2712"/>
                  </a:cubicBezTo>
                  <a:cubicBezTo>
                    <a:pt x="1355" y="2906"/>
                    <a:pt x="1350" y="3109"/>
                    <a:pt x="1349" y="3310"/>
                  </a:cubicBezTo>
                  <a:lnTo>
                    <a:pt x="1349" y="3310"/>
                  </a:lnTo>
                  <a:cubicBezTo>
                    <a:pt x="1001" y="2954"/>
                    <a:pt x="686" y="2577"/>
                    <a:pt x="449" y="2139"/>
                  </a:cubicBezTo>
                  <a:cubicBezTo>
                    <a:pt x="303" y="1873"/>
                    <a:pt x="223" y="1586"/>
                    <a:pt x="129" y="1307"/>
                  </a:cubicBezTo>
                  <a:cubicBezTo>
                    <a:pt x="119" y="1280"/>
                    <a:pt x="94" y="1268"/>
                    <a:pt x="70" y="1268"/>
                  </a:cubicBezTo>
                  <a:cubicBezTo>
                    <a:pt x="34" y="1268"/>
                    <a:pt x="0" y="1294"/>
                    <a:pt x="16" y="1333"/>
                  </a:cubicBezTo>
                  <a:cubicBezTo>
                    <a:pt x="110" y="1600"/>
                    <a:pt x="189" y="1866"/>
                    <a:pt x="309" y="2126"/>
                  </a:cubicBezTo>
                  <a:cubicBezTo>
                    <a:pt x="562" y="2645"/>
                    <a:pt x="962" y="3085"/>
                    <a:pt x="1368" y="3491"/>
                  </a:cubicBezTo>
                  <a:cubicBezTo>
                    <a:pt x="1379" y="3502"/>
                    <a:pt x="1391" y="3506"/>
                    <a:pt x="1404" y="3506"/>
                  </a:cubicBezTo>
                  <a:cubicBezTo>
                    <a:pt x="1433" y="3506"/>
                    <a:pt x="1462" y="3483"/>
                    <a:pt x="1462" y="3451"/>
                  </a:cubicBezTo>
                  <a:cubicBezTo>
                    <a:pt x="1462" y="3245"/>
                    <a:pt x="1462" y="3034"/>
                    <a:pt x="1481" y="2830"/>
                  </a:cubicBezTo>
                  <a:lnTo>
                    <a:pt x="1481" y="2830"/>
                  </a:lnTo>
                  <a:cubicBezTo>
                    <a:pt x="1893" y="3232"/>
                    <a:pt x="2344" y="3600"/>
                    <a:pt x="2814" y="3937"/>
                  </a:cubicBezTo>
                  <a:cubicBezTo>
                    <a:pt x="3067" y="4124"/>
                    <a:pt x="3333" y="4297"/>
                    <a:pt x="3619" y="4424"/>
                  </a:cubicBezTo>
                  <a:cubicBezTo>
                    <a:pt x="3839" y="4517"/>
                    <a:pt x="4052" y="4564"/>
                    <a:pt x="4259" y="4703"/>
                  </a:cubicBezTo>
                  <a:cubicBezTo>
                    <a:pt x="4266" y="4709"/>
                    <a:pt x="4274" y="4712"/>
                    <a:pt x="4283" y="4712"/>
                  </a:cubicBezTo>
                  <a:cubicBezTo>
                    <a:pt x="4311" y="4712"/>
                    <a:pt x="4340" y="4681"/>
                    <a:pt x="4345" y="4650"/>
                  </a:cubicBezTo>
                  <a:cubicBezTo>
                    <a:pt x="4352" y="4146"/>
                    <a:pt x="4370" y="3600"/>
                    <a:pt x="4253" y="3103"/>
                  </a:cubicBezTo>
                  <a:lnTo>
                    <a:pt x="4253" y="3103"/>
                  </a:lnTo>
                  <a:cubicBezTo>
                    <a:pt x="4268" y="3104"/>
                    <a:pt x="4283" y="3105"/>
                    <a:pt x="4297" y="3105"/>
                  </a:cubicBezTo>
                  <a:cubicBezTo>
                    <a:pt x="4372" y="3105"/>
                    <a:pt x="4440" y="3085"/>
                    <a:pt x="4492" y="3012"/>
                  </a:cubicBezTo>
                  <a:cubicBezTo>
                    <a:pt x="4505" y="2992"/>
                    <a:pt x="4499" y="2958"/>
                    <a:pt x="4485" y="2945"/>
                  </a:cubicBezTo>
                  <a:cubicBezTo>
                    <a:pt x="4049" y="2459"/>
                    <a:pt x="3606" y="1896"/>
                    <a:pt x="3082" y="1493"/>
                  </a:cubicBezTo>
                  <a:lnTo>
                    <a:pt x="3082" y="1493"/>
                  </a:lnTo>
                  <a:cubicBezTo>
                    <a:pt x="3209" y="1467"/>
                    <a:pt x="3371" y="1414"/>
                    <a:pt x="3366" y="1300"/>
                  </a:cubicBezTo>
                  <a:cubicBezTo>
                    <a:pt x="3366" y="1187"/>
                    <a:pt x="3200" y="1127"/>
                    <a:pt x="3127" y="1067"/>
                  </a:cubicBezTo>
                  <a:cubicBezTo>
                    <a:pt x="2614" y="654"/>
                    <a:pt x="2048" y="101"/>
                    <a:pt x="1368" y="1"/>
                  </a:cubicBezTo>
                  <a:cubicBezTo>
                    <a:pt x="1366" y="1"/>
                    <a:pt x="1364" y="1"/>
                    <a:pt x="13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5129100" y="3323725"/>
              <a:ext cx="33925" cy="44975"/>
            </a:xfrm>
            <a:custGeom>
              <a:avLst/>
              <a:gdLst/>
              <a:ahLst/>
              <a:cxnLst/>
              <a:rect l="l" t="t" r="r" b="b"/>
              <a:pathLst>
                <a:path w="1357" h="1799" extrusionOk="0">
                  <a:moveTo>
                    <a:pt x="83" y="0"/>
                  </a:moveTo>
                  <a:cubicBezTo>
                    <a:pt x="35" y="0"/>
                    <a:pt x="1" y="76"/>
                    <a:pt x="51" y="109"/>
                  </a:cubicBezTo>
                  <a:cubicBezTo>
                    <a:pt x="569" y="442"/>
                    <a:pt x="983" y="1107"/>
                    <a:pt x="1210" y="1684"/>
                  </a:cubicBezTo>
                  <a:lnTo>
                    <a:pt x="1210" y="1684"/>
                  </a:lnTo>
                  <a:cubicBezTo>
                    <a:pt x="861" y="1675"/>
                    <a:pt x="503" y="1421"/>
                    <a:pt x="231" y="1242"/>
                  </a:cubicBezTo>
                  <a:cubicBezTo>
                    <a:pt x="220" y="1235"/>
                    <a:pt x="210" y="1232"/>
                    <a:pt x="200" y="1232"/>
                  </a:cubicBezTo>
                  <a:cubicBezTo>
                    <a:pt x="150" y="1232"/>
                    <a:pt x="121" y="1308"/>
                    <a:pt x="171" y="1342"/>
                  </a:cubicBezTo>
                  <a:cubicBezTo>
                    <a:pt x="464" y="1529"/>
                    <a:pt x="846" y="1798"/>
                    <a:pt x="1216" y="1798"/>
                  </a:cubicBezTo>
                  <a:cubicBezTo>
                    <a:pt x="1241" y="1798"/>
                    <a:pt x="1265" y="1797"/>
                    <a:pt x="1290" y="1795"/>
                  </a:cubicBezTo>
                  <a:cubicBezTo>
                    <a:pt x="1323" y="1795"/>
                    <a:pt x="1357" y="1761"/>
                    <a:pt x="1343" y="1721"/>
                  </a:cubicBezTo>
                  <a:cubicBezTo>
                    <a:pt x="1110" y="1109"/>
                    <a:pt x="677" y="376"/>
                    <a:pt x="111" y="10"/>
                  </a:cubicBezTo>
                  <a:cubicBezTo>
                    <a:pt x="101" y="3"/>
                    <a:pt x="92" y="0"/>
                    <a:pt x="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5088375" y="3333825"/>
              <a:ext cx="47775" cy="35350"/>
            </a:xfrm>
            <a:custGeom>
              <a:avLst/>
              <a:gdLst/>
              <a:ahLst/>
              <a:cxnLst/>
              <a:rect l="l" t="t" r="r" b="b"/>
              <a:pathLst>
                <a:path w="1911" h="1414" extrusionOk="0">
                  <a:moveTo>
                    <a:pt x="82" y="1"/>
                  </a:moveTo>
                  <a:cubicBezTo>
                    <a:pt x="38" y="1"/>
                    <a:pt x="1" y="58"/>
                    <a:pt x="42" y="98"/>
                  </a:cubicBezTo>
                  <a:cubicBezTo>
                    <a:pt x="521" y="585"/>
                    <a:pt x="1027" y="1177"/>
                    <a:pt x="1693" y="1410"/>
                  </a:cubicBezTo>
                  <a:cubicBezTo>
                    <a:pt x="1699" y="1413"/>
                    <a:pt x="1704" y="1413"/>
                    <a:pt x="1709" y="1413"/>
                  </a:cubicBezTo>
                  <a:cubicBezTo>
                    <a:pt x="1738" y="1413"/>
                    <a:pt x="1767" y="1385"/>
                    <a:pt x="1767" y="1357"/>
                  </a:cubicBezTo>
                  <a:cubicBezTo>
                    <a:pt x="1767" y="1219"/>
                    <a:pt x="1785" y="1080"/>
                    <a:pt x="1807" y="942"/>
                  </a:cubicBezTo>
                  <a:lnTo>
                    <a:pt x="1807" y="942"/>
                  </a:lnTo>
                  <a:cubicBezTo>
                    <a:pt x="1814" y="945"/>
                    <a:pt x="1821" y="947"/>
                    <a:pt x="1829" y="947"/>
                  </a:cubicBezTo>
                  <a:cubicBezTo>
                    <a:pt x="1876" y="947"/>
                    <a:pt x="1910" y="871"/>
                    <a:pt x="1860" y="838"/>
                  </a:cubicBezTo>
                  <a:cubicBezTo>
                    <a:pt x="1833" y="824"/>
                    <a:pt x="1813" y="811"/>
                    <a:pt x="1793" y="791"/>
                  </a:cubicBezTo>
                  <a:cubicBezTo>
                    <a:pt x="1785" y="788"/>
                    <a:pt x="1775" y="786"/>
                    <a:pt x="1766" y="786"/>
                  </a:cubicBezTo>
                  <a:cubicBezTo>
                    <a:pt x="1739" y="786"/>
                    <a:pt x="1712" y="800"/>
                    <a:pt x="1707" y="824"/>
                  </a:cubicBezTo>
                  <a:cubicBezTo>
                    <a:pt x="1684" y="977"/>
                    <a:pt x="1661" y="1126"/>
                    <a:pt x="1655" y="1277"/>
                  </a:cubicBezTo>
                  <a:lnTo>
                    <a:pt x="1655" y="1277"/>
                  </a:lnTo>
                  <a:cubicBezTo>
                    <a:pt x="1044" y="1034"/>
                    <a:pt x="564" y="474"/>
                    <a:pt x="122" y="19"/>
                  </a:cubicBezTo>
                  <a:cubicBezTo>
                    <a:pt x="109" y="6"/>
                    <a:pt x="95" y="1"/>
                    <a:pt x="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5041875" y="3273700"/>
              <a:ext cx="7100" cy="5800"/>
            </a:xfrm>
            <a:custGeom>
              <a:avLst/>
              <a:gdLst/>
              <a:ahLst/>
              <a:cxnLst/>
              <a:rect l="l" t="t" r="r" b="b"/>
              <a:pathLst>
                <a:path w="284" h="232" extrusionOk="0">
                  <a:moveTo>
                    <a:pt x="236" y="0"/>
                  </a:moveTo>
                  <a:cubicBezTo>
                    <a:pt x="230" y="0"/>
                    <a:pt x="223" y="2"/>
                    <a:pt x="217" y="6"/>
                  </a:cubicBezTo>
                  <a:cubicBezTo>
                    <a:pt x="150" y="59"/>
                    <a:pt x="84" y="126"/>
                    <a:pt x="17" y="186"/>
                  </a:cubicBezTo>
                  <a:cubicBezTo>
                    <a:pt x="1" y="202"/>
                    <a:pt x="19" y="231"/>
                    <a:pt x="38" y="231"/>
                  </a:cubicBezTo>
                  <a:cubicBezTo>
                    <a:pt x="42" y="231"/>
                    <a:pt x="46" y="229"/>
                    <a:pt x="50" y="226"/>
                  </a:cubicBezTo>
                  <a:cubicBezTo>
                    <a:pt x="123" y="172"/>
                    <a:pt x="190" y="106"/>
                    <a:pt x="257" y="46"/>
                  </a:cubicBezTo>
                  <a:cubicBezTo>
                    <a:pt x="284" y="30"/>
                    <a:pt x="263" y="0"/>
                    <a:pt x="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5046850" y="3279250"/>
              <a:ext cx="5850" cy="4675"/>
            </a:xfrm>
            <a:custGeom>
              <a:avLst/>
              <a:gdLst/>
              <a:ahLst/>
              <a:cxnLst/>
              <a:rect l="l" t="t" r="r" b="b"/>
              <a:pathLst>
                <a:path w="234" h="187" extrusionOk="0">
                  <a:moveTo>
                    <a:pt x="189" y="1"/>
                  </a:moveTo>
                  <a:cubicBezTo>
                    <a:pt x="185" y="1"/>
                    <a:pt x="181" y="2"/>
                    <a:pt x="178" y="4"/>
                  </a:cubicBezTo>
                  <a:cubicBezTo>
                    <a:pt x="124" y="44"/>
                    <a:pt x="71" y="90"/>
                    <a:pt x="18" y="137"/>
                  </a:cubicBezTo>
                  <a:cubicBezTo>
                    <a:pt x="0" y="154"/>
                    <a:pt x="23" y="186"/>
                    <a:pt x="42" y="186"/>
                  </a:cubicBezTo>
                  <a:cubicBezTo>
                    <a:pt x="45" y="186"/>
                    <a:pt x="48" y="185"/>
                    <a:pt x="51" y="183"/>
                  </a:cubicBezTo>
                  <a:cubicBezTo>
                    <a:pt x="111" y="143"/>
                    <a:pt x="158" y="97"/>
                    <a:pt x="211" y="50"/>
                  </a:cubicBezTo>
                  <a:cubicBezTo>
                    <a:pt x="234" y="33"/>
                    <a:pt x="212" y="1"/>
                    <a:pt x="1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5052425" y="3284550"/>
              <a:ext cx="4900" cy="3750"/>
            </a:xfrm>
            <a:custGeom>
              <a:avLst/>
              <a:gdLst/>
              <a:ahLst/>
              <a:cxnLst/>
              <a:rect l="l" t="t" r="r" b="b"/>
              <a:pathLst>
                <a:path w="196" h="150" extrusionOk="0">
                  <a:moveTo>
                    <a:pt x="156" y="0"/>
                  </a:moveTo>
                  <a:cubicBezTo>
                    <a:pt x="151" y="0"/>
                    <a:pt x="146" y="2"/>
                    <a:pt x="141" y="5"/>
                  </a:cubicBezTo>
                  <a:cubicBezTo>
                    <a:pt x="101" y="31"/>
                    <a:pt x="68" y="65"/>
                    <a:pt x="28" y="91"/>
                  </a:cubicBezTo>
                  <a:cubicBezTo>
                    <a:pt x="0" y="113"/>
                    <a:pt x="18" y="149"/>
                    <a:pt x="41" y="149"/>
                  </a:cubicBezTo>
                  <a:cubicBezTo>
                    <a:pt x="45" y="149"/>
                    <a:pt x="50" y="148"/>
                    <a:pt x="54" y="145"/>
                  </a:cubicBezTo>
                  <a:cubicBezTo>
                    <a:pt x="94" y="118"/>
                    <a:pt x="134" y="85"/>
                    <a:pt x="168" y="58"/>
                  </a:cubicBezTo>
                  <a:cubicBezTo>
                    <a:pt x="196" y="41"/>
                    <a:pt x="181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5058700" y="3290850"/>
              <a:ext cx="6150" cy="4375"/>
            </a:xfrm>
            <a:custGeom>
              <a:avLst/>
              <a:gdLst/>
              <a:ahLst/>
              <a:cxnLst/>
              <a:rect l="l" t="t" r="r" b="b"/>
              <a:pathLst>
                <a:path w="246" h="175" extrusionOk="0">
                  <a:moveTo>
                    <a:pt x="204" y="1"/>
                  </a:moveTo>
                  <a:cubicBezTo>
                    <a:pt x="199" y="1"/>
                    <a:pt x="194" y="2"/>
                    <a:pt x="190" y="6"/>
                  </a:cubicBezTo>
                  <a:cubicBezTo>
                    <a:pt x="136" y="46"/>
                    <a:pt x="83" y="86"/>
                    <a:pt x="30" y="119"/>
                  </a:cubicBezTo>
                  <a:cubicBezTo>
                    <a:pt x="1" y="137"/>
                    <a:pt x="18" y="175"/>
                    <a:pt x="45" y="175"/>
                  </a:cubicBezTo>
                  <a:cubicBezTo>
                    <a:pt x="49" y="175"/>
                    <a:pt x="52" y="174"/>
                    <a:pt x="57" y="172"/>
                  </a:cubicBezTo>
                  <a:cubicBezTo>
                    <a:pt x="116" y="132"/>
                    <a:pt x="170" y="92"/>
                    <a:pt x="223" y="52"/>
                  </a:cubicBezTo>
                  <a:cubicBezTo>
                    <a:pt x="245" y="36"/>
                    <a:pt x="226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5064075" y="3297100"/>
              <a:ext cx="5225" cy="4025"/>
            </a:xfrm>
            <a:custGeom>
              <a:avLst/>
              <a:gdLst/>
              <a:ahLst/>
              <a:cxnLst/>
              <a:rect l="l" t="t" r="r" b="b"/>
              <a:pathLst>
                <a:path w="209" h="161" extrusionOk="0">
                  <a:moveTo>
                    <a:pt x="164" y="0"/>
                  </a:moveTo>
                  <a:cubicBezTo>
                    <a:pt x="157" y="0"/>
                    <a:pt x="149" y="3"/>
                    <a:pt x="141" y="9"/>
                  </a:cubicBezTo>
                  <a:cubicBezTo>
                    <a:pt x="108" y="42"/>
                    <a:pt x="68" y="82"/>
                    <a:pt x="28" y="109"/>
                  </a:cubicBezTo>
                  <a:cubicBezTo>
                    <a:pt x="0" y="125"/>
                    <a:pt x="14" y="160"/>
                    <a:pt x="38" y="160"/>
                  </a:cubicBezTo>
                  <a:cubicBezTo>
                    <a:pt x="44" y="160"/>
                    <a:pt x="49" y="159"/>
                    <a:pt x="55" y="155"/>
                  </a:cubicBezTo>
                  <a:cubicBezTo>
                    <a:pt x="108" y="135"/>
                    <a:pt x="148" y="96"/>
                    <a:pt x="188" y="56"/>
                  </a:cubicBezTo>
                  <a:cubicBezTo>
                    <a:pt x="208" y="30"/>
                    <a:pt x="189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5072250" y="3300925"/>
              <a:ext cx="4425" cy="4950"/>
            </a:xfrm>
            <a:custGeom>
              <a:avLst/>
              <a:gdLst/>
              <a:ahLst/>
              <a:cxnLst/>
              <a:rect l="l" t="t" r="r" b="b"/>
              <a:pathLst>
                <a:path w="177" h="198" extrusionOk="0">
                  <a:moveTo>
                    <a:pt x="139" y="0"/>
                  </a:moveTo>
                  <a:cubicBezTo>
                    <a:pt x="130" y="0"/>
                    <a:pt x="120" y="5"/>
                    <a:pt x="114" y="16"/>
                  </a:cubicBezTo>
                  <a:cubicBezTo>
                    <a:pt x="87" y="62"/>
                    <a:pt x="61" y="109"/>
                    <a:pt x="21" y="149"/>
                  </a:cubicBezTo>
                  <a:cubicBezTo>
                    <a:pt x="0" y="169"/>
                    <a:pt x="19" y="198"/>
                    <a:pt x="41" y="198"/>
                  </a:cubicBezTo>
                  <a:cubicBezTo>
                    <a:pt x="48" y="198"/>
                    <a:pt x="54" y="195"/>
                    <a:pt x="61" y="189"/>
                  </a:cubicBezTo>
                  <a:cubicBezTo>
                    <a:pt x="101" y="142"/>
                    <a:pt x="141" y="96"/>
                    <a:pt x="167" y="42"/>
                  </a:cubicBezTo>
                  <a:cubicBezTo>
                    <a:pt x="176" y="20"/>
                    <a:pt x="158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5077700" y="3306850"/>
              <a:ext cx="5075" cy="4750"/>
            </a:xfrm>
            <a:custGeom>
              <a:avLst/>
              <a:gdLst/>
              <a:ahLst/>
              <a:cxnLst/>
              <a:rect l="l" t="t" r="r" b="b"/>
              <a:pathLst>
                <a:path w="203" h="190" extrusionOk="0">
                  <a:moveTo>
                    <a:pt x="162" y="0"/>
                  </a:moveTo>
                  <a:cubicBezTo>
                    <a:pt x="152" y="0"/>
                    <a:pt x="142" y="6"/>
                    <a:pt x="136" y="19"/>
                  </a:cubicBezTo>
                  <a:cubicBezTo>
                    <a:pt x="109" y="65"/>
                    <a:pt x="69" y="98"/>
                    <a:pt x="22" y="132"/>
                  </a:cubicBezTo>
                  <a:cubicBezTo>
                    <a:pt x="0" y="154"/>
                    <a:pt x="24" y="190"/>
                    <a:pt x="48" y="190"/>
                  </a:cubicBezTo>
                  <a:cubicBezTo>
                    <a:pt x="53" y="190"/>
                    <a:pt x="58" y="188"/>
                    <a:pt x="62" y="185"/>
                  </a:cubicBezTo>
                  <a:cubicBezTo>
                    <a:pt x="116" y="145"/>
                    <a:pt x="162" y="105"/>
                    <a:pt x="189" y="45"/>
                  </a:cubicBezTo>
                  <a:cubicBezTo>
                    <a:pt x="202" y="23"/>
                    <a:pt x="183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5084550" y="3313075"/>
              <a:ext cx="5525" cy="4975"/>
            </a:xfrm>
            <a:custGeom>
              <a:avLst/>
              <a:gdLst/>
              <a:ahLst/>
              <a:cxnLst/>
              <a:rect l="l" t="t" r="r" b="b"/>
              <a:pathLst>
                <a:path w="221" h="199" extrusionOk="0">
                  <a:moveTo>
                    <a:pt x="175" y="1"/>
                  </a:moveTo>
                  <a:cubicBezTo>
                    <a:pt x="168" y="1"/>
                    <a:pt x="161" y="3"/>
                    <a:pt x="155" y="9"/>
                  </a:cubicBezTo>
                  <a:cubicBezTo>
                    <a:pt x="101" y="56"/>
                    <a:pt x="55" y="103"/>
                    <a:pt x="15" y="156"/>
                  </a:cubicBezTo>
                  <a:cubicBezTo>
                    <a:pt x="0" y="176"/>
                    <a:pt x="18" y="199"/>
                    <a:pt x="39" y="199"/>
                  </a:cubicBezTo>
                  <a:cubicBezTo>
                    <a:pt x="47" y="199"/>
                    <a:pt x="55" y="196"/>
                    <a:pt x="62" y="189"/>
                  </a:cubicBezTo>
                  <a:cubicBezTo>
                    <a:pt x="101" y="143"/>
                    <a:pt x="155" y="103"/>
                    <a:pt x="195" y="56"/>
                  </a:cubicBezTo>
                  <a:cubicBezTo>
                    <a:pt x="220" y="30"/>
                    <a:pt x="199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5090475" y="3319475"/>
              <a:ext cx="5150" cy="3900"/>
            </a:xfrm>
            <a:custGeom>
              <a:avLst/>
              <a:gdLst/>
              <a:ahLst/>
              <a:cxnLst/>
              <a:rect l="l" t="t" r="r" b="b"/>
              <a:pathLst>
                <a:path w="206" h="156" extrusionOk="0">
                  <a:moveTo>
                    <a:pt x="162" y="0"/>
                  </a:moveTo>
                  <a:cubicBezTo>
                    <a:pt x="156" y="0"/>
                    <a:pt x="150" y="2"/>
                    <a:pt x="144" y="6"/>
                  </a:cubicBezTo>
                  <a:cubicBezTo>
                    <a:pt x="104" y="40"/>
                    <a:pt x="71" y="80"/>
                    <a:pt x="24" y="106"/>
                  </a:cubicBezTo>
                  <a:cubicBezTo>
                    <a:pt x="1" y="118"/>
                    <a:pt x="19" y="155"/>
                    <a:pt x="41" y="155"/>
                  </a:cubicBezTo>
                  <a:cubicBezTo>
                    <a:pt x="44" y="155"/>
                    <a:pt x="48" y="155"/>
                    <a:pt x="51" y="153"/>
                  </a:cubicBezTo>
                  <a:cubicBezTo>
                    <a:pt x="104" y="126"/>
                    <a:pt x="151" y="93"/>
                    <a:pt x="184" y="46"/>
                  </a:cubicBezTo>
                  <a:cubicBezTo>
                    <a:pt x="205" y="25"/>
                    <a:pt x="185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5098775" y="3324725"/>
              <a:ext cx="5125" cy="3775"/>
            </a:xfrm>
            <a:custGeom>
              <a:avLst/>
              <a:gdLst/>
              <a:ahLst/>
              <a:cxnLst/>
              <a:rect l="l" t="t" r="r" b="b"/>
              <a:pathLst>
                <a:path w="205" h="151" extrusionOk="0">
                  <a:moveTo>
                    <a:pt x="159" y="1"/>
                  </a:moveTo>
                  <a:cubicBezTo>
                    <a:pt x="152" y="1"/>
                    <a:pt x="145" y="3"/>
                    <a:pt x="139" y="10"/>
                  </a:cubicBezTo>
                  <a:cubicBezTo>
                    <a:pt x="105" y="43"/>
                    <a:pt x="72" y="69"/>
                    <a:pt x="32" y="96"/>
                  </a:cubicBezTo>
                  <a:cubicBezTo>
                    <a:pt x="1" y="109"/>
                    <a:pt x="16" y="150"/>
                    <a:pt x="46" y="150"/>
                  </a:cubicBezTo>
                  <a:cubicBezTo>
                    <a:pt x="48" y="150"/>
                    <a:pt x="50" y="150"/>
                    <a:pt x="52" y="149"/>
                  </a:cubicBezTo>
                  <a:cubicBezTo>
                    <a:pt x="105" y="136"/>
                    <a:pt x="145" y="89"/>
                    <a:pt x="179" y="56"/>
                  </a:cubicBezTo>
                  <a:cubicBezTo>
                    <a:pt x="204" y="30"/>
                    <a:pt x="182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5012250" y="3312750"/>
              <a:ext cx="4975" cy="3125"/>
            </a:xfrm>
            <a:custGeom>
              <a:avLst/>
              <a:gdLst/>
              <a:ahLst/>
              <a:cxnLst/>
              <a:rect l="l" t="t" r="r" b="b"/>
              <a:pathLst>
                <a:path w="199" h="125" extrusionOk="0">
                  <a:moveTo>
                    <a:pt x="161" y="0"/>
                  </a:moveTo>
                  <a:cubicBezTo>
                    <a:pt x="157" y="0"/>
                    <a:pt x="154" y="1"/>
                    <a:pt x="150" y="2"/>
                  </a:cubicBezTo>
                  <a:cubicBezTo>
                    <a:pt x="103" y="16"/>
                    <a:pt x="63" y="49"/>
                    <a:pt x="23" y="76"/>
                  </a:cubicBezTo>
                  <a:cubicBezTo>
                    <a:pt x="0" y="93"/>
                    <a:pt x="22" y="125"/>
                    <a:pt x="45" y="125"/>
                  </a:cubicBezTo>
                  <a:cubicBezTo>
                    <a:pt x="49" y="125"/>
                    <a:pt x="53" y="124"/>
                    <a:pt x="56" y="122"/>
                  </a:cubicBezTo>
                  <a:cubicBezTo>
                    <a:pt x="96" y="102"/>
                    <a:pt x="130" y="82"/>
                    <a:pt x="163" y="62"/>
                  </a:cubicBezTo>
                  <a:cubicBezTo>
                    <a:pt x="199" y="50"/>
                    <a:pt x="192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5017075" y="3320075"/>
              <a:ext cx="4750" cy="3300"/>
            </a:xfrm>
            <a:custGeom>
              <a:avLst/>
              <a:gdLst/>
              <a:ahLst/>
              <a:cxnLst/>
              <a:rect l="l" t="t" r="r" b="b"/>
              <a:pathLst>
                <a:path w="190" h="132" extrusionOk="0">
                  <a:moveTo>
                    <a:pt x="152" y="0"/>
                  </a:moveTo>
                  <a:cubicBezTo>
                    <a:pt x="143" y="0"/>
                    <a:pt x="132" y="5"/>
                    <a:pt x="123" y="16"/>
                  </a:cubicBezTo>
                  <a:cubicBezTo>
                    <a:pt x="103" y="49"/>
                    <a:pt x="70" y="62"/>
                    <a:pt x="30" y="76"/>
                  </a:cubicBezTo>
                  <a:cubicBezTo>
                    <a:pt x="0" y="88"/>
                    <a:pt x="8" y="131"/>
                    <a:pt x="33" y="131"/>
                  </a:cubicBezTo>
                  <a:cubicBezTo>
                    <a:pt x="36" y="131"/>
                    <a:pt x="40" y="130"/>
                    <a:pt x="43" y="129"/>
                  </a:cubicBezTo>
                  <a:cubicBezTo>
                    <a:pt x="103" y="116"/>
                    <a:pt x="143" y="89"/>
                    <a:pt x="176" y="42"/>
                  </a:cubicBezTo>
                  <a:cubicBezTo>
                    <a:pt x="190" y="20"/>
                    <a:pt x="173" y="0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5021725" y="3325075"/>
              <a:ext cx="6100" cy="5275"/>
            </a:xfrm>
            <a:custGeom>
              <a:avLst/>
              <a:gdLst/>
              <a:ahLst/>
              <a:cxnLst/>
              <a:rect l="l" t="t" r="r" b="b"/>
              <a:pathLst>
                <a:path w="244" h="211" extrusionOk="0">
                  <a:moveTo>
                    <a:pt x="203" y="0"/>
                  </a:moveTo>
                  <a:cubicBezTo>
                    <a:pt x="197" y="0"/>
                    <a:pt x="190" y="3"/>
                    <a:pt x="184" y="9"/>
                  </a:cubicBezTo>
                  <a:cubicBezTo>
                    <a:pt x="130" y="55"/>
                    <a:pt x="84" y="115"/>
                    <a:pt x="24" y="155"/>
                  </a:cubicBezTo>
                  <a:cubicBezTo>
                    <a:pt x="0" y="173"/>
                    <a:pt x="18" y="211"/>
                    <a:pt x="45" y="211"/>
                  </a:cubicBezTo>
                  <a:cubicBezTo>
                    <a:pt x="49" y="211"/>
                    <a:pt x="53" y="210"/>
                    <a:pt x="57" y="209"/>
                  </a:cubicBezTo>
                  <a:cubicBezTo>
                    <a:pt x="124" y="169"/>
                    <a:pt x="170" y="109"/>
                    <a:pt x="223" y="49"/>
                  </a:cubicBezTo>
                  <a:cubicBezTo>
                    <a:pt x="244" y="28"/>
                    <a:pt x="225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5027625" y="3333225"/>
              <a:ext cx="4700" cy="3400"/>
            </a:xfrm>
            <a:custGeom>
              <a:avLst/>
              <a:gdLst/>
              <a:ahLst/>
              <a:cxnLst/>
              <a:rect l="l" t="t" r="r" b="b"/>
              <a:pathLst>
                <a:path w="188" h="136" extrusionOk="0">
                  <a:moveTo>
                    <a:pt x="144" y="0"/>
                  </a:moveTo>
                  <a:cubicBezTo>
                    <a:pt x="137" y="0"/>
                    <a:pt x="128" y="3"/>
                    <a:pt x="121" y="9"/>
                  </a:cubicBezTo>
                  <a:cubicBezTo>
                    <a:pt x="101" y="29"/>
                    <a:pt x="67" y="69"/>
                    <a:pt x="34" y="76"/>
                  </a:cubicBezTo>
                  <a:cubicBezTo>
                    <a:pt x="1" y="89"/>
                    <a:pt x="14" y="136"/>
                    <a:pt x="54" y="136"/>
                  </a:cubicBezTo>
                  <a:cubicBezTo>
                    <a:pt x="94" y="129"/>
                    <a:pt x="141" y="82"/>
                    <a:pt x="167" y="49"/>
                  </a:cubicBezTo>
                  <a:cubicBezTo>
                    <a:pt x="188" y="29"/>
                    <a:pt x="169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5035175" y="3336650"/>
              <a:ext cx="6850" cy="6775"/>
            </a:xfrm>
            <a:custGeom>
              <a:avLst/>
              <a:gdLst/>
              <a:ahLst/>
              <a:cxnLst/>
              <a:rect l="l" t="t" r="r" b="b"/>
              <a:pathLst>
                <a:path w="274" h="271" extrusionOk="0">
                  <a:moveTo>
                    <a:pt x="234" y="0"/>
                  </a:moveTo>
                  <a:cubicBezTo>
                    <a:pt x="229" y="0"/>
                    <a:pt x="223" y="2"/>
                    <a:pt x="218" y="5"/>
                  </a:cubicBezTo>
                  <a:cubicBezTo>
                    <a:pt x="172" y="32"/>
                    <a:pt x="132" y="79"/>
                    <a:pt x="92" y="119"/>
                  </a:cubicBezTo>
                  <a:cubicBezTo>
                    <a:pt x="58" y="152"/>
                    <a:pt x="25" y="192"/>
                    <a:pt x="5" y="239"/>
                  </a:cubicBezTo>
                  <a:cubicBezTo>
                    <a:pt x="0" y="258"/>
                    <a:pt x="17" y="270"/>
                    <a:pt x="31" y="270"/>
                  </a:cubicBezTo>
                  <a:cubicBezTo>
                    <a:pt x="37" y="270"/>
                    <a:pt x="42" y="269"/>
                    <a:pt x="45" y="265"/>
                  </a:cubicBezTo>
                  <a:cubicBezTo>
                    <a:pt x="118" y="199"/>
                    <a:pt x="185" y="125"/>
                    <a:pt x="252" y="52"/>
                  </a:cubicBezTo>
                  <a:cubicBezTo>
                    <a:pt x="273" y="30"/>
                    <a:pt x="255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5040575" y="3342975"/>
              <a:ext cx="6450" cy="5200"/>
            </a:xfrm>
            <a:custGeom>
              <a:avLst/>
              <a:gdLst/>
              <a:ahLst/>
              <a:cxnLst/>
              <a:rect l="l" t="t" r="r" b="b"/>
              <a:pathLst>
                <a:path w="258" h="208" extrusionOk="0">
                  <a:moveTo>
                    <a:pt x="217" y="0"/>
                  </a:moveTo>
                  <a:cubicBezTo>
                    <a:pt x="212" y="0"/>
                    <a:pt x="207" y="2"/>
                    <a:pt x="202" y="5"/>
                  </a:cubicBezTo>
                  <a:cubicBezTo>
                    <a:pt x="136" y="52"/>
                    <a:pt x="89" y="112"/>
                    <a:pt x="29" y="159"/>
                  </a:cubicBezTo>
                  <a:cubicBezTo>
                    <a:pt x="0" y="176"/>
                    <a:pt x="16" y="208"/>
                    <a:pt x="42" y="208"/>
                  </a:cubicBezTo>
                  <a:cubicBezTo>
                    <a:pt x="47" y="208"/>
                    <a:pt x="51" y="207"/>
                    <a:pt x="56" y="205"/>
                  </a:cubicBezTo>
                  <a:cubicBezTo>
                    <a:pt x="122" y="165"/>
                    <a:pt x="182" y="105"/>
                    <a:pt x="235" y="52"/>
                  </a:cubicBezTo>
                  <a:cubicBezTo>
                    <a:pt x="257" y="30"/>
                    <a:pt x="239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5047425" y="3348875"/>
              <a:ext cx="5900" cy="5300"/>
            </a:xfrm>
            <a:custGeom>
              <a:avLst/>
              <a:gdLst/>
              <a:ahLst/>
              <a:cxnLst/>
              <a:rect l="l" t="t" r="r" b="b"/>
              <a:pathLst>
                <a:path w="236" h="212" extrusionOk="0">
                  <a:moveTo>
                    <a:pt x="194" y="1"/>
                  </a:moveTo>
                  <a:cubicBezTo>
                    <a:pt x="187" y="1"/>
                    <a:pt x="181" y="3"/>
                    <a:pt x="175" y="9"/>
                  </a:cubicBezTo>
                  <a:cubicBezTo>
                    <a:pt x="115" y="56"/>
                    <a:pt x="68" y="109"/>
                    <a:pt x="21" y="162"/>
                  </a:cubicBezTo>
                  <a:cubicBezTo>
                    <a:pt x="1" y="183"/>
                    <a:pt x="20" y="211"/>
                    <a:pt x="42" y="211"/>
                  </a:cubicBezTo>
                  <a:cubicBezTo>
                    <a:pt x="48" y="211"/>
                    <a:pt x="55" y="209"/>
                    <a:pt x="61" y="202"/>
                  </a:cubicBezTo>
                  <a:cubicBezTo>
                    <a:pt x="115" y="156"/>
                    <a:pt x="168" y="109"/>
                    <a:pt x="214" y="56"/>
                  </a:cubicBezTo>
                  <a:cubicBezTo>
                    <a:pt x="235" y="30"/>
                    <a:pt x="216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5121200" y="3287700"/>
              <a:ext cx="3250" cy="3825"/>
            </a:xfrm>
            <a:custGeom>
              <a:avLst/>
              <a:gdLst/>
              <a:ahLst/>
              <a:cxnLst/>
              <a:rect l="l" t="t" r="r" b="b"/>
              <a:pathLst>
                <a:path w="130" h="153" extrusionOk="0">
                  <a:moveTo>
                    <a:pt x="87" y="0"/>
                  </a:moveTo>
                  <a:cubicBezTo>
                    <a:pt x="77" y="0"/>
                    <a:pt x="67" y="6"/>
                    <a:pt x="61" y="19"/>
                  </a:cubicBezTo>
                  <a:cubicBezTo>
                    <a:pt x="47" y="45"/>
                    <a:pt x="27" y="72"/>
                    <a:pt x="14" y="105"/>
                  </a:cubicBezTo>
                  <a:cubicBezTo>
                    <a:pt x="0" y="129"/>
                    <a:pt x="23" y="152"/>
                    <a:pt x="44" y="152"/>
                  </a:cubicBezTo>
                  <a:cubicBezTo>
                    <a:pt x="53" y="152"/>
                    <a:pt x="62" y="148"/>
                    <a:pt x="67" y="139"/>
                  </a:cubicBezTo>
                  <a:cubicBezTo>
                    <a:pt x="87" y="105"/>
                    <a:pt x="101" y="79"/>
                    <a:pt x="121" y="45"/>
                  </a:cubicBezTo>
                  <a:cubicBezTo>
                    <a:pt x="130" y="23"/>
                    <a:pt x="108" y="0"/>
                    <a:pt x="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5116500" y="3283300"/>
              <a:ext cx="5250" cy="5300"/>
            </a:xfrm>
            <a:custGeom>
              <a:avLst/>
              <a:gdLst/>
              <a:ahLst/>
              <a:cxnLst/>
              <a:rect l="l" t="t" r="r" b="b"/>
              <a:pathLst>
                <a:path w="210" h="212" extrusionOk="0">
                  <a:moveTo>
                    <a:pt x="161" y="0"/>
                  </a:moveTo>
                  <a:cubicBezTo>
                    <a:pt x="154" y="0"/>
                    <a:pt x="148" y="3"/>
                    <a:pt x="142" y="8"/>
                  </a:cubicBezTo>
                  <a:cubicBezTo>
                    <a:pt x="96" y="55"/>
                    <a:pt x="56" y="115"/>
                    <a:pt x="16" y="168"/>
                  </a:cubicBezTo>
                  <a:cubicBezTo>
                    <a:pt x="1" y="188"/>
                    <a:pt x="23" y="211"/>
                    <a:pt x="43" y="211"/>
                  </a:cubicBezTo>
                  <a:cubicBezTo>
                    <a:pt x="50" y="211"/>
                    <a:pt x="57" y="208"/>
                    <a:pt x="62" y="201"/>
                  </a:cubicBezTo>
                  <a:cubicBezTo>
                    <a:pt x="102" y="155"/>
                    <a:pt x="142" y="101"/>
                    <a:pt x="189" y="55"/>
                  </a:cubicBezTo>
                  <a:cubicBezTo>
                    <a:pt x="210" y="34"/>
                    <a:pt x="185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5110875" y="3277975"/>
              <a:ext cx="5050" cy="6250"/>
            </a:xfrm>
            <a:custGeom>
              <a:avLst/>
              <a:gdLst/>
              <a:ahLst/>
              <a:cxnLst/>
              <a:rect l="l" t="t" r="r" b="b"/>
              <a:pathLst>
                <a:path w="202" h="250" extrusionOk="0">
                  <a:moveTo>
                    <a:pt x="163" y="1"/>
                  </a:moveTo>
                  <a:cubicBezTo>
                    <a:pt x="155" y="1"/>
                    <a:pt x="147" y="5"/>
                    <a:pt x="141" y="15"/>
                  </a:cubicBezTo>
                  <a:cubicBezTo>
                    <a:pt x="101" y="81"/>
                    <a:pt x="67" y="148"/>
                    <a:pt x="21" y="201"/>
                  </a:cubicBezTo>
                  <a:cubicBezTo>
                    <a:pt x="0" y="222"/>
                    <a:pt x="19" y="250"/>
                    <a:pt x="41" y="250"/>
                  </a:cubicBezTo>
                  <a:cubicBezTo>
                    <a:pt x="48" y="250"/>
                    <a:pt x="55" y="247"/>
                    <a:pt x="61" y="241"/>
                  </a:cubicBezTo>
                  <a:cubicBezTo>
                    <a:pt x="114" y="188"/>
                    <a:pt x="154" y="115"/>
                    <a:pt x="187" y="48"/>
                  </a:cubicBezTo>
                  <a:cubicBezTo>
                    <a:pt x="202" y="24"/>
                    <a:pt x="182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5106175" y="3272625"/>
              <a:ext cx="6750" cy="7475"/>
            </a:xfrm>
            <a:custGeom>
              <a:avLst/>
              <a:gdLst/>
              <a:ahLst/>
              <a:cxnLst/>
              <a:rect l="l" t="t" r="r" b="b"/>
              <a:pathLst>
                <a:path w="270" h="299" extrusionOk="0">
                  <a:moveTo>
                    <a:pt x="225" y="0"/>
                  </a:moveTo>
                  <a:cubicBezTo>
                    <a:pt x="218" y="0"/>
                    <a:pt x="210" y="3"/>
                    <a:pt x="202" y="9"/>
                  </a:cubicBezTo>
                  <a:cubicBezTo>
                    <a:pt x="129" y="82"/>
                    <a:pt x="69" y="169"/>
                    <a:pt x="16" y="255"/>
                  </a:cubicBezTo>
                  <a:cubicBezTo>
                    <a:pt x="1" y="275"/>
                    <a:pt x="19" y="298"/>
                    <a:pt x="37" y="298"/>
                  </a:cubicBezTo>
                  <a:cubicBezTo>
                    <a:pt x="44" y="298"/>
                    <a:pt x="50" y="296"/>
                    <a:pt x="56" y="289"/>
                  </a:cubicBezTo>
                  <a:cubicBezTo>
                    <a:pt x="122" y="209"/>
                    <a:pt x="176" y="129"/>
                    <a:pt x="249" y="56"/>
                  </a:cubicBezTo>
                  <a:cubicBezTo>
                    <a:pt x="269" y="30"/>
                    <a:pt x="250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5124700" y="3289200"/>
              <a:ext cx="5075" cy="5075"/>
            </a:xfrm>
            <a:custGeom>
              <a:avLst/>
              <a:gdLst/>
              <a:ahLst/>
              <a:cxnLst/>
              <a:rect l="l" t="t" r="r" b="b"/>
              <a:pathLst>
                <a:path w="203" h="203" extrusionOk="0">
                  <a:moveTo>
                    <a:pt x="160" y="1"/>
                  </a:moveTo>
                  <a:cubicBezTo>
                    <a:pt x="150" y="1"/>
                    <a:pt x="140" y="6"/>
                    <a:pt x="134" y="19"/>
                  </a:cubicBezTo>
                  <a:cubicBezTo>
                    <a:pt x="107" y="65"/>
                    <a:pt x="81" y="118"/>
                    <a:pt x="34" y="145"/>
                  </a:cubicBezTo>
                  <a:cubicBezTo>
                    <a:pt x="0" y="162"/>
                    <a:pt x="19" y="203"/>
                    <a:pt x="50" y="203"/>
                  </a:cubicBezTo>
                  <a:cubicBezTo>
                    <a:pt x="55" y="203"/>
                    <a:pt x="61" y="201"/>
                    <a:pt x="67" y="198"/>
                  </a:cubicBezTo>
                  <a:cubicBezTo>
                    <a:pt x="127" y="172"/>
                    <a:pt x="167" y="112"/>
                    <a:pt x="194" y="52"/>
                  </a:cubicBezTo>
                  <a:cubicBezTo>
                    <a:pt x="203" y="25"/>
                    <a:pt x="181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" name="Google Shape;520;p37"/>
            <p:cNvSpPr/>
            <p:nvPr/>
          </p:nvSpPr>
          <p:spPr>
            <a:xfrm>
              <a:off x="4914450" y="3168825"/>
              <a:ext cx="10525" cy="5325"/>
            </a:xfrm>
            <a:custGeom>
              <a:avLst/>
              <a:gdLst/>
              <a:ahLst/>
              <a:cxnLst/>
              <a:rect l="l" t="t" r="r" b="b"/>
              <a:pathLst>
                <a:path w="421" h="213" extrusionOk="0">
                  <a:moveTo>
                    <a:pt x="380" y="1"/>
                  </a:moveTo>
                  <a:cubicBezTo>
                    <a:pt x="375" y="1"/>
                    <a:pt x="370" y="2"/>
                    <a:pt x="365" y="5"/>
                  </a:cubicBezTo>
                  <a:cubicBezTo>
                    <a:pt x="252" y="65"/>
                    <a:pt x="139" y="105"/>
                    <a:pt x="26" y="158"/>
                  </a:cubicBezTo>
                  <a:cubicBezTo>
                    <a:pt x="1" y="171"/>
                    <a:pt x="11" y="212"/>
                    <a:pt x="34" y="212"/>
                  </a:cubicBezTo>
                  <a:cubicBezTo>
                    <a:pt x="35" y="212"/>
                    <a:pt x="37" y="212"/>
                    <a:pt x="39" y="211"/>
                  </a:cubicBezTo>
                  <a:cubicBezTo>
                    <a:pt x="92" y="211"/>
                    <a:pt x="145" y="185"/>
                    <a:pt x="192" y="165"/>
                  </a:cubicBezTo>
                  <a:cubicBezTo>
                    <a:pt x="265" y="131"/>
                    <a:pt x="332" y="98"/>
                    <a:pt x="392" y="58"/>
                  </a:cubicBezTo>
                  <a:cubicBezTo>
                    <a:pt x="420" y="41"/>
                    <a:pt x="405" y="1"/>
                    <a:pt x="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521;p37"/>
            <p:cNvSpPr/>
            <p:nvPr/>
          </p:nvSpPr>
          <p:spPr>
            <a:xfrm>
              <a:off x="4911200" y="3162825"/>
              <a:ext cx="9600" cy="6600"/>
            </a:xfrm>
            <a:custGeom>
              <a:avLst/>
              <a:gdLst/>
              <a:ahLst/>
              <a:cxnLst/>
              <a:rect l="l" t="t" r="r" b="b"/>
              <a:pathLst>
                <a:path w="384" h="264" extrusionOk="0">
                  <a:moveTo>
                    <a:pt x="339" y="1"/>
                  </a:moveTo>
                  <a:cubicBezTo>
                    <a:pt x="334" y="1"/>
                    <a:pt x="328" y="2"/>
                    <a:pt x="322" y="5"/>
                  </a:cubicBezTo>
                  <a:cubicBezTo>
                    <a:pt x="215" y="58"/>
                    <a:pt x="116" y="132"/>
                    <a:pt x="22" y="218"/>
                  </a:cubicBezTo>
                  <a:cubicBezTo>
                    <a:pt x="1" y="234"/>
                    <a:pt x="18" y="264"/>
                    <a:pt x="40" y="264"/>
                  </a:cubicBezTo>
                  <a:cubicBezTo>
                    <a:pt x="45" y="264"/>
                    <a:pt x="51" y="262"/>
                    <a:pt x="56" y="258"/>
                  </a:cubicBezTo>
                  <a:cubicBezTo>
                    <a:pt x="156" y="192"/>
                    <a:pt x="249" y="118"/>
                    <a:pt x="355" y="58"/>
                  </a:cubicBezTo>
                  <a:cubicBezTo>
                    <a:pt x="384" y="42"/>
                    <a:pt x="369" y="1"/>
                    <a:pt x="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4909400" y="3157675"/>
              <a:ext cx="6250" cy="5600"/>
            </a:xfrm>
            <a:custGeom>
              <a:avLst/>
              <a:gdLst/>
              <a:ahLst/>
              <a:cxnLst/>
              <a:rect l="l" t="t" r="r" b="b"/>
              <a:pathLst>
                <a:path w="250" h="224" extrusionOk="0">
                  <a:moveTo>
                    <a:pt x="205" y="0"/>
                  </a:moveTo>
                  <a:cubicBezTo>
                    <a:pt x="200" y="0"/>
                    <a:pt x="194" y="2"/>
                    <a:pt x="188" y="5"/>
                  </a:cubicBezTo>
                  <a:cubicBezTo>
                    <a:pt x="114" y="45"/>
                    <a:pt x="61" y="111"/>
                    <a:pt x="14" y="185"/>
                  </a:cubicBezTo>
                  <a:cubicBezTo>
                    <a:pt x="1" y="207"/>
                    <a:pt x="18" y="223"/>
                    <a:pt x="36" y="223"/>
                  </a:cubicBezTo>
                  <a:cubicBezTo>
                    <a:pt x="45" y="223"/>
                    <a:pt x="55" y="220"/>
                    <a:pt x="61" y="211"/>
                  </a:cubicBezTo>
                  <a:cubicBezTo>
                    <a:pt x="108" y="151"/>
                    <a:pt x="154" y="98"/>
                    <a:pt x="221" y="58"/>
                  </a:cubicBezTo>
                  <a:cubicBezTo>
                    <a:pt x="249" y="41"/>
                    <a:pt x="234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523;p37"/>
            <p:cNvSpPr/>
            <p:nvPr/>
          </p:nvSpPr>
          <p:spPr>
            <a:xfrm>
              <a:off x="4905000" y="3149675"/>
              <a:ext cx="8300" cy="5375"/>
            </a:xfrm>
            <a:custGeom>
              <a:avLst/>
              <a:gdLst/>
              <a:ahLst/>
              <a:cxnLst/>
              <a:rect l="l" t="t" r="r" b="b"/>
              <a:pathLst>
                <a:path w="332" h="215" extrusionOk="0">
                  <a:moveTo>
                    <a:pt x="288" y="1"/>
                  </a:moveTo>
                  <a:cubicBezTo>
                    <a:pt x="282" y="1"/>
                    <a:pt x="276" y="2"/>
                    <a:pt x="270" y="5"/>
                  </a:cubicBezTo>
                  <a:cubicBezTo>
                    <a:pt x="184" y="52"/>
                    <a:pt x="104" y="98"/>
                    <a:pt x="24" y="165"/>
                  </a:cubicBezTo>
                  <a:cubicBezTo>
                    <a:pt x="1" y="182"/>
                    <a:pt x="23" y="214"/>
                    <a:pt x="50" y="214"/>
                  </a:cubicBezTo>
                  <a:cubicBezTo>
                    <a:pt x="55" y="214"/>
                    <a:pt x="59" y="213"/>
                    <a:pt x="64" y="211"/>
                  </a:cubicBezTo>
                  <a:cubicBezTo>
                    <a:pt x="144" y="158"/>
                    <a:pt x="224" y="112"/>
                    <a:pt x="304" y="58"/>
                  </a:cubicBezTo>
                  <a:cubicBezTo>
                    <a:pt x="332" y="41"/>
                    <a:pt x="317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4899950" y="3139925"/>
              <a:ext cx="9075" cy="6650"/>
            </a:xfrm>
            <a:custGeom>
              <a:avLst/>
              <a:gdLst/>
              <a:ahLst/>
              <a:cxnLst/>
              <a:rect l="l" t="t" r="r" b="b"/>
              <a:pathLst>
                <a:path w="363" h="266" extrusionOk="0">
                  <a:moveTo>
                    <a:pt x="324" y="0"/>
                  </a:moveTo>
                  <a:cubicBezTo>
                    <a:pt x="320" y="0"/>
                    <a:pt x="316" y="1"/>
                    <a:pt x="312" y="2"/>
                  </a:cubicBezTo>
                  <a:cubicBezTo>
                    <a:pt x="186" y="42"/>
                    <a:pt x="93" y="115"/>
                    <a:pt x="19" y="222"/>
                  </a:cubicBezTo>
                  <a:cubicBezTo>
                    <a:pt x="0" y="246"/>
                    <a:pt x="22" y="266"/>
                    <a:pt x="43" y="266"/>
                  </a:cubicBezTo>
                  <a:cubicBezTo>
                    <a:pt x="52" y="266"/>
                    <a:pt x="60" y="263"/>
                    <a:pt x="66" y="255"/>
                  </a:cubicBezTo>
                  <a:cubicBezTo>
                    <a:pt x="133" y="155"/>
                    <a:pt x="226" y="102"/>
                    <a:pt x="332" y="62"/>
                  </a:cubicBezTo>
                  <a:cubicBezTo>
                    <a:pt x="362" y="50"/>
                    <a:pt x="355" y="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25" name="Google Shape;525;p37"/>
          <p:cNvPicPr preferRelativeResize="0"/>
          <p:nvPr/>
        </p:nvPicPr>
        <p:blipFill rotWithShape="1">
          <a:blip r:embed="rId1"/>
          <a:srcRect l="17314" t="17314" r="17321" b="17321"/>
          <a:stretch>
            <a:fillRect/>
          </a:stretch>
        </p:blipFill>
        <p:spPr>
          <a:xfrm rot="10800000">
            <a:off x="2118750" y="-3781600"/>
            <a:ext cx="4906500" cy="4906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526" name="Google Shape;526;p37"/>
          <p:cNvGrpSpPr/>
          <p:nvPr/>
        </p:nvGrpSpPr>
        <p:grpSpPr>
          <a:xfrm rot="-4098140">
            <a:off x="7593073" y="252060"/>
            <a:ext cx="1680866" cy="1802036"/>
            <a:chOff x="1711500" y="3815775"/>
            <a:chExt cx="666200" cy="714225"/>
          </a:xfrm>
        </p:grpSpPr>
        <p:sp>
          <p:nvSpPr>
            <p:cNvPr id="527" name="Google Shape;527;p37"/>
            <p:cNvSpPr/>
            <p:nvPr/>
          </p:nvSpPr>
          <p:spPr>
            <a:xfrm>
              <a:off x="1954400" y="4188450"/>
              <a:ext cx="61925" cy="176900"/>
            </a:xfrm>
            <a:custGeom>
              <a:avLst/>
              <a:gdLst/>
              <a:ahLst/>
              <a:cxnLst/>
              <a:rect l="l" t="t" r="r" b="b"/>
              <a:pathLst>
                <a:path w="2477" h="7076" extrusionOk="0">
                  <a:moveTo>
                    <a:pt x="2417" y="0"/>
                  </a:moveTo>
                  <a:cubicBezTo>
                    <a:pt x="2394" y="0"/>
                    <a:pt x="2382" y="0"/>
                    <a:pt x="2358" y="12"/>
                  </a:cubicBezTo>
                  <a:cubicBezTo>
                    <a:pt x="2346" y="24"/>
                    <a:pt x="2334" y="36"/>
                    <a:pt x="2334" y="60"/>
                  </a:cubicBezTo>
                  <a:cubicBezTo>
                    <a:pt x="2286" y="179"/>
                    <a:pt x="2239" y="310"/>
                    <a:pt x="2203" y="429"/>
                  </a:cubicBezTo>
                  <a:cubicBezTo>
                    <a:pt x="2179" y="500"/>
                    <a:pt x="2155" y="572"/>
                    <a:pt x="2132" y="643"/>
                  </a:cubicBezTo>
                  <a:cubicBezTo>
                    <a:pt x="2060" y="857"/>
                    <a:pt x="1989" y="1084"/>
                    <a:pt x="1917" y="1298"/>
                  </a:cubicBezTo>
                  <a:cubicBezTo>
                    <a:pt x="1834" y="1560"/>
                    <a:pt x="1751" y="1822"/>
                    <a:pt x="1667" y="2084"/>
                  </a:cubicBezTo>
                  <a:cubicBezTo>
                    <a:pt x="1608" y="2298"/>
                    <a:pt x="1536" y="2512"/>
                    <a:pt x="1465" y="2727"/>
                  </a:cubicBezTo>
                  <a:cubicBezTo>
                    <a:pt x="1441" y="2810"/>
                    <a:pt x="1417" y="2893"/>
                    <a:pt x="1393" y="2977"/>
                  </a:cubicBezTo>
                  <a:cubicBezTo>
                    <a:pt x="1322" y="3179"/>
                    <a:pt x="1251" y="3393"/>
                    <a:pt x="1191" y="3596"/>
                  </a:cubicBezTo>
                  <a:cubicBezTo>
                    <a:pt x="1155" y="3703"/>
                    <a:pt x="1120" y="3810"/>
                    <a:pt x="1084" y="3917"/>
                  </a:cubicBezTo>
                  <a:cubicBezTo>
                    <a:pt x="1012" y="4108"/>
                    <a:pt x="953" y="4298"/>
                    <a:pt x="882" y="4489"/>
                  </a:cubicBezTo>
                  <a:cubicBezTo>
                    <a:pt x="870" y="4536"/>
                    <a:pt x="846" y="4584"/>
                    <a:pt x="834" y="4632"/>
                  </a:cubicBezTo>
                  <a:cubicBezTo>
                    <a:pt x="798" y="4739"/>
                    <a:pt x="751" y="4846"/>
                    <a:pt x="715" y="4953"/>
                  </a:cubicBezTo>
                  <a:cubicBezTo>
                    <a:pt x="703" y="4989"/>
                    <a:pt x="691" y="5025"/>
                    <a:pt x="679" y="5060"/>
                  </a:cubicBezTo>
                  <a:cubicBezTo>
                    <a:pt x="679" y="5048"/>
                    <a:pt x="679" y="5048"/>
                    <a:pt x="679" y="5037"/>
                  </a:cubicBezTo>
                  <a:cubicBezTo>
                    <a:pt x="572" y="5346"/>
                    <a:pt x="453" y="5644"/>
                    <a:pt x="346" y="5953"/>
                  </a:cubicBezTo>
                  <a:cubicBezTo>
                    <a:pt x="239" y="6251"/>
                    <a:pt x="131" y="6561"/>
                    <a:pt x="36" y="6870"/>
                  </a:cubicBezTo>
                  <a:cubicBezTo>
                    <a:pt x="24" y="6894"/>
                    <a:pt x="12" y="6906"/>
                    <a:pt x="12" y="6930"/>
                  </a:cubicBezTo>
                  <a:cubicBezTo>
                    <a:pt x="12" y="6942"/>
                    <a:pt x="0" y="6953"/>
                    <a:pt x="0" y="6965"/>
                  </a:cubicBezTo>
                  <a:cubicBezTo>
                    <a:pt x="0" y="6965"/>
                    <a:pt x="0" y="6977"/>
                    <a:pt x="0" y="6977"/>
                  </a:cubicBezTo>
                  <a:cubicBezTo>
                    <a:pt x="0" y="6989"/>
                    <a:pt x="0" y="7001"/>
                    <a:pt x="0" y="7013"/>
                  </a:cubicBezTo>
                  <a:cubicBezTo>
                    <a:pt x="0" y="7049"/>
                    <a:pt x="36" y="7072"/>
                    <a:pt x="60" y="7072"/>
                  </a:cubicBezTo>
                  <a:cubicBezTo>
                    <a:pt x="66" y="7075"/>
                    <a:pt x="73" y="7076"/>
                    <a:pt x="80" y="7076"/>
                  </a:cubicBezTo>
                  <a:cubicBezTo>
                    <a:pt x="111" y="7076"/>
                    <a:pt x="143" y="7054"/>
                    <a:pt x="143" y="7025"/>
                  </a:cubicBezTo>
                  <a:cubicBezTo>
                    <a:pt x="155" y="7013"/>
                    <a:pt x="155" y="7001"/>
                    <a:pt x="143" y="6989"/>
                  </a:cubicBezTo>
                  <a:cubicBezTo>
                    <a:pt x="155" y="6965"/>
                    <a:pt x="155" y="6942"/>
                    <a:pt x="167" y="6930"/>
                  </a:cubicBezTo>
                  <a:cubicBezTo>
                    <a:pt x="167" y="6906"/>
                    <a:pt x="179" y="6894"/>
                    <a:pt x="179" y="6870"/>
                  </a:cubicBezTo>
                  <a:cubicBezTo>
                    <a:pt x="191" y="6834"/>
                    <a:pt x="215" y="6787"/>
                    <a:pt x="227" y="6751"/>
                  </a:cubicBezTo>
                  <a:cubicBezTo>
                    <a:pt x="250" y="6680"/>
                    <a:pt x="274" y="6596"/>
                    <a:pt x="298" y="6525"/>
                  </a:cubicBezTo>
                  <a:cubicBezTo>
                    <a:pt x="346" y="6382"/>
                    <a:pt x="393" y="6239"/>
                    <a:pt x="441" y="6108"/>
                  </a:cubicBezTo>
                  <a:cubicBezTo>
                    <a:pt x="477" y="6037"/>
                    <a:pt x="501" y="5965"/>
                    <a:pt x="524" y="5882"/>
                  </a:cubicBezTo>
                  <a:cubicBezTo>
                    <a:pt x="572" y="5763"/>
                    <a:pt x="608" y="5644"/>
                    <a:pt x="655" y="5537"/>
                  </a:cubicBezTo>
                  <a:cubicBezTo>
                    <a:pt x="715" y="5394"/>
                    <a:pt x="762" y="5239"/>
                    <a:pt x="822" y="5084"/>
                  </a:cubicBezTo>
                  <a:cubicBezTo>
                    <a:pt x="882" y="4917"/>
                    <a:pt x="953" y="4751"/>
                    <a:pt x="1012" y="4572"/>
                  </a:cubicBezTo>
                  <a:cubicBezTo>
                    <a:pt x="1060" y="4441"/>
                    <a:pt x="1108" y="4298"/>
                    <a:pt x="1155" y="4155"/>
                  </a:cubicBezTo>
                  <a:cubicBezTo>
                    <a:pt x="1191" y="4036"/>
                    <a:pt x="1239" y="3917"/>
                    <a:pt x="1274" y="3798"/>
                  </a:cubicBezTo>
                  <a:cubicBezTo>
                    <a:pt x="1346" y="3596"/>
                    <a:pt x="1405" y="3382"/>
                    <a:pt x="1477" y="3179"/>
                  </a:cubicBezTo>
                  <a:cubicBezTo>
                    <a:pt x="1513" y="3084"/>
                    <a:pt x="1548" y="2989"/>
                    <a:pt x="1572" y="2881"/>
                  </a:cubicBezTo>
                  <a:cubicBezTo>
                    <a:pt x="1691" y="2500"/>
                    <a:pt x="1822" y="2119"/>
                    <a:pt x="1941" y="1738"/>
                  </a:cubicBezTo>
                  <a:cubicBezTo>
                    <a:pt x="2025" y="1453"/>
                    <a:pt x="2120" y="1167"/>
                    <a:pt x="2215" y="881"/>
                  </a:cubicBezTo>
                  <a:cubicBezTo>
                    <a:pt x="2251" y="762"/>
                    <a:pt x="2286" y="631"/>
                    <a:pt x="2334" y="512"/>
                  </a:cubicBezTo>
                  <a:cubicBezTo>
                    <a:pt x="2382" y="369"/>
                    <a:pt x="2429" y="226"/>
                    <a:pt x="2477" y="95"/>
                  </a:cubicBezTo>
                  <a:cubicBezTo>
                    <a:pt x="2477" y="72"/>
                    <a:pt x="2477" y="48"/>
                    <a:pt x="2465" y="36"/>
                  </a:cubicBezTo>
                  <a:cubicBezTo>
                    <a:pt x="2453" y="24"/>
                    <a:pt x="2453" y="12"/>
                    <a:pt x="2441" y="12"/>
                  </a:cubicBezTo>
                  <a:cubicBezTo>
                    <a:pt x="2429" y="12"/>
                    <a:pt x="2429" y="0"/>
                    <a:pt x="2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2212175" y="4352850"/>
              <a:ext cx="162550" cy="166900"/>
            </a:xfrm>
            <a:custGeom>
              <a:avLst/>
              <a:gdLst/>
              <a:ahLst/>
              <a:cxnLst/>
              <a:rect l="l" t="t" r="r" b="b"/>
              <a:pathLst>
                <a:path w="6502" h="6676" extrusionOk="0">
                  <a:moveTo>
                    <a:pt x="6415" y="1"/>
                  </a:moveTo>
                  <a:cubicBezTo>
                    <a:pt x="6394" y="1"/>
                    <a:pt x="6372" y="6"/>
                    <a:pt x="6358" y="20"/>
                  </a:cubicBezTo>
                  <a:cubicBezTo>
                    <a:pt x="6132" y="235"/>
                    <a:pt x="5906" y="449"/>
                    <a:pt x="5680" y="663"/>
                  </a:cubicBezTo>
                  <a:cubicBezTo>
                    <a:pt x="5549" y="794"/>
                    <a:pt x="5406" y="925"/>
                    <a:pt x="5275" y="1056"/>
                  </a:cubicBezTo>
                  <a:cubicBezTo>
                    <a:pt x="5120" y="1199"/>
                    <a:pt x="4977" y="1342"/>
                    <a:pt x="4822" y="1485"/>
                  </a:cubicBezTo>
                  <a:cubicBezTo>
                    <a:pt x="4763" y="1556"/>
                    <a:pt x="4691" y="1616"/>
                    <a:pt x="4620" y="1687"/>
                  </a:cubicBezTo>
                  <a:cubicBezTo>
                    <a:pt x="4560" y="1747"/>
                    <a:pt x="4501" y="1806"/>
                    <a:pt x="4453" y="1866"/>
                  </a:cubicBezTo>
                  <a:cubicBezTo>
                    <a:pt x="4287" y="2044"/>
                    <a:pt x="4120" y="2223"/>
                    <a:pt x="3953" y="2413"/>
                  </a:cubicBezTo>
                  <a:cubicBezTo>
                    <a:pt x="3870" y="2509"/>
                    <a:pt x="3775" y="2604"/>
                    <a:pt x="3691" y="2699"/>
                  </a:cubicBezTo>
                  <a:cubicBezTo>
                    <a:pt x="3513" y="2902"/>
                    <a:pt x="3346" y="3104"/>
                    <a:pt x="3167" y="3306"/>
                  </a:cubicBezTo>
                  <a:cubicBezTo>
                    <a:pt x="3072" y="3402"/>
                    <a:pt x="2977" y="3509"/>
                    <a:pt x="2893" y="3616"/>
                  </a:cubicBezTo>
                  <a:cubicBezTo>
                    <a:pt x="2727" y="3806"/>
                    <a:pt x="2548" y="3985"/>
                    <a:pt x="2382" y="4176"/>
                  </a:cubicBezTo>
                  <a:cubicBezTo>
                    <a:pt x="2262" y="4318"/>
                    <a:pt x="2143" y="4449"/>
                    <a:pt x="2024" y="4580"/>
                  </a:cubicBezTo>
                  <a:cubicBezTo>
                    <a:pt x="1977" y="4628"/>
                    <a:pt x="1929" y="4687"/>
                    <a:pt x="1881" y="4735"/>
                  </a:cubicBezTo>
                  <a:cubicBezTo>
                    <a:pt x="1786" y="4830"/>
                    <a:pt x="1703" y="4914"/>
                    <a:pt x="1620" y="5009"/>
                  </a:cubicBezTo>
                  <a:cubicBezTo>
                    <a:pt x="1560" y="5068"/>
                    <a:pt x="1500" y="5128"/>
                    <a:pt x="1441" y="5188"/>
                  </a:cubicBezTo>
                  <a:cubicBezTo>
                    <a:pt x="1369" y="5247"/>
                    <a:pt x="1310" y="5319"/>
                    <a:pt x="1239" y="5378"/>
                  </a:cubicBezTo>
                  <a:cubicBezTo>
                    <a:pt x="965" y="5652"/>
                    <a:pt x="679" y="5914"/>
                    <a:pt x="405" y="6188"/>
                  </a:cubicBezTo>
                  <a:cubicBezTo>
                    <a:pt x="346" y="6247"/>
                    <a:pt x="298" y="6295"/>
                    <a:pt x="238" y="6354"/>
                  </a:cubicBezTo>
                  <a:cubicBezTo>
                    <a:pt x="203" y="6390"/>
                    <a:pt x="155" y="6438"/>
                    <a:pt x="119" y="6473"/>
                  </a:cubicBezTo>
                  <a:lnTo>
                    <a:pt x="107" y="6473"/>
                  </a:lnTo>
                  <a:cubicBezTo>
                    <a:pt x="96" y="6473"/>
                    <a:pt x="72" y="6473"/>
                    <a:pt x="48" y="6485"/>
                  </a:cubicBezTo>
                  <a:cubicBezTo>
                    <a:pt x="36" y="6497"/>
                    <a:pt x="24" y="6509"/>
                    <a:pt x="12" y="6533"/>
                  </a:cubicBezTo>
                  <a:cubicBezTo>
                    <a:pt x="12" y="6545"/>
                    <a:pt x="12" y="6545"/>
                    <a:pt x="12" y="6557"/>
                  </a:cubicBezTo>
                  <a:cubicBezTo>
                    <a:pt x="12" y="6569"/>
                    <a:pt x="0" y="6581"/>
                    <a:pt x="0" y="6581"/>
                  </a:cubicBezTo>
                  <a:cubicBezTo>
                    <a:pt x="0" y="6604"/>
                    <a:pt x="12" y="6628"/>
                    <a:pt x="24" y="6640"/>
                  </a:cubicBezTo>
                  <a:cubicBezTo>
                    <a:pt x="36" y="6652"/>
                    <a:pt x="60" y="6664"/>
                    <a:pt x="72" y="6676"/>
                  </a:cubicBezTo>
                  <a:cubicBezTo>
                    <a:pt x="96" y="6676"/>
                    <a:pt x="119" y="6676"/>
                    <a:pt x="143" y="6664"/>
                  </a:cubicBezTo>
                  <a:cubicBezTo>
                    <a:pt x="167" y="6652"/>
                    <a:pt x="203" y="6616"/>
                    <a:pt x="226" y="6592"/>
                  </a:cubicBezTo>
                  <a:cubicBezTo>
                    <a:pt x="250" y="6581"/>
                    <a:pt x="262" y="6569"/>
                    <a:pt x="286" y="6545"/>
                  </a:cubicBezTo>
                  <a:cubicBezTo>
                    <a:pt x="322" y="6509"/>
                    <a:pt x="357" y="6485"/>
                    <a:pt x="381" y="6450"/>
                  </a:cubicBezTo>
                  <a:cubicBezTo>
                    <a:pt x="453" y="6378"/>
                    <a:pt x="524" y="6319"/>
                    <a:pt x="584" y="6247"/>
                  </a:cubicBezTo>
                  <a:cubicBezTo>
                    <a:pt x="727" y="6116"/>
                    <a:pt x="858" y="5973"/>
                    <a:pt x="1000" y="5842"/>
                  </a:cubicBezTo>
                  <a:cubicBezTo>
                    <a:pt x="1143" y="5700"/>
                    <a:pt x="1286" y="5557"/>
                    <a:pt x="1429" y="5426"/>
                  </a:cubicBezTo>
                  <a:cubicBezTo>
                    <a:pt x="1560" y="5295"/>
                    <a:pt x="1691" y="5176"/>
                    <a:pt x="1810" y="5045"/>
                  </a:cubicBezTo>
                  <a:cubicBezTo>
                    <a:pt x="1858" y="4985"/>
                    <a:pt x="1905" y="4938"/>
                    <a:pt x="1953" y="4890"/>
                  </a:cubicBezTo>
                  <a:cubicBezTo>
                    <a:pt x="1977" y="4866"/>
                    <a:pt x="2001" y="4842"/>
                    <a:pt x="2012" y="4818"/>
                  </a:cubicBezTo>
                  <a:cubicBezTo>
                    <a:pt x="2084" y="4747"/>
                    <a:pt x="2155" y="4676"/>
                    <a:pt x="2215" y="4604"/>
                  </a:cubicBezTo>
                  <a:cubicBezTo>
                    <a:pt x="2334" y="4473"/>
                    <a:pt x="2453" y="4342"/>
                    <a:pt x="2560" y="4211"/>
                  </a:cubicBezTo>
                  <a:cubicBezTo>
                    <a:pt x="2727" y="4045"/>
                    <a:pt x="2882" y="3866"/>
                    <a:pt x="3036" y="3687"/>
                  </a:cubicBezTo>
                  <a:cubicBezTo>
                    <a:pt x="3144" y="3568"/>
                    <a:pt x="3251" y="3437"/>
                    <a:pt x="3358" y="3318"/>
                  </a:cubicBezTo>
                  <a:cubicBezTo>
                    <a:pt x="3525" y="3128"/>
                    <a:pt x="3691" y="2937"/>
                    <a:pt x="3858" y="2747"/>
                  </a:cubicBezTo>
                  <a:cubicBezTo>
                    <a:pt x="3953" y="2640"/>
                    <a:pt x="4048" y="2532"/>
                    <a:pt x="4144" y="2425"/>
                  </a:cubicBezTo>
                  <a:cubicBezTo>
                    <a:pt x="4298" y="2271"/>
                    <a:pt x="4441" y="2116"/>
                    <a:pt x="4584" y="1949"/>
                  </a:cubicBezTo>
                  <a:cubicBezTo>
                    <a:pt x="4608" y="1913"/>
                    <a:pt x="4644" y="1890"/>
                    <a:pt x="4679" y="1854"/>
                  </a:cubicBezTo>
                  <a:cubicBezTo>
                    <a:pt x="4715" y="1818"/>
                    <a:pt x="4751" y="1782"/>
                    <a:pt x="4787" y="1747"/>
                  </a:cubicBezTo>
                  <a:cubicBezTo>
                    <a:pt x="4858" y="1675"/>
                    <a:pt x="4929" y="1604"/>
                    <a:pt x="5013" y="1532"/>
                  </a:cubicBezTo>
                  <a:cubicBezTo>
                    <a:pt x="5299" y="1247"/>
                    <a:pt x="5596" y="961"/>
                    <a:pt x="5894" y="687"/>
                  </a:cubicBezTo>
                  <a:cubicBezTo>
                    <a:pt x="6084" y="496"/>
                    <a:pt x="6275" y="318"/>
                    <a:pt x="6465" y="139"/>
                  </a:cubicBezTo>
                  <a:cubicBezTo>
                    <a:pt x="6501" y="104"/>
                    <a:pt x="6501" y="56"/>
                    <a:pt x="6465" y="20"/>
                  </a:cubicBezTo>
                  <a:cubicBezTo>
                    <a:pt x="6465" y="20"/>
                    <a:pt x="6453" y="20"/>
                    <a:pt x="6453" y="8"/>
                  </a:cubicBezTo>
                  <a:cubicBezTo>
                    <a:pt x="6444" y="3"/>
                    <a:pt x="6430" y="1"/>
                    <a:pt x="6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1951425" y="4367850"/>
              <a:ext cx="258675" cy="152500"/>
            </a:xfrm>
            <a:custGeom>
              <a:avLst/>
              <a:gdLst/>
              <a:ahLst/>
              <a:cxnLst/>
              <a:rect l="l" t="t" r="r" b="b"/>
              <a:pathLst>
                <a:path w="10347" h="6100" extrusionOk="0">
                  <a:moveTo>
                    <a:pt x="149" y="1"/>
                  </a:moveTo>
                  <a:cubicBezTo>
                    <a:pt x="128" y="1"/>
                    <a:pt x="108" y="4"/>
                    <a:pt x="84" y="16"/>
                  </a:cubicBezTo>
                  <a:cubicBezTo>
                    <a:pt x="60" y="27"/>
                    <a:pt x="24" y="51"/>
                    <a:pt x="12" y="87"/>
                  </a:cubicBezTo>
                  <a:cubicBezTo>
                    <a:pt x="0" y="123"/>
                    <a:pt x="24" y="158"/>
                    <a:pt x="48" y="182"/>
                  </a:cubicBezTo>
                  <a:cubicBezTo>
                    <a:pt x="72" y="218"/>
                    <a:pt x="108" y="242"/>
                    <a:pt x="143" y="266"/>
                  </a:cubicBezTo>
                  <a:cubicBezTo>
                    <a:pt x="239" y="349"/>
                    <a:pt x="346" y="420"/>
                    <a:pt x="453" y="492"/>
                  </a:cubicBezTo>
                  <a:cubicBezTo>
                    <a:pt x="667" y="635"/>
                    <a:pt x="881" y="778"/>
                    <a:pt x="1096" y="920"/>
                  </a:cubicBezTo>
                  <a:cubicBezTo>
                    <a:pt x="1310" y="1063"/>
                    <a:pt x="1524" y="1194"/>
                    <a:pt x="1739" y="1325"/>
                  </a:cubicBezTo>
                  <a:cubicBezTo>
                    <a:pt x="1977" y="1468"/>
                    <a:pt x="2203" y="1599"/>
                    <a:pt x="2441" y="1742"/>
                  </a:cubicBezTo>
                  <a:cubicBezTo>
                    <a:pt x="2548" y="1801"/>
                    <a:pt x="2655" y="1873"/>
                    <a:pt x="2763" y="1932"/>
                  </a:cubicBezTo>
                  <a:cubicBezTo>
                    <a:pt x="2858" y="1992"/>
                    <a:pt x="2953" y="2052"/>
                    <a:pt x="3048" y="2111"/>
                  </a:cubicBezTo>
                  <a:cubicBezTo>
                    <a:pt x="3132" y="2147"/>
                    <a:pt x="3203" y="2194"/>
                    <a:pt x="3275" y="2230"/>
                  </a:cubicBezTo>
                  <a:cubicBezTo>
                    <a:pt x="3310" y="2254"/>
                    <a:pt x="3358" y="2278"/>
                    <a:pt x="3394" y="2302"/>
                  </a:cubicBezTo>
                  <a:cubicBezTo>
                    <a:pt x="3513" y="2361"/>
                    <a:pt x="3632" y="2421"/>
                    <a:pt x="3739" y="2480"/>
                  </a:cubicBezTo>
                  <a:cubicBezTo>
                    <a:pt x="3846" y="2540"/>
                    <a:pt x="3965" y="2587"/>
                    <a:pt x="4072" y="2647"/>
                  </a:cubicBezTo>
                  <a:cubicBezTo>
                    <a:pt x="4144" y="2694"/>
                    <a:pt x="4227" y="2742"/>
                    <a:pt x="4310" y="2790"/>
                  </a:cubicBezTo>
                  <a:cubicBezTo>
                    <a:pt x="4346" y="2802"/>
                    <a:pt x="4394" y="2825"/>
                    <a:pt x="4430" y="2849"/>
                  </a:cubicBezTo>
                  <a:cubicBezTo>
                    <a:pt x="4668" y="2992"/>
                    <a:pt x="4906" y="3147"/>
                    <a:pt x="5156" y="3290"/>
                  </a:cubicBezTo>
                  <a:cubicBezTo>
                    <a:pt x="5251" y="3349"/>
                    <a:pt x="5358" y="3409"/>
                    <a:pt x="5453" y="3456"/>
                  </a:cubicBezTo>
                  <a:cubicBezTo>
                    <a:pt x="5549" y="3516"/>
                    <a:pt x="5644" y="3576"/>
                    <a:pt x="5751" y="3623"/>
                  </a:cubicBezTo>
                  <a:cubicBezTo>
                    <a:pt x="5870" y="3695"/>
                    <a:pt x="6001" y="3766"/>
                    <a:pt x="6132" y="3826"/>
                  </a:cubicBezTo>
                  <a:cubicBezTo>
                    <a:pt x="6263" y="3897"/>
                    <a:pt x="6382" y="3968"/>
                    <a:pt x="6513" y="4040"/>
                  </a:cubicBezTo>
                  <a:cubicBezTo>
                    <a:pt x="6751" y="4171"/>
                    <a:pt x="6977" y="4302"/>
                    <a:pt x="7216" y="4433"/>
                  </a:cubicBezTo>
                  <a:cubicBezTo>
                    <a:pt x="7394" y="4540"/>
                    <a:pt x="7585" y="4647"/>
                    <a:pt x="7763" y="4754"/>
                  </a:cubicBezTo>
                  <a:cubicBezTo>
                    <a:pt x="8013" y="4897"/>
                    <a:pt x="8275" y="5040"/>
                    <a:pt x="8525" y="5183"/>
                  </a:cubicBezTo>
                  <a:cubicBezTo>
                    <a:pt x="8597" y="5219"/>
                    <a:pt x="8668" y="5254"/>
                    <a:pt x="8728" y="5302"/>
                  </a:cubicBezTo>
                  <a:cubicBezTo>
                    <a:pt x="8894" y="5385"/>
                    <a:pt x="9061" y="5469"/>
                    <a:pt x="9216" y="5564"/>
                  </a:cubicBezTo>
                  <a:cubicBezTo>
                    <a:pt x="9359" y="5635"/>
                    <a:pt x="9513" y="5719"/>
                    <a:pt x="9656" y="5802"/>
                  </a:cubicBezTo>
                  <a:cubicBezTo>
                    <a:pt x="9847" y="5897"/>
                    <a:pt x="10025" y="5992"/>
                    <a:pt x="10216" y="6088"/>
                  </a:cubicBezTo>
                  <a:cubicBezTo>
                    <a:pt x="10228" y="6096"/>
                    <a:pt x="10241" y="6100"/>
                    <a:pt x="10254" y="6100"/>
                  </a:cubicBezTo>
                  <a:cubicBezTo>
                    <a:pt x="10281" y="6100"/>
                    <a:pt x="10307" y="6084"/>
                    <a:pt x="10323" y="6052"/>
                  </a:cubicBezTo>
                  <a:cubicBezTo>
                    <a:pt x="10347" y="6028"/>
                    <a:pt x="10335" y="5969"/>
                    <a:pt x="10299" y="5957"/>
                  </a:cubicBezTo>
                  <a:cubicBezTo>
                    <a:pt x="10299" y="5957"/>
                    <a:pt x="10299" y="5945"/>
                    <a:pt x="10299" y="5945"/>
                  </a:cubicBezTo>
                  <a:cubicBezTo>
                    <a:pt x="10109" y="5850"/>
                    <a:pt x="9930" y="5766"/>
                    <a:pt x="9752" y="5671"/>
                  </a:cubicBezTo>
                  <a:cubicBezTo>
                    <a:pt x="9609" y="5588"/>
                    <a:pt x="9478" y="5516"/>
                    <a:pt x="9335" y="5445"/>
                  </a:cubicBezTo>
                  <a:cubicBezTo>
                    <a:pt x="9085" y="5314"/>
                    <a:pt x="8847" y="5183"/>
                    <a:pt x="8597" y="5052"/>
                  </a:cubicBezTo>
                  <a:cubicBezTo>
                    <a:pt x="8525" y="5004"/>
                    <a:pt x="8442" y="4957"/>
                    <a:pt x="8370" y="4909"/>
                  </a:cubicBezTo>
                  <a:cubicBezTo>
                    <a:pt x="8204" y="4826"/>
                    <a:pt x="8049" y="4730"/>
                    <a:pt x="7882" y="4635"/>
                  </a:cubicBezTo>
                  <a:cubicBezTo>
                    <a:pt x="7692" y="4528"/>
                    <a:pt x="7513" y="4421"/>
                    <a:pt x="7323" y="4314"/>
                  </a:cubicBezTo>
                  <a:cubicBezTo>
                    <a:pt x="7085" y="4183"/>
                    <a:pt x="6858" y="4052"/>
                    <a:pt x="6620" y="3921"/>
                  </a:cubicBezTo>
                  <a:cubicBezTo>
                    <a:pt x="6489" y="3849"/>
                    <a:pt x="6346" y="3766"/>
                    <a:pt x="6215" y="3695"/>
                  </a:cubicBezTo>
                  <a:cubicBezTo>
                    <a:pt x="6096" y="3635"/>
                    <a:pt x="5977" y="3564"/>
                    <a:pt x="5858" y="3504"/>
                  </a:cubicBezTo>
                  <a:cubicBezTo>
                    <a:pt x="5763" y="3456"/>
                    <a:pt x="5668" y="3397"/>
                    <a:pt x="5573" y="3349"/>
                  </a:cubicBezTo>
                  <a:cubicBezTo>
                    <a:pt x="5501" y="3302"/>
                    <a:pt x="5418" y="3254"/>
                    <a:pt x="5346" y="3218"/>
                  </a:cubicBezTo>
                  <a:cubicBezTo>
                    <a:pt x="5311" y="3195"/>
                    <a:pt x="5287" y="3183"/>
                    <a:pt x="5251" y="3171"/>
                  </a:cubicBezTo>
                  <a:cubicBezTo>
                    <a:pt x="5013" y="3016"/>
                    <a:pt x="4763" y="2873"/>
                    <a:pt x="4525" y="2718"/>
                  </a:cubicBezTo>
                  <a:cubicBezTo>
                    <a:pt x="4489" y="2706"/>
                    <a:pt x="4453" y="2683"/>
                    <a:pt x="4418" y="2671"/>
                  </a:cubicBezTo>
                  <a:cubicBezTo>
                    <a:pt x="4346" y="2623"/>
                    <a:pt x="4263" y="2575"/>
                    <a:pt x="4179" y="2528"/>
                  </a:cubicBezTo>
                  <a:cubicBezTo>
                    <a:pt x="4072" y="2468"/>
                    <a:pt x="3965" y="2421"/>
                    <a:pt x="3858" y="2361"/>
                  </a:cubicBezTo>
                  <a:cubicBezTo>
                    <a:pt x="3751" y="2302"/>
                    <a:pt x="3632" y="2242"/>
                    <a:pt x="3525" y="2182"/>
                  </a:cubicBezTo>
                  <a:cubicBezTo>
                    <a:pt x="3465" y="2159"/>
                    <a:pt x="3417" y="2135"/>
                    <a:pt x="3370" y="2111"/>
                  </a:cubicBezTo>
                  <a:cubicBezTo>
                    <a:pt x="3298" y="2063"/>
                    <a:pt x="3227" y="2028"/>
                    <a:pt x="3167" y="1992"/>
                  </a:cubicBezTo>
                  <a:cubicBezTo>
                    <a:pt x="3060" y="1921"/>
                    <a:pt x="2953" y="1861"/>
                    <a:pt x="2846" y="1801"/>
                  </a:cubicBezTo>
                  <a:cubicBezTo>
                    <a:pt x="2739" y="1742"/>
                    <a:pt x="2644" y="1671"/>
                    <a:pt x="2536" y="1611"/>
                  </a:cubicBezTo>
                  <a:cubicBezTo>
                    <a:pt x="2310" y="1480"/>
                    <a:pt x="2084" y="1337"/>
                    <a:pt x="1870" y="1206"/>
                  </a:cubicBezTo>
                  <a:cubicBezTo>
                    <a:pt x="1643" y="1075"/>
                    <a:pt x="1417" y="944"/>
                    <a:pt x="1203" y="801"/>
                  </a:cubicBezTo>
                  <a:cubicBezTo>
                    <a:pt x="989" y="658"/>
                    <a:pt x="774" y="516"/>
                    <a:pt x="560" y="361"/>
                  </a:cubicBezTo>
                  <a:cubicBezTo>
                    <a:pt x="489" y="313"/>
                    <a:pt x="405" y="266"/>
                    <a:pt x="334" y="206"/>
                  </a:cubicBezTo>
                  <a:lnTo>
                    <a:pt x="334" y="206"/>
                  </a:lnTo>
                  <a:cubicBezTo>
                    <a:pt x="358" y="218"/>
                    <a:pt x="381" y="218"/>
                    <a:pt x="405" y="230"/>
                  </a:cubicBezTo>
                  <a:cubicBezTo>
                    <a:pt x="410" y="231"/>
                    <a:pt x="415" y="232"/>
                    <a:pt x="420" y="232"/>
                  </a:cubicBezTo>
                  <a:cubicBezTo>
                    <a:pt x="453" y="232"/>
                    <a:pt x="490" y="201"/>
                    <a:pt x="500" y="170"/>
                  </a:cubicBezTo>
                  <a:cubicBezTo>
                    <a:pt x="512" y="123"/>
                    <a:pt x="489" y="87"/>
                    <a:pt x="441" y="75"/>
                  </a:cubicBezTo>
                  <a:cubicBezTo>
                    <a:pt x="405" y="63"/>
                    <a:pt x="358" y="51"/>
                    <a:pt x="322" y="39"/>
                  </a:cubicBezTo>
                  <a:cubicBezTo>
                    <a:pt x="286" y="27"/>
                    <a:pt x="250" y="16"/>
                    <a:pt x="215" y="4"/>
                  </a:cubicBezTo>
                  <a:cubicBezTo>
                    <a:pt x="191" y="4"/>
                    <a:pt x="170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2014525" y="4189325"/>
              <a:ext cx="363175" cy="160475"/>
            </a:xfrm>
            <a:custGeom>
              <a:avLst/>
              <a:gdLst/>
              <a:ahLst/>
              <a:cxnLst/>
              <a:rect l="l" t="t" r="r" b="b"/>
              <a:pathLst>
                <a:path w="14527" h="6419" extrusionOk="0">
                  <a:moveTo>
                    <a:pt x="96" y="1"/>
                  </a:moveTo>
                  <a:cubicBezTo>
                    <a:pt x="60" y="1"/>
                    <a:pt x="24" y="25"/>
                    <a:pt x="12" y="60"/>
                  </a:cubicBezTo>
                  <a:cubicBezTo>
                    <a:pt x="1" y="96"/>
                    <a:pt x="12" y="120"/>
                    <a:pt x="36" y="144"/>
                  </a:cubicBezTo>
                  <a:cubicBezTo>
                    <a:pt x="60" y="168"/>
                    <a:pt x="108" y="191"/>
                    <a:pt x="143" y="215"/>
                  </a:cubicBezTo>
                  <a:cubicBezTo>
                    <a:pt x="167" y="227"/>
                    <a:pt x="203" y="239"/>
                    <a:pt x="227" y="251"/>
                  </a:cubicBezTo>
                  <a:cubicBezTo>
                    <a:pt x="286" y="275"/>
                    <a:pt x="334" y="310"/>
                    <a:pt x="393" y="334"/>
                  </a:cubicBezTo>
                  <a:cubicBezTo>
                    <a:pt x="512" y="382"/>
                    <a:pt x="632" y="430"/>
                    <a:pt x="751" y="477"/>
                  </a:cubicBezTo>
                  <a:cubicBezTo>
                    <a:pt x="989" y="584"/>
                    <a:pt x="1239" y="680"/>
                    <a:pt x="1477" y="775"/>
                  </a:cubicBezTo>
                  <a:cubicBezTo>
                    <a:pt x="1548" y="799"/>
                    <a:pt x="1620" y="834"/>
                    <a:pt x="1691" y="870"/>
                  </a:cubicBezTo>
                  <a:cubicBezTo>
                    <a:pt x="1775" y="906"/>
                    <a:pt x="1858" y="942"/>
                    <a:pt x="1941" y="977"/>
                  </a:cubicBezTo>
                  <a:cubicBezTo>
                    <a:pt x="2096" y="1049"/>
                    <a:pt x="2251" y="1132"/>
                    <a:pt x="2406" y="1203"/>
                  </a:cubicBezTo>
                  <a:cubicBezTo>
                    <a:pt x="2560" y="1275"/>
                    <a:pt x="2703" y="1346"/>
                    <a:pt x="2858" y="1418"/>
                  </a:cubicBezTo>
                  <a:cubicBezTo>
                    <a:pt x="3001" y="1477"/>
                    <a:pt x="3156" y="1549"/>
                    <a:pt x="3310" y="1608"/>
                  </a:cubicBezTo>
                  <a:cubicBezTo>
                    <a:pt x="3453" y="1680"/>
                    <a:pt x="3608" y="1751"/>
                    <a:pt x="3763" y="1811"/>
                  </a:cubicBezTo>
                  <a:cubicBezTo>
                    <a:pt x="3930" y="1882"/>
                    <a:pt x="4096" y="1954"/>
                    <a:pt x="4263" y="2025"/>
                  </a:cubicBezTo>
                  <a:cubicBezTo>
                    <a:pt x="4346" y="2061"/>
                    <a:pt x="4430" y="2096"/>
                    <a:pt x="4513" y="2120"/>
                  </a:cubicBezTo>
                  <a:cubicBezTo>
                    <a:pt x="4573" y="2156"/>
                    <a:pt x="4632" y="2180"/>
                    <a:pt x="4703" y="2192"/>
                  </a:cubicBezTo>
                  <a:cubicBezTo>
                    <a:pt x="4870" y="2263"/>
                    <a:pt x="5049" y="2323"/>
                    <a:pt x="5227" y="2394"/>
                  </a:cubicBezTo>
                  <a:cubicBezTo>
                    <a:pt x="5287" y="2418"/>
                    <a:pt x="5346" y="2430"/>
                    <a:pt x="5406" y="2454"/>
                  </a:cubicBezTo>
                  <a:cubicBezTo>
                    <a:pt x="5406" y="2465"/>
                    <a:pt x="5406" y="2465"/>
                    <a:pt x="5418" y="2465"/>
                  </a:cubicBezTo>
                  <a:cubicBezTo>
                    <a:pt x="5430" y="2477"/>
                    <a:pt x="5454" y="2477"/>
                    <a:pt x="5477" y="2489"/>
                  </a:cubicBezTo>
                  <a:lnTo>
                    <a:pt x="5489" y="2489"/>
                  </a:lnTo>
                  <a:cubicBezTo>
                    <a:pt x="5489" y="2501"/>
                    <a:pt x="5501" y="2501"/>
                    <a:pt x="5513" y="2501"/>
                  </a:cubicBezTo>
                  <a:cubicBezTo>
                    <a:pt x="5525" y="2513"/>
                    <a:pt x="5537" y="2513"/>
                    <a:pt x="5549" y="2525"/>
                  </a:cubicBezTo>
                  <a:lnTo>
                    <a:pt x="5573" y="2525"/>
                  </a:lnTo>
                  <a:cubicBezTo>
                    <a:pt x="5596" y="2537"/>
                    <a:pt x="5620" y="2549"/>
                    <a:pt x="5644" y="2561"/>
                  </a:cubicBezTo>
                  <a:cubicBezTo>
                    <a:pt x="5656" y="2561"/>
                    <a:pt x="5656" y="2561"/>
                    <a:pt x="5668" y="2573"/>
                  </a:cubicBezTo>
                  <a:cubicBezTo>
                    <a:pt x="5668" y="2561"/>
                    <a:pt x="5668" y="2561"/>
                    <a:pt x="5668" y="2561"/>
                  </a:cubicBezTo>
                  <a:cubicBezTo>
                    <a:pt x="5668" y="2573"/>
                    <a:pt x="5680" y="2573"/>
                    <a:pt x="5692" y="2573"/>
                  </a:cubicBezTo>
                  <a:cubicBezTo>
                    <a:pt x="5692" y="2585"/>
                    <a:pt x="5704" y="2585"/>
                    <a:pt x="5716" y="2585"/>
                  </a:cubicBezTo>
                  <a:cubicBezTo>
                    <a:pt x="5716" y="2585"/>
                    <a:pt x="5727" y="2585"/>
                    <a:pt x="5727" y="2596"/>
                  </a:cubicBezTo>
                  <a:cubicBezTo>
                    <a:pt x="5727" y="2596"/>
                    <a:pt x="5727" y="2585"/>
                    <a:pt x="5727" y="2585"/>
                  </a:cubicBezTo>
                  <a:cubicBezTo>
                    <a:pt x="5727" y="2596"/>
                    <a:pt x="5739" y="2596"/>
                    <a:pt x="5751" y="2596"/>
                  </a:cubicBezTo>
                  <a:cubicBezTo>
                    <a:pt x="5775" y="2608"/>
                    <a:pt x="5799" y="2620"/>
                    <a:pt x="5823" y="2632"/>
                  </a:cubicBezTo>
                  <a:cubicBezTo>
                    <a:pt x="5882" y="2656"/>
                    <a:pt x="5930" y="2680"/>
                    <a:pt x="5989" y="2704"/>
                  </a:cubicBezTo>
                  <a:cubicBezTo>
                    <a:pt x="6049" y="2739"/>
                    <a:pt x="6120" y="2763"/>
                    <a:pt x="6180" y="2787"/>
                  </a:cubicBezTo>
                  <a:cubicBezTo>
                    <a:pt x="6347" y="2870"/>
                    <a:pt x="6525" y="2942"/>
                    <a:pt x="6692" y="3013"/>
                  </a:cubicBezTo>
                  <a:cubicBezTo>
                    <a:pt x="7013" y="3156"/>
                    <a:pt x="7335" y="3299"/>
                    <a:pt x="7656" y="3442"/>
                  </a:cubicBezTo>
                  <a:cubicBezTo>
                    <a:pt x="7763" y="3489"/>
                    <a:pt x="7882" y="3537"/>
                    <a:pt x="7990" y="3585"/>
                  </a:cubicBezTo>
                  <a:cubicBezTo>
                    <a:pt x="8061" y="3620"/>
                    <a:pt x="8132" y="3644"/>
                    <a:pt x="8216" y="3680"/>
                  </a:cubicBezTo>
                  <a:cubicBezTo>
                    <a:pt x="8252" y="3704"/>
                    <a:pt x="8299" y="3716"/>
                    <a:pt x="8347" y="3739"/>
                  </a:cubicBezTo>
                  <a:cubicBezTo>
                    <a:pt x="8609" y="3847"/>
                    <a:pt x="8883" y="3954"/>
                    <a:pt x="9145" y="4049"/>
                  </a:cubicBezTo>
                  <a:cubicBezTo>
                    <a:pt x="9311" y="4120"/>
                    <a:pt x="9466" y="4192"/>
                    <a:pt x="9621" y="4251"/>
                  </a:cubicBezTo>
                  <a:cubicBezTo>
                    <a:pt x="9692" y="4287"/>
                    <a:pt x="9764" y="4311"/>
                    <a:pt x="9823" y="4347"/>
                  </a:cubicBezTo>
                  <a:cubicBezTo>
                    <a:pt x="9918" y="4394"/>
                    <a:pt x="10014" y="4430"/>
                    <a:pt x="10121" y="4478"/>
                  </a:cubicBezTo>
                  <a:cubicBezTo>
                    <a:pt x="10168" y="4501"/>
                    <a:pt x="10216" y="4525"/>
                    <a:pt x="10264" y="4549"/>
                  </a:cubicBezTo>
                  <a:cubicBezTo>
                    <a:pt x="10371" y="4597"/>
                    <a:pt x="10478" y="4656"/>
                    <a:pt x="10585" y="4704"/>
                  </a:cubicBezTo>
                  <a:cubicBezTo>
                    <a:pt x="10728" y="4775"/>
                    <a:pt x="10859" y="4835"/>
                    <a:pt x="10990" y="4906"/>
                  </a:cubicBezTo>
                  <a:cubicBezTo>
                    <a:pt x="11133" y="4978"/>
                    <a:pt x="11264" y="5049"/>
                    <a:pt x="11395" y="5109"/>
                  </a:cubicBezTo>
                  <a:cubicBezTo>
                    <a:pt x="11573" y="5192"/>
                    <a:pt x="11752" y="5287"/>
                    <a:pt x="11931" y="5371"/>
                  </a:cubicBezTo>
                  <a:cubicBezTo>
                    <a:pt x="11942" y="5371"/>
                    <a:pt x="11954" y="5383"/>
                    <a:pt x="11978" y="5383"/>
                  </a:cubicBezTo>
                  <a:cubicBezTo>
                    <a:pt x="12026" y="5406"/>
                    <a:pt x="12062" y="5430"/>
                    <a:pt x="12109" y="5442"/>
                  </a:cubicBezTo>
                  <a:cubicBezTo>
                    <a:pt x="12228" y="5490"/>
                    <a:pt x="12335" y="5537"/>
                    <a:pt x="12454" y="5585"/>
                  </a:cubicBezTo>
                  <a:cubicBezTo>
                    <a:pt x="12585" y="5644"/>
                    <a:pt x="12704" y="5704"/>
                    <a:pt x="12835" y="5752"/>
                  </a:cubicBezTo>
                  <a:cubicBezTo>
                    <a:pt x="13359" y="5966"/>
                    <a:pt x="13895" y="6192"/>
                    <a:pt x="14419" y="6406"/>
                  </a:cubicBezTo>
                  <a:cubicBezTo>
                    <a:pt x="14443" y="6418"/>
                    <a:pt x="14455" y="6418"/>
                    <a:pt x="14479" y="6418"/>
                  </a:cubicBezTo>
                  <a:cubicBezTo>
                    <a:pt x="14490" y="6406"/>
                    <a:pt x="14502" y="6395"/>
                    <a:pt x="14514" y="6383"/>
                  </a:cubicBezTo>
                  <a:cubicBezTo>
                    <a:pt x="14526" y="6359"/>
                    <a:pt x="14526" y="6347"/>
                    <a:pt x="14526" y="6323"/>
                  </a:cubicBezTo>
                  <a:cubicBezTo>
                    <a:pt x="14514" y="6311"/>
                    <a:pt x="14514" y="6287"/>
                    <a:pt x="14490" y="6287"/>
                  </a:cubicBezTo>
                  <a:cubicBezTo>
                    <a:pt x="14490" y="6287"/>
                    <a:pt x="14490" y="6275"/>
                    <a:pt x="14490" y="6275"/>
                  </a:cubicBezTo>
                  <a:cubicBezTo>
                    <a:pt x="14109" y="6121"/>
                    <a:pt x="13728" y="5966"/>
                    <a:pt x="13347" y="5811"/>
                  </a:cubicBezTo>
                  <a:cubicBezTo>
                    <a:pt x="13157" y="5728"/>
                    <a:pt x="12966" y="5644"/>
                    <a:pt x="12776" y="5573"/>
                  </a:cubicBezTo>
                  <a:cubicBezTo>
                    <a:pt x="12645" y="5513"/>
                    <a:pt x="12514" y="5454"/>
                    <a:pt x="12383" y="5406"/>
                  </a:cubicBezTo>
                  <a:cubicBezTo>
                    <a:pt x="12276" y="5359"/>
                    <a:pt x="12169" y="5311"/>
                    <a:pt x="12062" y="5263"/>
                  </a:cubicBezTo>
                  <a:cubicBezTo>
                    <a:pt x="12026" y="5252"/>
                    <a:pt x="11990" y="5240"/>
                    <a:pt x="11954" y="5216"/>
                  </a:cubicBezTo>
                  <a:cubicBezTo>
                    <a:pt x="11764" y="5121"/>
                    <a:pt x="11573" y="5037"/>
                    <a:pt x="11395" y="4954"/>
                  </a:cubicBezTo>
                  <a:cubicBezTo>
                    <a:pt x="11347" y="4930"/>
                    <a:pt x="11300" y="4894"/>
                    <a:pt x="11252" y="4871"/>
                  </a:cubicBezTo>
                  <a:cubicBezTo>
                    <a:pt x="11133" y="4823"/>
                    <a:pt x="11026" y="4763"/>
                    <a:pt x="10919" y="4704"/>
                  </a:cubicBezTo>
                  <a:cubicBezTo>
                    <a:pt x="10871" y="4680"/>
                    <a:pt x="10823" y="4656"/>
                    <a:pt x="10764" y="4632"/>
                  </a:cubicBezTo>
                  <a:cubicBezTo>
                    <a:pt x="10680" y="4597"/>
                    <a:pt x="10597" y="4549"/>
                    <a:pt x="10514" y="4513"/>
                  </a:cubicBezTo>
                  <a:cubicBezTo>
                    <a:pt x="10371" y="4442"/>
                    <a:pt x="10228" y="4370"/>
                    <a:pt x="10085" y="4311"/>
                  </a:cubicBezTo>
                  <a:cubicBezTo>
                    <a:pt x="9930" y="4240"/>
                    <a:pt x="9776" y="4168"/>
                    <a:pt x="9621" y="4097"/>
                  </a:cubicBezTo>
                  <a:cubicBezTo>
                    <a:pt x="9466" y="4025"/>
                    <a:pt x="9299" y="3954"/>
                    <a:pt x="9145" y="3894"/>
                  </a:cubicBezTo>
                  <a:cubicBezTo>
                    <a:pt x="8978" y="3835"/>
                    <a:pt x="8823" y="3763"/>
                    <a:pt x="8668" y="3704"/>
                  </a:cubicBezTo>
                  <a:cubicBezTo>
                    <a:pt x="8537" y="3656"/>
                    <a:pt x="8418" y="3608"/>
                    <a:pt x="8287" y="3561"/>
                  </a:cubicBezTo>
                  <a:cubicBezTo>
                    <a:pt x="8132" y="3489"/>
                    <a:pt x="7978" y="3418"/>
                    <a:pt x="7811" y="3347"/>
                  </a:cubicBezTo>
                  <a:cubicBezTo>
                    <a:pt x="7740" y="3323"/>
                    <a:pt x="7668" y="3287"/>
                    <a:pt x="7597" y="3251"/>
                  </a:cubicBezTo>
                  <a:cubicBezTo>
                    <a:pt x="7513" y="3216"/>
                    <a:pt x="7430" y="3180"/>
                    <a:pt x="7347" y="3144"/>
                  </a:cubicBezTo>
                  <a:cubicBezTo>
                    <a:pt x="7049" y="3013"/>
                    <a:pt x="6751" y="2882"/>
                    <a:pt x="6454" y="2751"/>
                  </a:cubicBezTo>
                  <a:cubicBezTo>
                    <a:pt x="6275" y="2668"/>
                    <a:pt x="6108" y="2596"/>
                    <a:pt x="5930" y="2513"/>
                  </a:cubicBezTo>
                  <a:cubicBezTo>
                    <a:pt x="5823" y="2465"/>
                    <a:pt x="5716" y="2418"/>
                    <a:pt x="5608" y="2382"/>
                  </a:cubicBezTo>
                  <a:cubicBezTo>
                    <a:pt x="5596" y="2382"/>
                    <a:pt x="5596" y="2370"/>
                    <a:pt x="5596" y="2370"/>
                  </a:cubicBezTo>
                  <a:lnTo>
                    <a:pt x="5585" y="2370"/>
                  </a:lnTo>
                  <a:cubicBezTo>
                    <a:pt x="5573" y="2370"/>
                    <a:pt x="5573" y="2358"/>
                    <a:pt x="5561" y="2358"/>
                  </a:cubicBezTo>
                  <a:cubicBezTo>
                    <a:pt x="5561" y="2358"/>
                    <a:pt x="5549" y="2358"/>
                    <a:pt x="5537" y="2346"/>
                  </a:cubicBezTo>
                  <a:lnTo>
                    <a:pt x="5525" y="2346"/>
                  </a:lnTo>
                  <a:cubicBezTo>
                    <a:pt x="5501" y="2335"/>
                    <a:pt x="5477" y="2323"/>
                    <a:pt x="5454" y="2311"/>
                  </a:cubicBezTo>
                  <a:cubicBezTo>
                    <a:pt x="5382" y="2287"/>
                    <a:pt x="5311" y="2263"/>
                    <a:pt x="5251" y="2239"/>
                  </a:cubicBezTo>
                  <a:cubicBezTo>
                    <a:pt x="5168" y="2204"/>
                    <a:pt x="5096" y="2180"/>
                    <a:pt x="5013" y="2144"/>
                  </a:cubicBezTo>
                  <a:cubicBezTo>
                    <a:pt x="4858" y="2084"/>
                    <a:pt x="4692" y="2037"/>
                    <a:pt x="4537" y="1977"/>
                  </a:cubicBezTo>
                  <a:cubicBezTo>
                    <a:pt x="4465" y="1942"/>
                    <a:pt x="4394" y="1918"/>
                    <a:pt x="4322" y="1894"/>
                  </a:cubicBezTo>
                  <a:cubicBezTo>
                    <a:pt x="4180" y="1823"/>
                    <a:pt x="4025" y="1763"/>
                    <a:pt x="3870" y="1692"/>
                  </a:cubicBezTo>
                  <a:cubicBezTo>
                    <a:pt x="3715" y="1620"/>
                    <a:pt x="3549" y="1549"/>
                    <a:pt x="3394" y="1477"/>
                  </a:cubicBezTo>
                  <a:cubicBezTo>
                    <a:pt x="3084" y="1346"/>
                    <a:pt x="2787" y="1215"/>
                    <a:pt x="2489" y="1072"/>
                  </a:cubicBezTo>
                  <a:cubicBezTo>
                    <a:pt x="2215" y="930"/>
                    <a:pt x="1941" y="799"/>
                    <a:pt x="1655" y="680"/>
                  </a:cubicBezTo>
                  <a:cubicBezTo>
                    <a:pt x="1513" y="620"/>
                    <a:pt x="1370" y="561"/>
                    <a:pt x="1227" y="501"/>
                  </a:cubicBezTo>
                  <a:cubicBezTo>
                    <a:pt x="1072" y="441"/>
                    <a:pt x="929" y="382"/>
                    <a:pt x="774" y="322"/>
                  </a:cubicBezTo>
                  <a:cubicBezTo>
                    <a:pt x="774" y="322"/>
                    <a:pt x="774" y="322"/>
                    <a:pt x="774" y="334"/>
                  </a:cubicBezTo>
                  <a:cubicBezTo>
                    <a:pt x="679" y="287"/>
                    <a:pt x="572" y="239"/>
                    <a:pt x="465" y="191"/>
                  </a:cubicBezTo>
                  <a:cubicBezTo>
                    <a:pt x="417" y="168"/>
                    <a:pt x="370" y="144"/>
                    <a:pt x="310" y="120"/>
                  </a:cubicBezTo>
                  <a:cubicBezTo>
                    <a:pt x="274" y="96"/>
                    <a:pt x="227" y="72"/>
                    <a:pt x="179" y="49"/>
                  </a:cubicBezTo>
                  <a:cubicBezTo>
                    <a:pt x="179" y="49"/>
                    <a:pt x="179" y="49"/>
                    <a:pt x="179" y="37"/>
                  </a:cubicBezTo>
                  <a:cubicBezTo>
                    <a:pt x="167" y="25"/>
                    <a:pt x="143" y="13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37"/>
            <p:cNvSpPr/>
            <p:nvPr/>
          </p:nvSpPr>
          <p:spPr>
            <a:xfrm>
              <a:off x="1975525" y="4032175"/>
              <a:ext cx="43200" cy="153125"/>
            </a:xfrm>
            <a:custGeom>
              <a:avLst/>
              <a:gdLst/>
              <a:ahLst/>
              <a:cxnLst/>
              <a:rect l="l" t="t" r="r" b="b"/>
              <a:pathLst>
                <a:path w="1728" h="6125" extrusionOk="0">
                  <a:moveTo>
                    <a:pt x="48" y="0"/>
                  </a:moveTo>
                  <a:cubicBezTo>
                    <a:pt x="13" y="12"/>
                    <a:pt x="1" y="48"/>
                    <a:pt x="1" y="84"/>
                  </a:cubicBezTo>
                  <a:cubicBezTo>
                    <a:pt x="72" y="441"/>
                    <a:pt x="156" y="810"/>
                    <a:pt x="227" y="1167"/>
                  </a:cubicBezTo>
                  <a:cubicBezTo>
                    <a:pt x="239" y="1191"/>
                    <a:pt x="239" y="1227"/>
                    <a:pt x="251" y="1262"/>
                  </a:cubicBezTo>
                  <a:cubicBezTo>
                    <a:pt x="275" y="1346"/>
                    <a:pt x="287" y="1441"/>
                    <a:pt x="310" y="1536"/>
                  </a:cubicBezTo>
                  <a:cubicBezTo>
                    <a:pt x="346" y="1703"/>
                    <a:pt x="382" y="1858"/>
                    <a:pt x="429" y="2013"/>
                  </a:cubicBezTo>
                  <a:cubicBezTo>
                    <a:pt x="429" y="2024"/>
                    <a:pt x="429" y="2048"/>
                    <a:pt x="441" y="2060"/>
                  </a:cubicBezTo>
                  <a:cubicBezTo>
                    <a:pt x="453" y="2108"/>
                    <a:pt x="465" y="2155"/>
                    <a:pt x="477" y="2203"/>
                  </a:cubicBezTo>
                  <a:cubicBezTo>
                    <a:pt x="501" y="2286"/>
                    <a:pt x="525" y="2382"/>
                    <a:pt x="548" y="2477"/>
                  </a:cubicBezTo>
                  <a:cubicBezTo>
                    <a:pt x="584" y="2596"/>
                    <a:pt x="632" y="2727"/>
                    <a:pt x="668" y="2846"/>
                  </a:cubicBezTo>
                  <a:cubicBezTo>
                    <a:pt x="691" y="2929"/>
                    <a:pt x="715" y="3025"/>
                    <a:pt x="751" y="3120"/>
                  </a:cubicBezTo>
                  <a:cubicBezTo>
                    <a:pt x="763" y="3167"/>
                    <a:pt x="775" y="3227"/>
                    <a:pt x="799" y="3287"/>
                  </a:cubicBezTo>
                  <a:cubicBezTo>
                    <a:pt x="834" y="3453"/>
                    <a:pt x="882" y="3608"/>
                    <a:pt x="918" y="3763"/>
                  </a:cubicBezTo>
                  <a:cubicBezTo>
                    <a:pt x="989" y="4049"/>
                    <a:pt x="1084" y="4334"/>
                    <a:pt x="1180" y="4608"/>
                  </a:cubicBezTo>
                  <a:cubicBezTo>
                    <a:pt x="1275" y="4882"/>
                    <a:pt x="1346" y="5168"/>
                    <a:pt x="1430" y="5453"/>
                  </a:cubicBezTo>
                  <a:cubicBezTo>
                    <a:pt x="1453" y="5549"/>
                    <a:pt x="1477" y="5656"/>
                    <a:pt x="1513" y="5763"/>
                  </a:cubicBezTo>
                  <a:cubicBezTo>
                    <a:pt x="1525" y="5811"/>
                    <a:pt x="1537" y="5858"/>
                    <a:pt x="1549" y="5906"/>
                  </a:cubicBezTo>
                  <a:cubicBezTo>
                    <a:pt x="1549" y="5930"/>
                    <a:pt x="1561" y="5954"/>
                    <a:pt x="1561" y="5977"/>
                  </a:cubicBezTo>
                  <a:cubicBezTo>
                    <a:pt x="1572" y="5989"/>
                    <a:pt x="1572" y="6001"/>
                    <a:pt x="1572" y="6013"/>
                  </a:cubicBezTo>
                  <a:cubicBezTo>
                    <a:pt x="1572" y="6025"/>
                    <a:pt x="1584" y="6037"/>
                    <a:pt x="1584" y="6049"/>
                  </a:cubicBezTo>
                  <a:cubicBezTo>
                    <a:pt x="1584" y="6049"/>
                    <a:pt x="1584" y="6061"/>
                    <a:pt x="1584" y="6061"/>
                  </a:cubicBezTo>
                  <a:cubicBezTo>
                    <a:pt x="1584" y="6073"/>
                    <a:pt x="1584" y="6085"/>
                    <a:pt x="1596" y="6085"/>
                  </a:cubicBezTo>
                  <a:cubicBezTo>
                    <a:pt x="1605" y="6111"/>
                    <a:pt x="1627" y="6125"/>
                    <a:pt x="1648" y="6125"/>
                  </a:cubicBezTo>
                  <a:cubicBezTo>
                    <a:pt x="1655" y="6125"/>
                    <a:pt x="1662" y="6123"/>
                    <a:pt x="1668" y="6120"/>
                  </a:cubicBezTo>
                  <a:cubicBezTo>
                    <a:pt x="1703" y="6120"/>
                    <a:pt x="1727" y="6085"/>
                    <a:pt x="1727" y="6061"/>
                  </a:cubicBezTo>
                  <a:cubicBezTo>
                    <a:pt x="1727" y="6025"/>
                    <a:pt x="1715" y="6001"/>
                    <a:pt x="1715" y="5977"/>
                  </a:cubicBezTo>
                  <a:cubicBezTo>
                    <a:pt x="1703" y="5954"/>
                    <a:pt x="1703" y="5942"/>
                    <a:pt x="1691" y="5918"/>
                  </a:cubicBezTo>
                  <a:cubicBezTo>
                    <a:pt x="1691" y="5882"/>
                    <a:pt x="1680" y="5846"/>
                    <a:pt x="1668" y="5811"/>
                  </a:cubicBezTo>
                  <a:cubicBezTo>
                    <a:pt x="1656" y="5739"/>
                    <a:pt x="1632" y="5668"/>
                    <a:pt x="1620" y="5608"/>
                  </a:cubicBezTo>
                  <a:cubicBezTo>
                    <a:pt x="1572" y="5453"/>
                    <a:pt x="1537" y="5299"/>
                    <a:pt x="1489" y="5156"/>
                  </a:cubicBezTo>
                  <a:cubicBezTo>
                    <a:pt x="1453" y="5025"/>
                    <a:pt x="1418" y="4882"/>
                    <a:pt x="1370" y="4751"/>
                  </a:cubicBezTo>
                  <a:cubicBezTo>
                    <a:pt x="1322" y="4608"/>
                    <a:pt x="1275" y="4477"/>
                    <a:pt x="1239" y="4334"/>
                  </a:cubicBezTo>
                  <a:cubicBezTo>
                    <a:pt x="1203" y="4251"/>
                    <a:pt x="1180" y="4180"/>
                    <a:pt x="1156" y="4096"/>
                  </a:cubicBezTo>
                  <a:cubicBezTo>
                    <a:pt x="1132" y="4013"/>
                    <a:pt x="1108" y="3929"/>
                    <a:pt x="1084" y="3846"/>
                  </a:cubicBezTo>
                  <a:cubicBezTo>
                    <a:pt x="1060" y="3787"/>
                    <a:pt x="1049" y="3727"/>
                    <a:pt x="1037" y="3668"/>
                  </a:cubicBezTo>
                  <a:cubicBezTo>
                    <a:pt x="1013" y="3596"/>
                    <a:pt x="1001" y="3537"/>
                    <a:pt x="977" y="3465"/>
                  </a:cubicBezTo>
                  <a:cubicBezTo>
                    <a:pt x="941" y="3322"/>
                    <a:pt x="906" y="3179"/>
                    <a:pt x="858" y="3037"/>
                  </a:cubicBezTo>
                  <a:cubicBezTo>
                    <a:pt x="810" y="2870"/>
                    <a:pt x="763" y="2715"/>
                    <a:pt x="715" y="2548"/>
                  </a:cubicBezTo>
                  <a:cubicBezTo>
                    <a:pt x="668" y="2405"/>
                    <a:pt x="632" y="2251"/>
                    <a:pt x="584" y="2108"/>
                  </a:cubicBezTo>
                  <a:cubicBezTo>
                    <a:pt x="572" y="2060"/>
                    <a:pt x="560" y="2013"/>
                    <a:pt x="548" y="1965"/>
                  </a:cubicBezTo>
                  <a:cubicBezTo>
                    <a:pt x="537" y="1905"/>
                    <a:pt x="513" y="1834"/>
                    <a:pt x="501" y="1763"/>
                  </a:cubicBezTo>
                  <a:cubicBezTo>
                    <a:pt x="453" y="1572"/>
                    <a:pt x="418" y="1382"/>
                    <a:pt x="370" y="1191"/>
                  </a:cubicBezTo>
                  <a:cubicBezTo>
                    <a:pt x="346" y="1084"/>
                    <a:pt x="322" y="977"/>
                    <a:pt x="298" y="870"/>
                  </a:cubicBezTo>
                  <a:cubicBezTo>
                    <a:pt x="275" y="727"/>
                    <a:pt x="239" y="572"/>
                    <a:pt x="203" y="429"/>
                  </a:cubicBezTo>
                  <a:cubicBezTo>
                    <a:pt x="179" y="298"/>
                    <a:pt x="156" y="179"/>
                    <a:pt x="132" y="48"/>
                  </a:cubicBezTo>
                  <a:cubicBezTo>
                    <a:pt x="132" y="36"/>
                    <a:pt x="120" y="24"/>
                    <a:pt x="108" y="12"/>
                  </a:cubicBezTo>
                  <a:cubicBezTo>
                    <a:pt x="96" y="0"/>
                    <a:pt x="72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1912725" y="3905450"/>
              <a:ext cx="67000" cy="121700"/>
            </a:xfrm>
            <a:custGeom>
              <a:avLst/>
              <a:gdLst/>
              <a:ahLst/>
              <a:cxnLst/>
              <a:rect l="l" t="t" r="r" b="b"/>
              <a:pathLst>
                <a:path w="2680" h="4868" extrusionOk="0">
                  <a:moveTo>
                    <a:pt x="78" y="0"/>
                  </a:moveTo>
                  <a:cubicBezTo>
                    <a:pt x="69" y="0"/>
                    <a:pt x="60" y="3"/>
                    <a:pt x="48" y="9"/>
                  </a:cubicBezTo>
                  <a:cubicBezTo>
                    <a:pt x="24" y="21"/>
                    <a:pt x="1" y="69"/>
                    <a:pt x="24" y="105"/>
                  </a:cubicBezTo>
                  <a:cubicBezTo>
                    <a:pt x="191" y="402"/>
                    <a:pt x="370" y="688"/>
                    <a:pt x="548" y="974"/>
                  </a:cubicBezTo>
                  <a:cubicBezTo>
                    <a:pt x="703" y="1248"/>
                    <a:pt x="870" y="1509"/>
                    <a:pt x="1036" y="1783"/>
                  </a:cubicBezTo>
                  <a:cubicBezTo>
                    <a:pt x="1120" y="1938"/>
                    <a:pt x="1203" y="2081"/>
                    <a:pt x="1298" y="2236"/>
                  </a:cubicBezTo>
                  <a:cubicBezTo>
                    <a:pt x="1334" y="2295"/>
                    <a:pt x="1370" y="2367"/>
                    <a:pt x="1406" y="2438"/>
                  </a:cubicBezTo>
                  <a:cubicBezTo>
                    <a:pt x="1441" y="2498"/>
                    <a:pt x="1477" y="2557"/>
                    <a:pt x="1513" y="2617"/>
                  </a:cubicBezTo>
                  <a:cubicBezTo>
                    <a:pt x="1548" y="2700"/>
                    <a:pt x="1596" y="2783"/>
                    <a:pt x="1644" y="2867"/>
                  </a:cubicBezTo>
                  <a:cubicBezTo>
                    <a:pt x="1679" y="2926"/>
                    <a:pt x="1703" y="2998"/>
                    <a:pt x="1739" y="3057"/>
                  </a:cubicBezTo>
                  <a:cubicBezTo>
                    <a:pt x="1810" y="3188"/>
                    <a:pt x="1870" y="3331"/>
                    <a:pt x="1929" y="3462"/>
                  </a:cubicBezTo>
                  <a:cubicBezTo>
                    <a:pt x="1989" y="3593"/>
                    <a:pt x="2048" y="3724"/>
                    <a:pt x="2108" y="3867"/>
                  </a:cubicBezTo>
                  <a:cubicBezTo>
                    <a:pt x="2179" y="3998"/>
                    <a:pt x="2239" y="4141"/>
                    <a:pt x="2298" y="4272"/>
                  </a:cubicBezTo>
                  <a:cubicBezTo>
                    <a:pt x="2334" y="4367"/>
                    <a:pt x="2382" y="4450"/>
                    <a:pt x="2418" y="4546"/>
                  </a:cubicBezTo>
                  <a:cubicBezTo>
                    <a:pt x="2453" y="4641"/>
                    <a:pt x="2489" y="4736"/>
                    <a:pt x="2537" y="4831"/>
                  </a:cubicBezTo>
                  <a:cubicBezTo>
                    <a:pt x="2544" y="4854"/>
                    <a:pt x="2567" y="4867"/>
                    <a:pt x="2592" y="4867"/>
                  </a:cubicBezTo>
                  <a:cubicBezTo>
                    <a:pt x="2605" y="4867"/>
                    <a:pt x="2619" y="4864"/>
                    <a:pt x="2632" y="4855"/>
                  </a:cubicBezTo>
                  <a:cubicBezTo>
                    <a:pt x="2668" y="4843"/>
                    <a:pt x="2679" y="4807"/>
                    <a:pt x="2656" y="4772"/>
                  </a:cubicBezTo>
                  <a:cubicBezTo>
                    <a:pt x="2596" y="4629"/>
                    <a:pt x="2537" y="4486"/>
                    <a:pt x="2477" y="4343"/>
                  </a:cubicBezTo>
                  <a:cubicBezTo>
                    <a:pt x="2418" y="4200"/>
                    <a:pt x="2358" y="4069"/>
                    <a:pt x="2298" y="3938"/>
                  </a:cubicBezTo>
                  <a:cubicBezTo>
                    <a:pt x="2239" y="3795"/>
                    <a:pt x="2179" y="3664"/>
                    <a:pt x="2108" y="3522"/>
                  </a:cubicBezTo>
                  <a:cubicBezTo>
                    <a:pt x="2048" y="3379"/>
                    <a:pt x="1977" y="3236"/>
                    <a:pt x="1906" y="3081"/>
                  </a:cubicBezTo>
                  <a:cubicBezTo>
                    <a:pt x="1846" y="2950"/>
                    <a:pt x="1775" y="2819"/>
                    <a:pt x="1715" y="2688"/>
                  </a:cubicBezTo>
                  <a:cubicBezTo>
                    <a:pt x="1679" y="2641"/>
                    <a:pt x="1656" y="2581"/>
                    <a:pt x="1620" y="2521"/>
                  </a:cubicBezTo>
                  <a:cubicBezTo>
                    <a:pt x="1572" y="2438"/>
                    <a:pt x="1525" y="2343"/>
                    <a:pt x="1465" y="2260"/>
                  </a:cubicBezTo>
                  <a:cubicBezTo>
                    <a:pt x="1406" y="2140"/>
                    <a:pt x="1334" y="2010"/>
                    <a:pt x="1263" y="1890"/>
                  </a:cubicBezTo>
                  <a:cubicBezTo>
                    <a:pt x="1191" y="1783"/>
                    <a:pt x="1132" y="1664"/>
                    <a:pt x="1060" y="1557"/>
                  </a:cubicBezTo>
                  <a:cubicBezTo>
                    <a:pt x="894" y="1295"/>
                    <a:pt x="739" y="1021"/>
                    <a:pt x="572" y="759"/>
                  </a:cubicBezTo>
                  <a:cubicBezTo>
                    <a:pt x="429" y="521"/>
                    <a:pt x="286" y="283"/>
                    <a:pt x="143" y="45"/>
                  </a:cubicBezTo>
                  <a:cubicBezTo>
                    <a:pt x="143" y="33"/>
                    <a:pt x="132" y="21"/>
                    <a:pt x="120" y="9"/>
                  </a:cubicBezTo>
                  <a:lnTo>
                    <a:pt x="108" y="9"/>
                  </a:lnTo>
                  <a:cubicBezTo>
                    <a:pt x="96" y="3"/>
                    <a:pt x="87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1728175" y="3824900"/>
              <a:ext cx="185175" cy="77300"/>
            </a:xfrm>
            <a:custGeom>
              <a:avLst/>
              <a:gdLst/>
              <a:ahLst/>
              <a:cxnLst/>
              <a:rect l="l" t="t" r="r" b="b"/>
              <a:pathLst>
                <a:path w="7407" h="3092" extrusionOk="0">
                  <a:moveTo>
                    <a:pt x="81" y="0"/>
                  </a:moveTo>
                  <a:cubicBezTo>
                    <a:pt x="52" y="0"/>
                    <a:pt x="22" y="16"/>
                    <a:pt x="13" y="52"/>
                  </a:cubicBezTo>
                  <a:cubicBezTo>
                    <a:pt x="1" y="88"/>
                    <a:pt x="25" y="124"/>
                    <a:pt x="60" y="136"/>
                  </a:cubicBezTo>
                  <a:cubicBezTo>
                    <a:pt x="179" y="171"/>
                    <a:pt x="298" y="207"/>
                    <a:pt x="406" y="243"/>
                  </a:cubicBezTo>
                  <a:cubicBezTo>
                    <a:pt x="513" y="279"/>
                    <a:pt x="620" y="314"/>
                    <a:pt x="727" y="350"/>
                  </a:cubicBezTo>
                  <a:cubicBezTo>
                    <a:pt x="834" y="374"/>
                    <a:pt x="941" y="410"/>
                    <a:pt x="1048" y="445"/>
                  </a:cubicBezTo>
                  <a:cubicBezTo>
                    <a:pt x="1084" y="457"/>
                    <a:pt x="1120" y="469"/>
                    <a:pt x="1156" y="481"/>
                  </a:cubicBezTo>
                  <a:cubicBezTo>
                    <a:pt x="1358" y="552"/>
                    <a:pt x="1560" y="624"/>
                    <a:pt x="1763" y="695"/>
                  </a:cubicBezTo>
                  <a:cubicBezTo>
                    <a:pt x="1834" y="719"/>
                    <a:pt x="1906" y="755"/>
                    <a:pt x="1965" y="779"/>
                  </a:cubicBezTo>
                  <a:cubicBezTo>
                    <a:pt x="2025" y="791"/>
                    <a:pt x="2084" y="814"/>
                    <a:pt x="2132" y="838"/>
                  </a:cubicBezTo>
                  <a:cubicBezTo>
                    <a:pt x="2251" y="886"/>
                    <a:pt x="2358" y="933"/>
                    <a:pt x="2477" y="969"/>
                  </a:cubicBezTo>
                  <a:cubicBezTo>
                    <a:pt x="2525" y="993"/>
                    <a:pt x="2572" y="1017"/>
                    <a:pt x="2620" y="1029"/>
                  </a:cubicBezTo>
                  <a:cubicBezTo>
                    <a:pt x="2787" y="1100"/>
                    <a:pt x="2942" y="1172"/>
                    <a:pt x="3096" y="1231"/>
                  </a:cubicBezTo>
                  <a:cubicBezTo>
                    <a:pt x="3263" y="1302"/>
                    <a:pt x="3418" y="1374"/>
                    <a:pt x="3573" y="1445"/>
                  </a:cubicBezTo>
                  <a:cubicBezTo>
                    <a:pt x="3739" y="1517"/>
                    <a:pt x="3894" y="1588"/>
                    <a:pt x="4061" y="1660"/>
                  </a:cubicBezTo>
                  <a:cubicBezTo>
                    <a:pt x="4204" y="1719"/>
                    <a:pt x="4358" y="1791"/>
                    <a:pt x="4501" y="1862"/>
                  </a:cubicBezTo>
                  <a:cubicBezTo>
                    <a:pt x="4680" y="1933"/>
                    <a:pt x="4847" y="2017"/>
                    <a:pt x="5013" y="2100"/>
                  </a:cubicBezTo>
                  <a:cubicBezTo>
                    <a:pt x="5168" y="2172"/>
                    <a:pt x="5323" y="2243"/>
                    <a:pt x="5478" y="2314"/>
                  </a:cubicBezTo>
                  <a:cubicBezTo>
                    <a:pt x="5620" y="2374"/>
                    <a:pt x="5775" y="2445"/>
                    <a:pt x="5930" y="2517"/>
                  </a:cubicBezTo>
                  <a:cubicBezTo>
                    <a:pt x="6085" y="2576"/>
                    <a:pt x="6228" y="2636"/>
                    <a:pt x="6382" y="2707"/>
                  </a:cubicBezTo>
                  <a:cubicBezTo>
                    <a:pt x="6537" y="2767"/>
                    <a:pt x="6692" y="2838"/>
                    <a:pt x="6847" y="2910"/>
                  </a:cubicBezTo>
                  <a:cubicBezTo>
                    <a:pt x="6918" y="2934"/>
                    <a:pt x="6990" y="2969"/>
                    <a:pt x="7073" y="2993"/>
                  </a:cubicBezTo>
                  <a:cubicBezTo>
                    <a:pt x="7156" y="3029"/>
                    <a:pt x="7228" y="3053"/>
                    <a:pt x="7311" y="3088"/>
                  </a:cubicBezTo>
                  <a:cubicBezTo>
                    <a:pt x="7317" y="3091"/>
                    <a:pt x="7324" y="3092"/>
                    <a:pt x="7330" y="3092"/>
                  </a:cubicBezTo>
                  <a:cubicBezTo>
                    <a:pt x="7359" y="3092"/>
                    <a:pt x="7385" y="3070"/>
                    <a:pt x="7394" y="3041"/>
                  </a:cubicBezTo>
                  <a:cubicBezTo>
                    <a:pt x="7406" y="3005"/>
                    <a:pt x="7394" y="2981"/>
                    <a:pt x="7371" y="2957"/>
                  </a:cubicBezTo>
                  <a:lnTo>
                    <a:pt x="7359" y="2957"/>
                  </a:lnTo>
                  <a:cubicBezTo>
                    <a:pt x="7192" y="2898"/>
                    <a:pt x="7025" y="2838"/>
                    <a:pt x="6871" y="2767"/>
                  </a:cubicBezTo>
                  <a:cubicBezTo>
                    <a:pt x="6716" y="2695"/>
                    <a:pt x="6573" y="2636"/>
                    <a:pt x="6418" y="2565"/>
                  </a:cubicBezTo>
                  <a:cubicBezTo>
                    <a:pt x="6097" y="2434"/>
                    <a:pt x="5787" y="2303"/>
                    <a:pt x="5478" y="2160"/>
                  </a:cubicBezTo>
                  <a:cubicBezTo>
                    <a:pt x="5323" y="2088"/>
                    <a:pt x="5168" y="2017"/>
                    <a:pt x="5013" y="1933"/>
                  </a:cubicBezTo>
                  <a:cubicBezTo>
                    <a:pt x="4858" y="1862"/>
                    <a:pt x="4692" y="1791"/>
                    <a:pt x="4537" y="1707"/>
                  </a:cubicBezTo>
                  <a:cubicBezTo>
                    <a:pt x="4466" y="1683"/>
                    <a:pt x="4394" y="1648"/>
                    <a:pt x="4323" y="1612"/>
                  </a:cubicBezTo>
                  <a:cubicBezTo>
                    <a:pt x="4251" y="1588"/>
                    <a:pt x="4168" y="1552"/>
                    <a:pt x="4096" y="1517"/>
                  </a:cubicBezTo>
                  <a:cubicBezTo>
                    <a:pt x="3942" y="1445"/>
                    <a:pt x="3775" y="1374"/>
                    <a:pt x="3620" y="1302"/>
                  </a:cubicBezTo>
                  <a:cubicBezTo>
                    <a:pt x="3454" y="1231"/>
                    <a:pt x="3299" y="1160"/>
                    <a:pt x="3132" y="1088"/>
                  </a:cubicBezTo>
                  <a:cubicBezTo>
                    <a:pt x="2977" y="1029"/>
                    <a:pt x="2811" y="957"/>
                    <a:pt x="2656" y="886"/>
                  </a:cubicBezTo>
                  <a:cubicBezTo>
                    <a:pt x="2596" y="862"/>
                    <a:pt x="2537" y="850"/>
                    <a:pt x="2477" y="826"/>
                  </a:cubicBezTo>
                  <a:cubicBezTo>
                    <a:pt x="2370" y="779"/>
                    <a:pt x="2251" y="731"/>
                    <a:pt x="2144" y="683"/>
                  </a:cubicBezTo>
                  <a:cubicBezTo>
                    <a:pt x="2096" y="671"/>
                    <a:pt x="2049" y="648"/>
                    <a:pt x="2001" y="636"/>
                  </a:cubicBezTo>
                  <a:cubicBezTo>
                    <a:pt x="1930" y="612"/>
                    <a:pt x="1846" y="576"/>
                    <a:pt x="1775" y="552"/>
                  </a:cubicBezTo>
                  <a:cubicBezTo>
                    <a:pt x="1572" y="481"/>
                    <a:pt x="1382" y="410"/>
                    <a:pt x="1191" y="338"/>
                  </a:cubicBezTo>
                  <a:cubicBezTo>
                    <a:pt x="1144" y="326"/>
                    <a:pt x="1108" y="314"/>
                    <a:pt x="1072" y="302"/>
                  </a:cubicBezTo>
                  <a:cubicBezTo>
                    <a:pt x="953" y="267"/>
                    <a:pt x="846" y="231"/>
                    <a:pt x="727" y="195"/>
                  </a:cubicBezTo>
                  <a:cubicBezTo>
                    <a:pt x="632" y="159"/>
                    <a:pt x="536" y="136"/>
                    <a:pt x="441" y="100"/>
                  </a:cubicBezTo>
                  <a:cubicBezTo>
                    <a:pt x="334" y="64"/>
                    <a:pt x="215" y="40"/>
                    <a:pt x="108" y="5"/>
                  </a:cubicBezTo>
                  <a:cubicBezTo>
                    <a:pt x="99" y="2"/>
                    <a:pt x="90" y="0"/>
                    <a:pt x="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37"/>
            <p:cNvSpPr/>
            <p:nvPr/>
          </p:nvSpPr>
          <p:spPr>
            <a:xfrm>
              <a:off x="2199975" y="4508425"/>
              <a:ext cx="20550" cy="21575"/>
            </a:xfrm>
            <a:custGeom>
              <a:avLst/>
              <a:gdLst/>
              <a:ahLst/>
              <a:cxnLst/>
              <a:rect l="l" t="t" r="r" b="b"/>
              <a:pathLst>
                <a:path w="822" h="863" extrusionOk="0">
                  <a:moveTo>
                    <a:pt x="429" y="227"/>
                  </a:moveTo>
                  <a:cubicBezTo>
                    <a:pt x="428" y="227"/>
                    <a:pt x="417" y="239"/>
                    <a:pt x="417" y="239"/>
                  </a:cubicBezTo>
                  <a:cubicBezTo>
                    <a:pt x="405" y="250"/>
                    <a:pt x="393" y="250"/>
                    <a:pt x="381" y="250"/>
                  </a:cubicBezTo>
                  <a:cubicBezTo>
                    <a:pt x="393" y="239"/>
                    <a:pt x="417" y="239"/>
                    <a:pt x="429" y="227"/>
                  </a:cubicBezTo>
                  <a:close/>
                  <a:moveTo>
                    <a:pt x="500" y="155"/>
                  </a:moveTo>
                  <a:cubicBezTo>
                    <a:pt x="500" y="155"/>
                    <a:pt x="512" y="155"/>
                    <a:pt x="524" y="167"/>
                  </a:cubicBezTo>
                  <a:cubicBezTo>
                    <a:pt x="536" y="167"/>
                    <a:pt x="548" y="179"/>
                    <a:pt x="572" y="191"/>
                  </a:cubicBezTo>
                  <a:cubicBezTo>
                    <a:pt x="584" y="203"/>
                    <a:pt x="595" y="227"/>
                    <a:pt x="607" y="239"/>
                  </a:cubicBezTo>
                  <a:cubicBezTo>
                    <a:pt x="607" y="250"/>
                    <a:pt x="619" y="250"/>
                    <a:pt x="619" y="262"/>
                  </a:cubicBezTo>
                  <a:cubicBezTo>
                    <a:pt x="607" y="250"/>
                    <a:pt x="584" y="250"/>
                    <a:pt x="572" y="250"/>
                  </a:cubicBezTo>
                  <a:cubicBezTo>
                    <a:pt x="560" y="239"/>
                    <a:pt x="560" y="239"/>
                    <a:pt x="560" y="239"/>
                  </a:cubicBezTo>
                  <a:cubicBezTo>
                    <a:pt x="548" y="227"/>
                    <a:pt x="536" y="227"/>
                    <a:pt x="524" y="215"/>
                  </a:cubicBezTo>
                  <a:cubicBezTo>
                    <a:pt x="512" y="215"/>
                    <a:pt x="500" y="203"/>
                    <a:pt x="476" y="203"/>
                  </a:cubicBezTo>
                  <a:lnTo>
                    <a:pt x="464" y="203"/>
                  </a:lnTo>
                  <a:cubicBezTo>
                    <a:pt x="488" y="191"/>
                    <a:pt x="488" y="179"/>
                    <a:pt x="500" y="155"/>
                  </a:cubicBezTo>
                  <a:close/>
                  <a:moveTo>
                    <a:pt x="417" y="381"/>
                  </a:moveTo>
                  <a:cubicBezTo>
                    <a:pt x="405" y="393"/>
                    <a:pt x="393" y="405"/>
                    <a:pt x="381" y="405"/>
                  </a:cubicBezTo>
                  <a:cubicBezTo>
                    <a:pt x="393" y="393"/>
                    <a:pt x="405" y="393"/>
                    <a:pt x="417" y="381"/>
                  </a:cubicBezTo>
                  <a:close/>
                  <a:moveTo>
                    <a:pt x="381" y="406"/>
                  </a:moveTo>
                  <a:lnTo>
                    <a:pt x="381" y="406"/>
                  </a:lnTo>
                  <a:cubicBezTo>
                    <a:pt x="369" y="417"/>
                    <a:pt x="357" y="429"/>
                    <a:pt x="357" y="441"/>
                  </a:cubicBezTo>
                  <a:cubicBezTo>
                    <a:pt x="357" y="429"/>
                    <a:pt x="357" y="429"/>
                    <a:pt x="369" y="417"/>
                  </a:cubicBezTo>
                  <a:cubicBezTo>
                    <a:pt x="369" y="417"/>
                    <a:pt x="379" y="407"/>
                    <a:pt x="381" y="406"/>
                  </a:cubicBezTo>
                  <a:close/>
                  <a:moveTo>
                    <a:pt x="524" y="500"/>
                  </a:moveTo>
                  <a:cubicBezTo>
                    <a:pt x="524" y="500"/>
                    <a:pt x="524" y="512"/>
                    <a:pt x="524" y="512"/>
                  </a:cubicBezTo>
                  <a:lnTo>
                    <a:pt x="476" y="512"/>
                  </a:lnTo>
                  <a:cubicBezTo>
                    <a:pt x="476" y="500"/>
                    <a:pt x="488" y="500"/>
                    <a:pt x="488" y="500"/>
                  </a:cubicBezTo>
                  <a:close/>
                  <a:moveTo>
                    <a:pt x="476" y="0"/>
                  </a:moveTo>
                  <a:cubicBezTo>
                    <a:pt x="429" y="0"/>
                    <a:pt x="381" y="0"/>
                    <a:pt x="322" y="12"/>
                  </a:cubicBezTo>
                  <a:cubicBezTo>
                    <a:pt x="226" y="36"/>
                    <a:pt x="131" y="108"/>
                    <a:pt x="72" y="203"/>
                  </a:cubicBezTo>
                  <a:cubicBezTo>
                    <a:pt x="48" y="239"/>
                    <a:pt x="24" y="286"/>
                    <a:pt x="12" y="334"/>
                  </a:cubicBezTo>
                  <a:cubicBezTo>
                    <a:pt x="0" y="393"/>
                    <a:pt x="0" y="441"/>
                    <a:pt x="12" y="500"/>
                  </a:cubicBezTo>
                  <a:cubicBezTo>
                    <a:pt x="12" y="548"/>
                    <a:pt x="36" y="596"/>
                    <a:pt x="60" y="643"/>
                  </a:cubicBezTo>
                  <a:cubicBezTo>
                    <a:pt x="83" y="691"/>
                    <a:pt x="119" y="727"/>
                    <a:pt x="167" y="762"/>
                  </a:cubicBezTo>
                  <a:cubicBezTo>
                    <a:pt x="203" y="786"/>
                    <a:pt x="250" y="810"/>
                    <a:pt x="298" y="822"/>
                  </a:cubicBezTo>
                  <a:cubicBezTo>
                    <a:pt x="322" y="834"/>
                    <a:pt x="345" y="834"/>
                    <a:pt x="369" y="846"/>
                  </a:cubicBezTo>
                  <a:cubicBezTo>
                    <a:pt x="381" y="846"/>
                    <a:pt x="393" y="846"/>
                    <a:pt x="417" y="858"/>
                  </a:cubicBezTo>
                  <a:cubicBezTo>
                    <a:pt x="457" y="858"/>
                    <a:pt x="491" y="863"/>
                    <a:pt x="527" y="863"/>
                  </a:cubicBezTo>
                  <a:cubicBezTo>
                    <a:pt x="545" y="863"/>
                    <a:pt x="564" y="862"/>
                    <a:pt x="584" y="858"/>
                  </a:cubicBezTo>
                  <a:cubicBezTo>
                    <a:pt x="691" y="822"/>
                    <a:pt x="750" y="727"/>
                    <a:pt x="786" y="631"/>
                  </a:cubicBezTo>
                  <a:cubicBezTo>
                    <a:pt x="810" y="584"/>
                    <a:pt x="822" y="536"/>
                    <a:pt x="822" y="489"/>
                  </a:cubicBezTo>
                  <a:cubicBezTo>
                    <a:pt x="822" y="429"/>
                    <a:pt x="810" y="369"/>
                    <a:pt x="798" y="322"/>
                  </a:cubicBezTo>
                  <a:cubicBezTo>
                    <a:pt x="774" y="227"/>
                    <a:pt x="714" y="119"/>
                    <a:pt x="619" y="60"/>
                  </a:cubicBezTo>
                  <a:cubicBezTo>
                    <a:pt x="619" y="60"/>
                    <a:pt x="619" y="60"/>
                    <a:pt x="619" y="48"/>
                  </a:cubicBezTo>
                  <a:cubicBezTo>
                    <a:pt x="595" y="36"/>
                    <a:pt x="572" y="36"/>
                    <a:pt x="560" y="24"/>
                  </a:cubicBezTo>
                  <a:cubicBezTo>
                    <a:pt x="536" y="12"/>
                    <a:pt x="500" y="12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37"/>
            <p:cNvSpPr/>
            <p:nvPr/>
          </p:nvSpPr>
          <p:spPr>
            <a:xfrm>
              <a:off x="1945475" y="4358400"/>
              <a:ext cx="23525" cy="24425"/>
            </a:xfrm>
            <a:custGeom>
              <a:avLst/>
              <a:gdLst/>
              <a:ahLst/>
              <a:cxnLst/>
              <a:rect l="l" t="t" r="r" b="b"/>
              <a:pathLst>
                <a:path w="941" h="977" extrusionOk="0">
                  <a:moveTo>
                    <a:pt x="465" y="405"/>
                  </a:moveTo>
                  <a:cubicBezTo>
                    <a:pt x="465" y="417"/>
                    <a:pt x="477" y="417"/>
                    <a:pt x="477" y="417"/>
                  </a:cubicBezTo>
                  <a:cubicBezTo>
                    <a:pt x="477" y="429"/>
                    <a:pt x="477" y="429"/>
                    <a:pt x="488" y="441"/>
                  </a:cubicBezTo>
                  <a:cubicBezTo>
                    <a:pt x="488" y="453"/>
                    <a:pt x="488" y="453"/>
                    <a:pt x="488" y="465"/>
                  </a:cubicBezTo>
                  <a:cubicBezTo>
                    <a:pt x="488" y="489"/>
                    <a:pt x="488" y="513"/>
                    <a:pt x="488" y="536"/>
                  </a:cubicBezTo>
                  <a:cubicBezTo>
                    <a:pt x="477" y="548"/>
                    <a:pt x="477" y="560"/>
                    <a:pt x="477" y="572"/>
                  </a:cubicBezTo>
                  <a:cubicBezTo>
                    <a:pt x="465" y="572"/>
                    <a:pt x="465" y="584"/>
                    <a:pt x="453" y="596"/>
                  </a:cubicBezTo>
                  <a:cubicBezTo>
                    <a:pt x="453" y="596"/>
                    <a:pt x="441" y="608"/>
                    <a:pt x="429" y="620"/>
                  </a:cubicBezTo>
                  <a:cubicBezTo>
                    <a:pt x="417" y="620"/>
                    <a:pt x="405" y="632"/>
                    <a:pt x="393" y="632"/>
                  </a:cubicBezTo>
                  <a:cubicBezTo>
                    <a:pt x="381" y="644"/>
                    <a:pt x="369" y="644"/>
                    <a:pt x="357" y="644"/>
                  </a:cubicBezTo>
                  <a:lnTo>
                    <a:pt x="346" y="644"/>
                  </a:lnTo>
                  <a:cubicBezTo>
                    <a:pt x="346" y="632"/>
                    <a:pt x="334" y="632"/>
                    <a:pt x="334" y="632"/>
                  </a:cubicBezTo>
                  <a:cubicBezTo>
                    <a:pt x="334" y="620"/>
                    <a:pt x="322" y="608"/>
                    <a:pt x="322" y="596"/>
                  </a:cubicBezTo>
                  <a:cubicBezTo>
                    <a:pt x="322" y="584"/>
                    <a:pt x="322" y="572"/>
                    <a:pt x="322" y="560"/>
                  </a:cubicBezTo>
                  <a:cubicBezTo>
                    <a:pt x="322" y="548"/>
                    <a:pt x="322" y="536"/>
                    <a:pt x="334" y="525"/>
                  </a:cubicBezTo>
                  <a:cubicBezTo>
                    <a:pt x="346" y="501"/>
                    <a:pt x="369" y="477"/>
                    <a:pt x="381" y="453"/>
                  </a:cubicBezTo>
                  <a:cubicBezTo>
                    <a:pt x="393" y="441"/>
                    <a:pt x="405" y="429"/>
                    <a:pt x="417" y="429"/>
                  </a:cubicBezTo>
                  <a:cubicBezTo>
                    <a:pt x="429" y="417"/>
                    <a:pt x="441" y="417"/>
                    <a:pt x="453" y="405"/>
                  </a:cubicBezTo>
                  <a:close/>
                  <a:moveTo>
                    <a:pt x="560" y="680"/>
                  </a:moveTo>
                  <a:cubicBezTo>
                    <a:pt x="548" y="691"/>
                    <a:pt x="548" y="691"/>
                    <a:pt x="548" y="703"/>
                  </a:cubicBezTo>
                  <a:lnTo>
                    <a:pt x="536" y="703"/>
                  </a:lnTo>
                  <a:cubicBezTo>
                    <a:pt x="544" y="695"/>
                    <a:pt x="552" y="687"/>
                    <a:pt x="560" y="680"/>
                  </a:cubicBezTo>
                  <a:close/>
                  <a:moveTo>
                    <a:pt x="536" y="703"/>
                  </a:moveTo>
                  <a:cubicBezTo>
                    <a:pt x="536" y="715"/>
                    <a:pt x="524" y="715"/>
                    <a:pt x="524" y="715"/>
                  </a:cubicBezTo>
                  <a:cubicBezTo>
                    <a:pt x="528" y="711"/>
                    <a:pt x="532" y="707"/>
                    <a:pt x="536" y="703"/>
                  </a:cubicBezTo>
                  <a:close/>
                  <a:moveTo>
                    <a:pt x="572" y="191"/>
                  </a:moveTo>
                  <a:cubicBezTo>
                    <a:pt x="596" y="191"/>
                    <a:pt x="607" y="203"/>
                    <a:pt x="619" y="203"/>
                  </a:cubicBezTo>
                  <a:cubicBezTo>
                    <a:pt x="631" y="215"/>
                    <a:pt x="643" y="215"/>
                    <a:pt x="655" y="227"/>
                  </a:cubicBezTo>
                  <a:cubicBezTo>
                    <a:pt x="667" y="251"/>
                    <a:pt x="691" y="263"/>
                    <a:pt x="703" y="286"/>
                  </a:cubicBezTo>
                  <a:cubicBezTo>
                    <a:pt x="727" y="322"/>
                    <a:pt x="750" y="370"/>
                    <a:pt x="762" y="417"/>
                  </a:cubicBezTo>
                  <a:cubicBezTo>
                    <a:pt x="786" y="465"/>
                    <a:pt x="798" y="525"/>
                    <a:pt x="798" y="572"/>
                  </a:cubicBezTo>
                  <a:cubicBezTo>
                    <a:pt x="798" y="620"/>
                    <a:pt x="798" y="655"/>
                    <a:pt x="798" y="691"/>
                  </a:cubicBezTo>
                  <a:cubicBezTo>
                    <a:pt x="786" y="715"/>
                    <a:pt x="786" y="727"/>
                    <a:pt x="774" y="739"/>
                  </a:cubicBezTo>
                  <a:cubicBezTo>
                    <a:pt x="774" y="751"/>
                    <a:pt x="762" y="763"/>
                    <a:pt x="762" y="775"/>
                  </a:cubicBezTo>
                  <a:cubicBezTo>
                    <a:pt x="750" y="786"/>
                    <a:pt x="738" y="798"/>
                    <a:pt x="715" y="810"/>
                  </a:cubicBezTo>
                  <a:cubicBezTo>
                    <a:pt x="703" y="810"/>
                    <a:pt x="691" y="822"/>
                    <a:pt x="679" y="822"/>
                  </a:cubicBezTo>
                  <a:cubicBezTo>
                    <a:pt x="655" y="834"/>
                    <a:pt x="631" y="834"/>
                    <a:pt x="607" y="834"/>
                  </a:cubicBezTo>
                  <a:lnTo>
                    <a:pt x="572" y="834"/>
                  </a:lnTo>
                  <a:cubicBezTo>
                    <a:pt x="596" y="834"/>
                    <a:pt x="607" y="822"/>
                    <a:pt x="631" y="798"/>
                  </a:cubicBezTo>
                  <a:cubicBezTo>
                    <a:pt x="643" y="786"/>
                    <a:pt x="667" y="763"/>
                    <a:pt x="667" y="751"/>
                  </a:cubicBezTo>
                  <a:cubicBezTo>
                    <a:pt x="691" y="703"/>
                    <a:pt x="703" y="667"/>
                    <a:pt x="715" y="620"/>
                  </a:cubicBezTo>
                  <a:cubicBezTo>
                    <a:pt x="715" y="596"/>
                    <a:pt x="715" y="572"/>
                    <a:pt x="715" y="548"/>
                  </a:cubicBezTo>
                  <a:cubicBezTo>
                    <a:pt x="703" y="525"/>
                    <a:pt x="703" y="501"/>
                    <a:pt x="703" y="477"/>
                  </a:cubicBezTo>
                  <a:cubicBezTo>
                    <a:pt x="691" y="441"/>
                    <a:pt x="691" y="405"/>
                    <a:pt x="667" y="370"/>
                  </a:cubicBezTo>
                  <a:cubicBezTo>
                    <a:pt x="655" y="322"/>
                    <a:pt x="607" y="298"/>
                    <a:pt x="560" y="286"/>
                  </a:cubicBezTo>
                  <a:cubicBezTo>
                    <a:pt x="536" y="274"/>
                    <a:pt x="512" y="274"/>
                    <a:pt x="488" y="274"/>
                  </a:cubicBezTo>
                  <a:cubicBezTo>
                    <a:pt x="453" y="263"/>
                    <a:pt x="417" y="263"/>
                    <a:pt x="369" y="263"/>
                  </a:cubicBezTo>
                  <a:cubicBezTo>
                    <a:pt x="357" y="263"/>
                    <a:pt x="334" y="274"/>
                    <a:pt x="322" y="286"/>
                  </a:cubicBezTo>
                  <a:cubicBezTo>
                    <a:pt x="310" y="286"/>
                    <a:pt x="310" y="286"/>
                    <a:pt x="298" y="298"/>
                  </a:cubicBezTo>
                  <a:cubicBezTo>
                    <a:pt x="310" y="286"/>
                    <a:pt x="334" y="263"/>
                    <a:pt x="346" y="251"/>
                  </a:cubicBezTo>
                  <a:cubicBezTo>
                    <a:pt x="381" y="239"/>
                    <a:pt x="417" y="215"/>
                    <a:pt x="465" y="203"/>
                  </a:cubicBezTo>
                  <a:cubicBezTo>
                    <a:pt x="477" y="191"/>
                    <a:pt x="500" y="191"/>
                    <a:pt x="524" y="191"/>
                  </a:cubicBezTo>
                  <a:close/>
                  <a:moveTo>
                    <a:pt x="405" y="1"/>
                  </a:moveTo>
                  <a:cubicBezTo>
                    <a:pt x="381" y="13"/>
                    <a:pt x="357" y="24"/>
                    <a:pt x="346" y="36"/>
                  </a:cubicBezTo>
                  <a:cubicBezTo>
                    <a:pt x="322" y="48"/>
                    <a:pt x="298" y="60"/>
                    <a:pt x="274" y="72"/>
                  </a:cubicBezTo>
                  <a:cubicBezTo>
                    <a:pt x="226" y="96"/>
                    <a:pt x="191" y="132"/>
                    <a:pt x="155" y="167"/>
                  </a:cubicBezTo>
                  <a:cubicBezTo>
                    <a:pt x="119" y="203"/>
                    <a:pt x="84" y="227"/>
                    <a:pt x="60" y="274"/>
                  </a:cubicBezTo>
                  <a:cubicBezTo>
                    <a:pt x="36" y="322"/>
                    <a:pt x="12" y="382"/>
                    <a:pt x="12" y="429"/>
                  </a:cubicBezTo>
                  <a:cubicBezTo>
                    <a:pt x="0" y="477"/>
                    <a:pt x="0" y="525"/>
                    <a:pt x="12" y="572"/>
                  </a:cubicBezTo>
                  <a:cubicBezTo>
                    <a:pt x="12" y="596"/>
                    <a:pt x="24" y="620"/>
                    <a:pt x="36" y="644"/>
                  </a:cubicBezTo>
                  <a:cubicBezTo>
                    <a:pt x="48" y="667"/>
                    <a:pt x="60" y="691"/>
                    <a:pt x="72" y="715"/>
                  </a:cubicBezTo>
                  <a:cubicBezTo>
                    <a:pt x="107" y="751"/>
                    <a:pt x="143" y="786"/>
                    <a:pt x="179" y="822"/>
                  </a:cubicBezTo>
                  <a:cubicBezTo>
                    <a:pt x="215" y="858"/>
                    <a:pt x="262" y="882"/>
                    <a:pt x="310" y="906"/>
                  </a:cubicBezTo>
                  <a:cubicBezTo>
                    <a:pt x="346" y="929"/>
                    <a:pt x="393" y="953"/>
                    <a:pt x="441" y="953"/>
                  </a:cubicBezTo>
                  <a:cubicBezTo>
                    <a:pt x="488" y="977"/>
                    <a:pt x="536" y="977"/>
                    <a:pt x="596" y="977"/>
                  </a:cubicBezTo>
                  <a:cubicBezTo>
                    <a:pt x="619" y="977"/>
                    <a:pt x="643" y="977"/>
                    <a:pt x="667" y="965"/>
                  </a:cubicBezTo>
                  <a:cubicBezTo>
                    <a:pt x="691" y="965"/>
                    <a:pt x="715" y="953"/>
                    <a:pt x="738" y="953"/>
                  </a:cubicBezTo>
                  <a:cubicBezTo>
                    <a:pt x="786" y="929"/>
                    <a:pt x="834" y="894"/>
                    <a:pt x="858" y="858"/>
                  </a:cubicBezTo>
                  <a:cubicBezTo>
                    <a:pt x="929" y="786"/>
                    <a:pt x="941" y="679"/>
                    <a:pt x="929" y="572"/>
                  </a:cubicBezTo>
                  <a:cubicBezTo>
                    <a:pt x="929" y="525"/>
                    <a:pt x="917" y="477"/>
                    <a:pt x="905" y="429"/>
                  </a:cubicBezTo>
                  <a:cubicBezTo>
                    <a:pt x="893" y="382"/>
                    <a:pt x="881" y="334"/>
                    <a:pt x="858" y="286"/>
                  </a:cubicBezTo>
                  <a:cubicBezTo>
                    <a:pt x="834" y="239"/>
                    <a:pt x="810" y="191"/>
                    <a:pt x="774" y="155"/>
                  </a:cubicBezTo>
                  <a:cubicBezTo>
                    <a:pt x="762" y="144"/>
                    <a:pt x="738" y="120"/>
                    <a:pt x="715" y="108"/>
                  </a:cubicBezTo>
                  <a:cubicBezTo>
                    <a:pt x="715" y="108"/>
                    <a:pt x="703" y="96"/>
                    <a:pt x="703" y="96"/>
                  </a:cubicBezTo>
                  <a:cubicBezTo>
                    <a:pt x="679" y="84"/>
                    <a:pt x="667" y="72"/>
                    <a:pt x="643" y="72"/>
                  </a:cubicBezTo>
                  <a:cubicBezTo>
                    <a:pt x="619" y="60"/>
                    <a:pt x="596" y="60"/>
                    <a:pt x="572" y="60"/>
                  </a:cubicBezTo>
                  <a:cubicBezTo>
                    <a:pt x="560" y="54"/>
                    <a:pt x="548" y="51"/>
                    <a:pt x="536" y="51"/>
                  </a:cubicBezTo>
                  <a:cubicBezTo>
                    <a:pt x="524" y="51"/>
                    <a:pt x="512" y="54"/>
                    <a:pt x="500" y="60"/>
                  </a:cubicBezTo>
                  <a:lnTo>
                    <a:pt x="488" y="60"/>
                  </a:lnTo>
                  <a:cubicBezTo>
                    <a:pt x="488" y="36"/>
                    <a:pt x="477" y="24"/>
                    <a:pt x="465" y="13"/>
                  </a:cubicBezTo>
                  <a:cubicBezTo>
                    <a:pt x="453" y="1"/>
                    <a:pt x="429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37"/>
            <p:cNvSpPr/>
            <p:nvPr/>
          </p:nvSpPr>
          <p:spPr>
            <a:xfrm>
              <a:off x="1957075" y="4363475"/>
              <a:ext cx="9850" cy="14975"/>
            </a:xfrm>
            <a:custGeom>
              <a:avLst/>
              <a:gdLst/>
              <a:ahLst/>
              <a:cxnLst/>
              <a:rect l="l" t="t" r="r" b="b"/>
              <a:pathLst>
                <a:path w="394" h="599" extrusionOk="0">
                  <a:moveTo>
                    <a:pt x="72" y="0"/>
                  </a:moveTo>
                  <a:cubicBezTo>
                    <a:pt x="36" y="0"/>
                    <a:pt x="1" y="24"/>
                    <a:pt x="1" y="60"/>
                  </a:cubicBezTo>
                  <a:cubicBezTo>
                    <a:pt x="1" y="95"/>
                    <a:pt x="24" y="131"/>
                    <a:pt x="60" y="131"/>
                  </a:cubicBezTo>
                  <a:cubicBezTo>
                    <a:pt x="72" y="131"/>
                    <a:pt x="84" y="131"/>
                    <a:pt x="108" y="143"/>
                  </a:cubicBezTo>
                  <a:lnTo>
                    <a:pt x="132" y="143"/>
                  </a:lnTo>
                  <a:cubicBezTo>
                    <a:pt x="143" y="155"/>
                    <a:pt x="155" y="155"/>
                    <a:pt x="155" y="167"/>
                  </a:cubicBezTo>
                  <a:cubicBezTo>
                    <a:pt x="179" y="179"/>
                    <a:pt x="191" y="202"/>
                    <a:pt x="203" y="214"/>
                  </a:cubicBezTo>
                  <a:cubicBezTo>
                    <a:pt x="227" y="250"/>
                    <a:pt x="239" y="274"/>
                    <a:pt x="251" y="310"/>
                  </a:cubicBezTo>
                  <a:cubicBezTo>
                    <a:pt x="263" y="333"/>
                    <a:pt x="263" y="345"/>
                    <a:pt x="263" y="369"/>
                  </a:cubicBezTo>
                  <a:cubicBezTo>
                    <a:pt x="263" y="393"/>
                    <a:pt x="263" y="417"/>
                    <a:pt x="263" y="441"/>
                  </a:cubicBezTo>
                  <a:cubicBezTo>
                    <a:pt x="251" y="464"/>
                    <a:pt x="251" y="488"/>
                    <a:pt x="239" y="512"/>
                  </a:cubicBezTo>
                  <a:cubicBezTo>
                    <a:pt x="239" y="548"/>
                    <a:pt x="251" y="583"/>
                    <a:pt x="286" y="595"/>
                  </a:cubicBezTo>
                  <a:cubicBezTo>
                    <a:pt x="293" y="597"/>
                    <a:pt x="299" y="598"/>
                    <a:pt x="305" y="598"/>
                  </a:cubicBezTo>
                  <a:cubicBezTo>
                    <a:pt x="334" y="598"/>
                    <a:pt x="360" y="577"/>
                    <a:pt x="370" y="548"/>
                  </a:cubicBezTo>
                  <a:cubicBezTo>
                    <a:pt x="382" y="488"/>
                    <a:pt x="394" y="441"/>
                    <a:pt x="394" y="381"/>
                  </a:cubicBezTo>
                  <a:cubicBezTo>
                    <a:pt x="394" y="345"/>
                    <a:pt x="394" y="322"/>
                    <a:pt x="394" y="298"/>
                  </a:cubicBezTo>
                  <a:cubicBezTo>
                    <a:pt x="382" y="262"/>
                    <a:pt x="370" y="238"/>
                    <a:pt x="358" y="202"/>
                  </a:cubicBezTo>
                  <a:cubicBezTo>
                    <a:pt x="322" y="143"/>
                    <a:pt x="286" y="95"/>
                    <a:pt x="239" y="60"/>
                  </a:cubicBezTo>
                  <a:cubicBezTo>
                    <a:pt x="227" y="48"/>
                    <a:pt x="215" y="36"/>
                    <a:pt x="203" y="36"/>
                  </a:cubicBezTo>
                  <a:cubicBezTo>
                    <a:pt x="191" y="24"/>
                    <a:pt x="179" y="24"/>
                    <a:pt x="167" y="12"/>
                  </a:cubicBezTo>
                  <a:cubicBezTo>
                    <a:pt x="143" y="12"/>
                    <a:pt x="132" y="12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" name="Google Shape;537;p37"/>
            <p:cNvSpPr/>
            <p:nvPr/>
          </p:nvSpPr>
          <p:spPr>
            <a:xfrm>
              <a:off x="2005600" y="4180100"/>
              <a:ext cx="21750" cy="20875"/>
            </a:xfrm>
            <a:custGeom>
              <a:avLst/>
              <a:gdLst/>
              <a:ahLst/>
              <a:cxnLst/>
              <a:rect l="l" t="t" r="r" b="b"/>
              <a:pathLst>
                <a:path w="870" h="835" extrusionOk="0">
                  <a:moveTo>
                    <a:pt x="488" y="406"/>
                  </a:moveTo>
                  <a:cubicBezTo>
                    <a:pt x="488" y="406"/>
                    <a:pt x="488" y="418"/>
                    <a:pt x="500" y="418"/>
                  </a:cubicBezTo>
                  <a:cubicBezTo>
                    <a:pt x="500" y="429"/>
                    <a:pt x="488" y="429"/>
                    <a:pt x="488" y="441"/>
                  </a:cubicBezTo>
                  <a:cubicBezTo>
                    <a:pt x="488" y="453"/>
                    <a:pt x="477" y="453"/>
                    <a:pt x="477" y="465"/>
                  </a:cubicBezTo>
                  <a:cubicBezTo>
                    <a:pt x="465" y="477"/>
                    <a:pt x="465" y="477"/>
                    <a:pt x="453" y="477"/>
                  </a:cubicBezTo>
                  <a:cubicBezTo>
                    <a:pt x="453" y="477"/>
                    <a:pt x="453" y="477"/>
                    <a:pt x="453" y="489"/>
                  </a:cubicBezTo>
                  <a:cubicBezTo>
                    <a:pt x="441" y="477"/>
                    <a:pt x="429" y="477"/>
                    <a:pt x="417" y="477"/>
                  </a:cubicBezTo>
                  <a:cubicBezTo>
                    <a:pt x="405" y="465"/>
                    <a:pt x="405" y="465"/>
                    <a:pt x="393" y="465"/>
                  </a:cubicBezTo>
                  <a:cubicBezTo>
                    <a:pt x="393" y="453"/>
                    <a:pt x="393" y="453"/>
                    <a:pt x="393" y="453"/>
                  </a:cubicBezTo>
                  <a:cubicBezTo>
                    <a:pt x="381" y="441"/>
                    <a:pt x="381" y="441"/>
                    <a:pt x="381" y="441"/>
                  </a:cubicBezTo>
                  <a:cubicBezTo>
                    <a:pt x="393" y="429"/>
                    <a:pt x="393" y="429"/>
                    <a:pt x="405" y="418"/>
                  </a:cubicBezTo>
                  <a:cubicBezTo>
                    <a:pt x="417" y="418"/>
                    <a:pt x="417" y="406"/>
                    <a:pt x="429" y="406"/>
                  </a:cubicBezTo>
                  <a:close/>
                  <a:moveTo>
                    <a:pt x="536" y="156"/>
                  </a:moveTo>
                  <a:cubicBezTo>
                    <a:pt x="560" y="168"/>
                    <a:pt x="584" y="191"/>
                    <a:pt x="608" y="203"/>
                  </a:cubicBezTo>
                  <a:cubicBezTo>
                    <a:pt x="631" y="227"/>
                    <a:pt x="655" y="251"/>
                    <a:pt x="667" y="275"/>
                  </a:cubicBezTo>
                  <a:cubicBezTo>
                    <a:pt x="679" y="298"/>
                    <a:pt x="703" y="322"/>
                    <a:pt x="715" y="358"/>
                  </a:cubicBezTo>
                  <a:cubicBezTo>
                    <a:pt x="715" y="382"/>
                    <a:pt x="727" y="406"/>
                    <a:pt x="727" y="429"/>
                  </a:cubicBezTo>
                  <a:cubicBezTo>
                    <a:pt x="727" y="453"/>
                    <a:pt x="727" y="477"/>
                    <a:pt x="727" y="501"/>
                  </a:cubicBezTo>
                  <a:cubicBezTo>
                    <a:pt x="715" y="513"/>
                    <a:pt x="715" y="537"/>
                    <a:pt x="703" y="560"/>
                  </a:cubicBezTo>
                  <a:cubicBezTo>
                    <a:pt x="703" y="570"/>
                    <a:pt x="696" y="572"/>
                    <a:pt x="692" y="578"/>
                  </a:cubicBezTo>
                  <a:lnTo>
                    <a:pt x="692" y="578"/>
                  </a:lnTo>
                  <a:cubicBezTo>
                    <a:pt x="703" y="533"/>
                    <a:pt x="703" y="499"/>
                    <a:pt x="703" y="453"/>
                  </a:cubicBezTo>
                  <a:cubicBezTo>
                    <a:pt x="691" y="406"/>
                    <a:pt x="691" y="346"/>
                    <a:pt x="667" y="298"/>
                  </a:cubicBezTo>
                  <a:cubicBezTo>
                    <a:pt x="667" y="275"/>
                    <a:pt x="643" y="263"/>
                    <a:pt x="631" y="239"/>
                  </a:cubicBezTo>
                  <a:cubicBezTo>
                    <a:pt x="608" y="215"/>
                    <a:pt x="584" y="203"/>
                    <a:pt x="560" y="191"/>
                  </a:cubicBezTo>
                  <a:cubicBezTo>
                    <a:pt x="548" y="179"/>
                    <a:pt x="536" y="179"/>
                    <a:pt x="524" y="179"/>
                  </a:cubicBezTo>
                  <a:cubicBezTo>
                    <a:pt x="524" y="168"/>
                    <a:pt x="524" y="168"/>
                    <a:pt x="524" y="156"/>
                  </a:cubicBezTo>
                  <a:close/>
                  <a:moveTo>
                    <a:pt x="369" y="203"/>
                  </a:moveTo>
                  <a:lnTo>
                    <a:pt x="369" y="203"/>
                  </a:lnTo>
                  <a:cubicBezTo>
                    <a:pt x="334" y="227"/>
                    <a:pt x="310" y="251"/>
                    <a:pt x="286" y="287"/>
                  </a:cubicBezTo>
                  <a:cubicBezTo>
                    <a:pt x="274" y="298"/>
                    <a:pt x="262" y="322"/>
                    <a:pt x="250" y="346"/>
                  </a:cubicBezTo>
                  <a:cubicBezTo>
                    <a:pt x="250" y="370"/>
                    <a:pt x="238" y="394"/>
                    <a:pt x="238" y="418"/>
                  </a:cubicBezTo>
                  <a:cubicBezTo>
                    <a:pt x="238" y="465"/>
                    <a:pt x="262" y="525"/>
                    <a:pt x="298" y="560"/>
                  </a:cubicBezTo>
                  <a:cubicBezTo>
                    <a:pt x="334" y="596"/>
                    <a:pt x="381" y="608"/>
                    <a:pt x="429" y="620"/>
                  </a:cubicBezTo>
                  <a:cubicBezTo>
                    <a:pt x="436" y="622"/>
                    <a:pt x="443" y="623"/>
                    <a:pt x="450" y="623"/>
                  </a:cubicBezTo>
                  <a:cubicBezTo>
                    <a:pt x="482" y="623"/>
                    <a:pt x="517" y="606"/>
                    <a:pt x="536" y="596"/>
                  </a:cubicBezTo>
                  <a:lnTo>
                    <a:pt x="536" y="596"/>
                  </a:lnTo>
                  <a:cubicBezTo>
                    <a:pt x="536" y="608"/>
                    <a:pt x="524" y="608"/>
                    <a:pt x="512" y="620"/>
                  </a:cubicBezTo>
                  <a:cubicBezTo>
                    <a:pt x="500" y="632"/>
                    <a:pt x="488" y="644"/>
                    <a:pt x="477" y="656"/>
                  </a:cubicBezTo>
                  <a:cubicBezTo>
                    <a:pt x="465" y="668"/>
                    <a:pt x="453" y="668"/>
                    <a:pt x="441" y="679"/>
                  </a:cubicBezTo>
                  <a:lnTo>
                    <a:pt x="393" y="679"/>
                  </a:lnTo>
                  <a:cubicBezTo>
                    <a:pt x="369" y="679"/>
                    <a:pt x="346" y="668"/>
                    <a:pt x="322" y="656"/>
                  </a:cubicBezTo>
                  <a:cubicBezTo>
                    <a:pt x="310" y="656"/>
                    <a:pt x="298" y="644"/>
                    <a:pt x="298" y="644"/>
                  </a:cubicBezTo>
                  <a:cubicBezTo>
                    <a:pt x="274" y="620"/>
                    <a:pt x="262" y="608"/>
                    <a:pt x="250" y="584"/>
                  </a:cubicBezTo>
                  <a:cubicBezTo>
                    <a:pt x="238" y="560"/>
                    <a:pt x="227" y="537"/>
                    <a:pt x="215" y="513"/>
                  </a:cubicBezTo>
                  <a:cubicBezTo>
                    <a:pt x="203" y="489"/>
                    <a:pt x="203" y="465"/>
                    <a:pt x="203" y="441"/>
                  </a:cubicBezTo>
                  <a:cubicBezTo>
                    <a:pt x="191" y="418"/>
                    <a:pt x="203" y="394"/>
                    <a:pt x="203" y="370"/>
                  </a:cubicBezTo>
                  <a:cubicBezTo>
                    <a:pt x="203" y="334"/>
                    <a:pt x="215" y="310"/>
                    <a:pt x="227" y="287"/>
                  </a:cubicBezTo>
                  <a:cubicBezTo>
                    <a:pt x="238" y="263"/>
                    <a:pt x="250" y="251"/>
                    <a:pt x="262" y="239"/>
                  </a:cubicBezTo>
                  <a:cubicBezTo>
                    <a:pt x="262" y="227"/>
                    <a:pt x="274" y="227"/>
                    <a:pt x="286" y="227"/>
                  </a:cubicBezTo>
                  <a:cubicBezTo>
                    <a:pt x="310" y="215"/>
                    <a:pt x="334" y="215"/>
                    <a:pt x="369" y="203"/>
                  </a:cubicBezTo>
                  <a:close/>
                  <a:moveTo>
                    <a:pt x="393" y="1"/>
                  </a:moveTo>
                  <a:cubicBezTo>
                    <a:pt x="369" y="1"/>
                    <a:pt x="346" y="13"/>
                    <a:pt x="334" y="25"/>
                  </a:cubicBezTo>
                  <a:cubicBezTo>
                    <a:pt x="298" y="37"/>
                    <a:pt x="274" y="48"/>
                    <a:pt x="250" y="60"/>
                  </a:cubicBezTo>
                  <a:cubicBezTo>
                    <a:pt x="227" y="72"/>
                    <a:pt x="191" y="96"/>
                    <a:pt x="167" y="132"/>
                  </a:cubicBezTo>
                  <a:cubicBezTo>
                    <a:pt x="131" y="156"/>
                    <a:pt x="96" y="179"/>
                    <a:pt x="72" y="227"/>
                  </a:cubicBezTo>
                  <a:cubicBezTo>
                    <a:pt x="60" y="251"/>
                    <a:pt x="48" y="275"/>
                    <a:pt x="36" y="298"/>
                  </a:cubicBezTo>
                  <a:cubicBezTo>
                    <a:pt x="24" y="322"/>
                    <a:pt x="12" y="358"/>
                    <a:pt x="12" y="382"/>
                  </a:cubicBezTo>
                  <a:cubicBezTo>
                    <a:pt x="0" y="429"/>
                    <a:pt x="12" y="489"/>
                    <a:pt x="24" y="525"/>
                  </a:cubicBezTo>
                  <a:cubicBezTo>
                    <a:pt x="36" y="584"/>
                    <a:pt x="72" y="632"/>
                    <a:pt x="107" y="668"/>
                  </a:cubicBezTo>
                  <a:cubicBezTo>
                    <a:pt x="143" y="715"/>
                    <a:pt x="179" y="739"/>
                    <a:pt x="227" y="763"/>
                  </a:cubicBezTo>
                  <a:cubicBezTo>
                    <a:pt x="274" y="799"/>
                    <a:pt x="322" y="810"/>
                    <a:pt x="381" y="822"/>
                  </a:cubicBezTo>
                  <a:cubicBezTo>
                    <a:pt x="405" y="834"/>
                    <a:pt x="429" y="834"/>
                    <a:pt x="453" y="834"/>
                  </a:cubicBezTo>
                  <a:cubicBezTo>
                    <a:pt x="477" y="834"/>
                    <a:pt x="512" y="834"/>
                    <a:pt x="536" y="822"/>
                  </a:cubicBezTo>
                  <a:cubicBezTo>
                    <a:pt x="584" y="822"/>
                    <a:pt x="631" y="799"/>
                    <a:pt x="679" y="775"/>
                  </a:cubicBezTo>
                  <a:cubicBezTo>
                    <a:pt x="727" y="751"/>
                    <a:pt x="762" y="715"/>
                    <a:pt x="798" y="668"/>
                  </a:cubicBezTo>
                  <a:cubicBezTo>
                    <a:pt x="810" y="656"/>
                    <a:pt x="822" y="620"/>
                    <a:pt x="834" y="596"/>
                  </a:cubicBezTo>
                  <a:cubicBezTo>
                    <a:pt x="846" y="572"/>
                    <a:pt x="846" y="549"/>
                    <a:pt x="858" y="513"/>
                  </a:cubicBezTo>
                  <a:cubicBezTo>
                    <a:pt x="869" y="406"/>
                    <a:pt x="846" y="310"/>
                    <a:pt x="798" y="215"/>
                  </a:cubicBezTo>
                  <a:cubicBezTo>
                    <a:pt x="750" y="156"/>
                    <a:pt x="703" y="96"/>
                    <a:pt x="631" y="60"/>
                  </a:cubicBezTo>
                  <a:cubicBezTo>
                    <a:pt x="608" y="37"/>
                    <a:pt x="572" y="25"/>
                    <a:pt x="548" y="13"/>
                  </a:cubicBezTo>
                  <a:cubicBezTo>
                    <a:pt x="500" y="1"/>
                    <a:pt x="453" y="1"/>
                    <a:pt x="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" name="Google Shape;538;p37"/>
            <p:cNvSpPr/>
            <p:nvPr/>
          </p:nvSpPr>
          <p:spPr>
            <a:xfrm>
              <a:off x="1966300" y="4022050"/>
              <a:ext cx="21750" cy="22400"/>
            </a:xfrm>
            <a:custGeom>
              <a:avLst/>
              <a:gdLst/>
              <a:ahLst/>
              <a:cxnLst/>
              <a:rect l="l" t="t" r="r" b="b"/>
              <a:pathLst>
                <a:path w="870" h="896" extrusionOk="0">
                  <a:moveTo>
                    <a:pt x="429" y="441"/>
                  </a:moveTo>
                  <a:cubicBezTo>
                    <a:pt x="441" y="453"/>
                    <a:pt x="453" y="453"/>
                    <a:pt x="477" y="453"/>
                  </a:cubicBezTo>
                  <a:lnTo>
                    <a:pt x="501" y="453"/>
                  </a:lnTo>
                  <a:cubicBezTo>
                    <a:pt x="489" y="453"/>
                    <a:pt x="489" y="465"/>
                    <a:pt x="489" y="465"/>
                  </a:cubicBezTo>
                  <a:cubicBezTo>
                    <a:pt x="489" y="477"/>
                    <a:pt x="477" y="477"/>
                    <a:pt x="477" y="477"/>
                  </a:cubicBezTo>
                  <a:cubicBezTo>
                    <a:pt x="465" y="489"/>
                    <a:pt x="453" y="489"/>
                    <a:pt x="441" y="501"/>
                  </a:cubicBezTo>
                  <a:lnTo>
                    <a:pt x="417" y="501"/>
                  </a:lnTo>
                  <a:cubicBezTo>
                    <a:pt x="406" y="501"/>
                    <a:pt x="406" y="489"/>
                    <a:pt x="406" y="489"/>
                  </a:cubicBezTo>
                  <a:cubicBezTo>
                    <a:pt x="406" y="489"/>
                    <a:pt x="406" y="489"/>
                    <a:pt x="406" y="477"/>
                  </a:cubicBezTo>
                  <a:cubicBezTo>
                    <a:pt x="406" y="465"/>
                    <a:pt x="406" y="453"/>
                    <a:pt x="417" y="441"/>
                  </a:cubicBezTo>
                  <a:close/>
                  <a:moveTo>
                    <a:pt x="501" y="143"/>
                  </a:moveTo>
                  <a:cubicBezTo>
                    <a:pt x="525" y="143"/>
                    <a:pt x="548" y="143"/>
                    <a:pt x="560" y="155"/>
                  </a:cubicBezTo>
                  <a:cubicBezTo>
                    <a:pt x="584" y="155"/>
                    <a:pt x="596" y="155"/>
                    <a:pt x="608" y="167"/>
                  </a:cubicBezTo>
                  <a:cubicBezTo>
                    <a:pt x="620" y="167"/>
                    <a:pt x="632" y="179"/>
                    <a:pt x="644" y="191"/>
                  </a:cubicBezTo>
                  <a:cubicBezTo>
                    <a:pt x="656" y="203"/>
                    <a:pt x="667" y="215"/>
                    <a:pt x="679" y="239"/>
                  </a:cubicBezTo>
                  <a:cubicBezTo>
                    <a:pt x="691" y="251"/>
                    <a:pt x="703" y="274"/>
                    <a:pt x="715" y="298"/>
                  </a:cubicBezTo>
                  <a:cubicBezTo>
                    <a:pt x="715" y="310"/>
                    <a:pt x="715" y="322"/>
                    <a:pt x="727" y="346"/>
                  </a:cubicBezTo>
                  <a:cubicBezTo>
                    <a:pt x="727" y="358"/>
                    <a:pt x="727" y="382"/>
                    <a:pt x="715" y="405"/>
                  </a:cubicBezTo>
                  <a:cubicBezTo>
                    <a:pt x="715" y="441"/>
                    <a:pt x="691" y="477"/>
                    <a:pt x="679" y="524"/>
                  </a:cubicBezTo>
                  <a:cubicBezTo>
                    <a:pt x="656" y="560"/>
                    <a:pt x="632" y="608"/>
                    <a:pt x="596" y="644"/>
                  </a:cubicBezTo>
                  <a:cubicBezTo>
                    <a:pt x="584" y="667"/>
                    <a:pt x="560" y="679"/>
                    <a:pt x="536" y="703"/>
                  </a:cubicBezTo>
                  <a:cubicBezTo>
                    <a:pt x="501" y="715"/>
                    <a:pt x="477" y="727"/>
                    <a:pt x="453" y="739"/>
                  </a:cubicBezTo>
                  <a:cubicBezTo>
                    <a:pt x="429" y="751"/>
                    <a:pt x="417" y="751"/>
                    <a:pt x="406" y="751"/>
                  </a:cubicBezTo>
                  <a:lnTo>
                    <a:pt x="370" y="751"/>
                  </a:lnTo>
                  <a:cubicBezTo>
                    <a:pt x="346" y="751"/>
                    <a:pt x="334" y="739"/>
                    <a:pt x="322" y="739"/>
                  </a:cubicBezTo>
                  <a:cubicBezTo>
                    <a:pt x="358" y="739"/>
                    <a:pt x="406" y="727"/>
                    <a:pt x="441" y="715"/>
                  </a:cubicBezTo>
                  <a:cubicBezTo>
                    <a:pt x="489" y="691"/>
                    <a:pt x="536" y="667"/>
                    <a:pt x="560" y="620"/>
                  </a:cubicBezTo>
                  <a:cubicBezTo>
                    <a:pt x="584" y="620"/>
                    <a:pt x="596" y="608"/>
                    <a:pt x="608" y="596"/>
                  </a:cubicBezTo>
                  <a:cubicBezTo>
                    <a:pt x="620" y="596"/>
                    <a:pt x="632" y="584"/>
                    <a:pt x="644" y="572"/>
                  </a:cubicBezTo>
                  <a:cubicBezTo>
                    <a:pt x="656" y="548"/>
                    <a:pt x="667" y="524"/>
                    <a:pt x="679" y="501"/>
                  </a:cubicBezTo>
                  <a:cubicBezTo>
                    <a:pt x="691" y="465"/>
                    <a:pt x="691" y="429"/>
                    <a:pt x="679" y="394"/>
                  </a:cubicBezTo>
                  <a:cubicBezTo>
                    <a:pt x="679" y="394"/>
                    <a:pt x="679" y="394"/>
                    <a:pt x="679" y="382"/>
                  </a:cubicBezTo>
                  <a:cubicBezTo>
                    <a:pt x="679" y="370"/>
                    <a:pt x="667" y="346"/>
                    <a:pt x="667" y="334"/>
                  </a:cubicBezTo>
                  <a:cubicBezTo>
                    <a:pt x="656" y="322"/>
                    <a:pt x="644" y="310"/>
                    <a:pt x="644" y="298"/>
                  </a:cubicBezTo>
                  <a:cubicBezTo>
                    <a:pt x="620" y="251"/>
                    <a:pt x="584" y="203"/>
                    <a:pt x="536" y="179"/>
                  </a:cubicBezTo>
                  <a:cubicBezTo>
                    <a:pt x="525" y="179"/>
                    <a:pt x="513" y="167"/>
                    <a:pt x="489" y="167"/>
                  </a:cubicBezTo>
                  <a:cubicBezTo>
                    <a:pt x="477" y="167"/>
                    <a:pt x="465" y="155"/>
                    <a:pt x="453" y="155"/>
                  </a:cubicBezTo>
                  <a:lnTo>
                    <a:pt x="441" y="155"/>
                  </a:lnTo>
                  <a:cubicBezTo>
                    <a:pt x="465" y="155"/>
                    <a:pt x="489" y="155"/>
                    <a:pt x="501" y="143"/>
                  </a:cubicBezTo>
                  <a:close/>
                  <a:moveTo>
                    <a:pt x="584" y="1"/>
                  </a:moveTo>
                  <a:cubicBezTo>
                    <a:pt x="525" y="1"/>
                    <a:pt x="477" y="1"/>
                    <a:pt x="429" y="13"/>
                  </a:cubicBezTo>
                  <a:cubicBezTo>
                    <a:pt x="394" y="13"/>
                    <a:pt x="370" y="24"/>
                    <a:pt x="346" y="36"/>
                  </a:cubicBezTo>
                  <a:cubicBezTo>
                    <a:pt x="310" y="48"/>
                    <a:pt x="286" y="60"/>
                    <a:pt x="263" y="72"/>
                  </a:cubicBezTo>
                  <a:cubicBezTo>
                    <a:pt x="239" y="84"/>
                    <a:pt x="215" y="108"/>
                    <a:pt x="191" y="120"/>
                  </a:cubicBezTo>
                  <a:cubicBezTo>
                    <a:pt x="167" y="143"/>
                    <a:pt x="144" y="155"/>
                    <a:pt x="120" y="179"/>
                  </a:cubicBezTo>
                  <a:cubicBezTo>
                    <a:pt x="84" y="215"/>
                    <a:pt x="48" y="263"/>
                    <a:pt x="36" y="322"/>
                  </a:cubicBezTo>
                  <a:cubicBezTo>
                    <a:pt x="36" y="334"/>
                    <a:pt x="25" y="346"/>
                    <a:pt x="25" y="370"/>
                  </a:cubicBezTo>
                  <a:cubicBezTo>
                    <a:pt x="25" y="370"/>
                    <a:pt x="25" y="370"/>
                    <a:pt x="25" y="382"/>
                  </a:cubicBezTo>
                  <a:cubicBezTo>
                    <a:pt x="1" y="489"/>
                    <a:pt x="13" y="608"/>
                    <a:pt x="84" y="703"/>
                  </a:cubicBezTo>
                  <a:cubicBezTo>
                    <a:pt x="96" y="727"/>
                    <a:pt x="108" y="739"/>
                    <a:pt x="132" y="763"/>
                  </a:cubicBezTo>
                  <a:cubicBezTo>
                    <a:pt x="144" y="786"/>
                    <a:pt x="167" y="798"/>
                    <a:pt x="191" y="822"/>
                  </a:cubicBezTo>
                  <a:cubicBezTo>
                    <a:pt x="239" y="858"/>
                    <a:pt x="286" y="882"/>
                    <a:pt x="346" y="894"/>
                  </a:cubicBezTo>
                  <a:cubicBezTo>
                    <a:pt x="357" y="895"/>
                    <a:pt x="368" y="895"/>
                    <a:pt x="379" y="895"/>
                  </a:cubicBezTo>
                  <a:cubicBezTo>
                    <a:pt x="475" y="895"/>
                    <a:pt x="569" y="852"/>
                    <a:pt x="644" y="798"/>
                  </a:cubicBezTo>
                  <a:cubicBezTo>
                    <a:pt x="691" y="763"/>
                    <a:pt x="727" y="715"/>
                    <a:pt x="751" y="679"/>
                  </a:cubicBezTo>
                  <a:cubicBezTo>
                    <a:pt x="787" y="632"/>
                    <a:pt x="810" y="572"/>
                    <a:pt x="834" y="524"/>
                  </a:cubicBezTo>
                  <a:cubicBezTo>
                    <a:pt x="858" y="477"/>
                    <a:pt x="858" y="429"/>
                    <a:pt x="870" y="382"/>
                  </a:cubicBezTo>
                  <a:cubicBezTo>
                    <a:pt x="870" y="322"/>
                    <a:pt x="858" y="263"/>
                    <a:pt x="834" y="215"/>
                  </a:cubicBezTo>
                  <a:cubicBezTo>
                    <a:pt x="810" y="167"/>
                    <a:pt x="787" y="120"/>
                    <a:pt x="739" y="84"/>
                  </a:cubicBezTo>
                  <a:cubicBezTo>
                    <a:pt x="727" y="72"/>
                    <a:pt x="715" y="60"/>
                    <a:pt x="691" y="48"/>
                  </a:cubicBezTo>
                  <a:cubicBezTo>
                    <a:pt x="691" y="36"/>
                    <a:pt x="679" y="36"/>
                    <a:pt x="667" y="36"/>
                  </a:cubicBezTo>
                  <a:cubicBezTo>
                    <a:pt x="644" y="24"/>
                    <a:pt x="608" y="13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37"/>
            <p:cNvSpPr/>
            <p:nvPr/>
          </p:nvSpPr>
          <p:spPr>
            <a:xfrm>
              <a:off x="1900525" y="3891675"/>
              <a:ext cx="22050" cy="21450"/>
            </a:xfrm>
            <a:custGeom>
              <a:avLst/>
              <a:gdLst/>
              <a:ahLst/>
              <a:cxnLst/>
              <a:rect l="l" t="t" r="r" b="b"/>
              <a:pathLst>
                <a:path w="882" h="858" extrusionOk="0">
                  <a:moveTo>
                    <a:pt x="500" y="155"/>
                  </a:moveTo>
                  <a:cubicBezTo>
                    <a:pt x="524" y="167"/>
                    <a:pt x="548" y="167"/>
                    <a:pt x="572" y="179"/>
                  </a:cubicBezTo>
                  <a:cubicBezTo>
                    <a:pt x="560" y="177"/>
                    <a:pt x="547" y="176"/>
                    <a:pt x="534" y="176"/>
                  </a:cubicBezTo>
                  <a:cubicBezTo>
                    <a:pt x="473" y="176"/>
                    <a:pt x="407" y="199"/>
                    <a:pt x="358" y="239"/>
                  </a:cubicBezTo>
                  <a:cubicBezTo>
                    <a:pt x="346" y="239"/>
                    <a:pt x="334" y="251"/>
                    <a:pt x="322" y="263"/>
                  </a:cubicBezTo>
                  <a:cubicBezTo>
                    <a:pt x="322" y="251"/>
                    <a:pt x="334" y="251"/>
                    <a:pt x="346" y="239"/>
                  </a:cubicBezTo>
                  <a:cubicBezTo>
                    <a:pt x="358" y="227"/>
                    <a:pt x="370" y="191"/>
                    <a:pt x="358" y="167"/>
                  </a:cubicBezTo>
                  <a:cubicBezTo>
                    <a:pt x="381" y="167"/>
                    <a:pt x="405" y="155"/>
                    <a:pt x="429" y="155"/>
                  </a:cubicBezTo>
                  <a:close/>
                  <a:moveTo>
                    <a:pt x="536" y="346"/>
                  </a:moveTo>
                  <a:cubicBezTo>
                    <a:pt x="536" y="346"/>
                    <a:pt x="548" y="358"/>
                    <a:pt x="548" y="358"/>
                  </a:cubicBezTo>
                  <a:lnTo>
                    <a:pt x="560" y="358"/>
                  </a:lnTo>
                  <a:cubicBezTo>
                    <a:pt x="572" y="370"/>
                    <a:pt x="572" y="382"/>
                    <a:pt x="572" y="394"/>
                  </a:cubicBezTo>
                  <a:cubicBezTo>
                    <a:pt x="572" y="405"/>
                    <a:pt x="572" y="417"/>
                    <a:pt x="572" y="429"/>
                  </a:cubicBezTo>
                  <a:cubicBezTo>
                    <a:pt x="560" y="441"/>
                    <a:pt x="560" y="453"/>
                    <a:pt x="560" y="465"/>
                  </a:cubicBezTo>
                  <a:cubicBezTo>
                    <a:pt x="548" y="477"/>
                    <a:pt x="548" y="477"/>
                    <a:pt x="536" y="489"/>
                  </a:cubicBezTo>
                  <a:cubicBezTo>
                    <a:pt x="536" y="489"/>
                    <a:pt x="536" y="489"/>
                    <a:pt x="524" y="501"/>
                  </a:cubicBezTo>
                  <a:cubicBezTo>
                    <a:pt x="524" y="489"/>
                    <a:pt x="524" y="477"/>
                    <a:pt x="524" y="465"/>
                  </a:cubicBezTo>
                  <a:cubicBezTo>
                    <a:pt x="536" y="429"/>
                    <a:pt x="512" y="394"/>
                    <a:pt x="477" y="370"/>
                  </a:cubicBezTo>
                  <a:cubicBezTo>
                    <a:pt x="465" y="370"/>
                    <a:pt x="453" y="370"/>
                    <a:pt x="441" y="358"/>
                  </a:cubicBezTo>
                  <a:lnTo>
                    <a:pt x="453" y="358"/>
                  </a:lnTo>
                  <a:cubicBezTo>
                    <a:pt x="477" y="358"/>
                    <a:pt x="489" y="346"/>
                    <a:pt x="500" y="346"/>
                  </a:cubicBezTo>
                  <a:close/>
                  <a:moveTo>
                    <a:pt x="727" y="334"/>
                  </a:moveTo>
                  <a:cubicBezTo>
                    <a:pt x="727" y="370"/>
                    <a:pt x="727" y="394"/>
                    <a:pt x="739" y="417"/>
                  </a:cubicBezTo>
                  <a:cubicBezTo>
                    <a:pt x="739" y="441"/>
                    <a:pt x="739" y="477"/>
                    <a:pt x="727" y="501"/>
                  </a:cubicBezTo>
                  <a:cubicBezTo>
                    <a:pt x="727" y="513"/>
                    <a:pt x="715" y="536"/>
                    <a:pt x="715" y="548"/>
                  </a:cubicBezTo>
                  <a:cubicBezTo>
                    <a:pt x="703" y="572"/>
                    <a:pt x="691" y="584"/>
                    <a:pt x="679" y="608"/>
                  </a:cubicBezTo>
                  <a:cubicBezTo>
                    <a:pt x="691" y="584"/>
                    <a:pt x="703" y="560"/>
                    <a:pt x="715" y="525"/>
                  </a:cubicBezTo>
                  <a:cubicBezTo>
                    <a:pt x="727" y="501"/>
                    <a:pt x="727" y="477"/>
                    <a:pt x="727" y="441"/>
                  </a:cubicBezTo>
                  <a:cubicBezTo>
                    <a:pt x="727" y="417"/>
                    <a:pt x="727" y="394"/>
                    <a:pt x="727" y="370"/>
                  </a:cubicBezTo>
                  <a:cubicBezTo>
                    <a:pt x="727" y="358"/>
                    <a:pt x="727" y="346"/>
                    <a:pt x="715" y="334"/>
                  </a:cubicBezTo>
                  <a:close/>
                  <a:moveTo>
                    <a:pt x="393" y="632"/>
                  </a:moveTo>
                  <a:cubicBezTo>
                    <a:pt x="393" y="632"/>
                    <a:pt x="405" y="644"/>
                    <a:pt x="405" y="644"/>
                  </a:cubicBezTo>
                  <a:lnTo>
                    <a:pt x="346" y="644"/>
                  </a:lnTo>
                  <a:cubicBezTo>
                    <a:pt x="370" y="644"/>
                    <a:pt x="381" y="644"/>
                    <a:pt x="393" y="632"/>
                  </a:cubicBezTo>
                  <a:close/>
                  <a:moveTo>
                    <a:pt x="441" y="1"/>
                  </a:moveTo>
                  <a:cubicBezTo>
                    <a:pt x="334" y="1"/>
                    <a:pt x="227" y="48"/>
                    <a:pt x="143" y="120"/>
                  </a:cubicBezTo>
                  <a:cubicBezTo>
                    <a:pt x="96" y="155"/>
                    <a:pt x="60" y="203"/>
                    <a:pt x="36" y="251"/>
                  </a:cubicBezTo>
                  <a:cubicBezTo>
                    <a:pt x="12" y="310"/>
                    <a:pt x="0" y="358"/>
                    <a:pt x="0" y="417"/>
                  </a:cubicBezTo>
                  <a:cubicBezTo>
                    <a:pt x="0" y="477"/>
                    <a:pt x="24" y="536"/>
                    <a:pt x="48" y="584"/>
                  </a:cubicBezTo>
                  <a:cubicBezTo>
                    <a:pt x="48" y="608"/>
                    <a:pt x="72" y="644"/>
                    <a:pt x="84" y="656"/>
                  </a:cubicBezTo>
                  <a:cubicBezTo>
                    <a:pt x="108" y="691"/>
                    <a:pt x="131" y="715"/>
                    <a:pt x="155" y="727"/>
                  </a:cubicBezTo>
                  <a:cubicBezTo>
                    <a:pt x="167" y="739"/>
                    <a:pt x="167" y="751"/>
                    <a:pt x="179" y="751"/>
                  </a:cubicBezTo>
                  <a:cubicBezTo>
                    <a:pt x="191" y="763"/>
                    <a:pt x="203" y="763"/>
                    <a:pt x="203" y="775"/>
                  </a:cubicBezTo>
                  <a:cubicBezTo>
                    <a:pt x="227" y="786"/>
                    <a:pt x="250" y="798"/>
                    <a:pt x="274" y="810"/>
                  </a:cubicBezTo>
                  <a:cubicBezTo>
                    <a:pt x="322" y="846"/>
                    <a:pt x="381" y="858"/>
                    <a:pt x="441" y="858"/>
                  </a:cubicBezTo>
                  <a:cubicBezTo>
                    <a:pt x="500" y="858"/>
                    <a:pt x="548" y="846"/>
                    <a:pt x="596" y="822"/>
                  </a:cubicBezTo>
                  <a:cubicBezTo>
                    <a:pt x="655" y="810"/>
                    <a:pt x="703" y="775"/>
                    <a:pt x="751" y="739"/>
                  </a:cubicBezTo>
                  <a:cubicBezTo>
                    <a:pt x="798" y="715"/>
                    <a:pt x="822" y="667"/>
                    <a:pt x="846" y="620"/>
                  </a:cubicBezTo>
                  <a:cubicBezTo>
                    <a:pt x="858" y="584"/>
                    <a:pt x="870" y="560"/>
                    <a:pt x="881" y="536"/>
                  </a:cubicBezTo>
                  <a:cubicBezTo>
                    <a:pt x="881" y="501"/>
                    <a:pt x="881" y="465"/>
                    <a:pt x="881" y="441"/>
                  </a:cubicBezTo>
                  <a:cubicBezTo>
                    <a:pt x="881" y="382"/>
                    <a:pt x="881" y="334"/>
                    <a:pt x="858" y="286"/>
                  </a:cubicBezTo>
                  <a:cubicBezTo>
                    <a:pt x="846" y="227"/>
                    <a:pt x="798" y="179"/>
                    <a:pt x="762" y="132"/>
                  </a:cubicBezTo>
                  <a:cubicBezTo>
                    <a:pt x="739" y="108"/>
                    <a:pt x="715" y="96"/>
                    <a:pt x="691" y="84"/>
                  </a:cubicBezTo>
                  <a:cubicBezTo>
                    <a:pt x="691" y="72"/>
                    <a:pt x="679" y="72"/>
                    <a:pt x="679" y="72"/>
                  </a:cubicBezTo>
                  <a:cubicBezTo>
                    <a:pt x="655" y="60"/>
                    <a:pt x="643" y="48"/>
                    <a:pt x="620" y="36"/>
                  </a:cubicBezTo>
                  <a:cubicBezTo>
                    <a:pt x="596" y="24"/>
                    <a:pt x="572" y="13"/>
                    <a:pt x="536" y="13"/>
                  </a:cubicBezTo>
                  <a:cubicBezTo>
                    <a:pt x="512" y="1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540;p37"/>
            <p:cNvSpPr/>
            <p:nvPr/>
          </p:nvSpPr>
          <p:spPr>
            <a:xfrm>
              <a:off x="1711500" y="3815775"/>
              <a:ext cx="22050" cy="22575"/>
            </a:xfrm>
            <a:custGeom>
              <a:avLst/>
              <a:gdLst/>
              <a:ahLst/>
              <a:cxnLst/>
              <a:rect l="l" t="t" r="r" b="b"/>
              <a:pathLst>
                <a:path w="882" h="903" extrusionOk="0">
                  <a:moveTo>
                    <a:pt x="307" y="196"/>
                  </a:moveTo>
                  <a:lnTo>
                    <a:pt x="307" y="196"/>
                  </a:lnTo>
                  <a:cubicBezTo>
                    <a:pt x="301" y="199"/>
                    <a:pt x="294" y="203"/>
                    <a:pt x="287" y="203"/>
                  </a:cubicBezTo>
                  <a:cubicBezTo>
                    <a:pt x="294" y="201"/>
                    <a:pt x="301" y="198"/>
                    <a:pt x="307" y="196"/>
                  </a:cubicBezTo>
                  <a:close/>
                  <a:moveTo>
                    <a:pt x="513" y="155"/>
                  </a:moveTo>
                  <a:cubicBezTo>
                    <a:pt x="537" y="155"/>
                    <a:pt x="561" y="167"/>
                    <a:pt x="584" y="179"/>
                  </a:cubicBezTo>
                  <a:cubicBezTo>
                    <a:pt x="608" y="191"/>
                    <a:pt x="620" y="203"/>
                    <a:pt x="644" y="215"/>
                  </a:cubicBezTo>
                  <a:cubicBezTo>
                    <a:pt x="656" y="227"/>
                    <a:pt x="668" y="239"/>
                    <a:pt x="680" y="251"/>
                  </a:cubicBezTo>
                  <a:cubicBezTo>
                    <a:pt x="644" y="227"/>
                    <a:pt x="596" y="203"/>
                    <a:pt x="549" y="191"/>
                  </a:cubicBezTo>
                  <a:cubicBezTo>
                    <a:pt x="525" y="179"/>
                    <a:pt x="501" y="179"/>
                    <a:pt x="465" y="179"/>
                  </a:cubicBezTo>
                  <a:lnTo>
                    <a:pt x="382" y="179"/>
                  </a:lnTo>
                  <a:cubicBezTo>
                    <a:pt x="358" y="179"/>
                    <a:pt x="346" y="179"/>
                    <a:pt x="322" y="191"/>
                  </a:cubicBezTo>
                  <a:cubicBezTo>
                    <a:pt x="321" y="191"/>
                    <a:pt x="319" y="191"/>
                    <a:pt x="317" y="192"/>
                  </a:cubicBezTo>
                  <a:lnTo>
                    <a:pt x="317" y="192"/>
                  </a:lnTo>
                  <a:cubicBezTo>
                    <a:pt x="337" y="184"/>
                    <a:pt x="354" y="175"/>
                    <a:pt x="370" y="167"/>
                  </a:cubicBezTo>
                  <a:cubicBezTo>
                    <a:pt x="394" y="155"/>
                    <a:pt x="418" y="155"/>
                    <a:pt x="453" y="155"/>
                  </a:cubicBezTo>
                  <a:close/>
                  <a:moveTo>
                    <a:pt x="394" y="334"/>
                  </a:moveTo>
                  <a:cubicBezTo>
                    <a:pt x="394" y="334"/>
                    <a:pt x="382" y="346"/>
                    <a:pt x="382" y="346"/>
                  </a:cubicBezTo>
                  <a:cubicBezTo>
                    <a:pt x="382" y="346"/>
                    <a:pt x="382" y="346"/>
                    <a:pt x="382" y="334"/>
                  </a:cubicBezTo>
                  <a:close/>
                  <a:moveTo>
                    <a:pt x="180" y="429"/>
                  </a:moveTo>
                  <a:cubicBezTo>
                    <a:pt x="180" y="453"/>
                    <a:pt x="180" y="477"/>
                    <a:pt x="191" y="489"/>
                  </a:cubicBezTo>
                  <a:cubicBezTo>
                    <a:pt x="191" y="501"/>
                    <a:pt x="191" y="513"/>
                    <a:pt x="203" y="524"/>
                  </a:cubicBezTo>
                  <a:cubicBezTo>
                    <a:pt x="203" y="548"/>
                    <a:pt x="203" y="560"/>
                    <a:pt x="203" y="584"/>
                  </a:cubicBezTo>
                  <a:cubicBezTo>
                    <a:pt x="203" y="608"/>
                    <a:pt x="215" y="632"/>
                    <a:pt x="227" y="655"/>
                  </a:cubicBezTo>
                  <a:cubicBezTo>
                    <a:pt x="215" y="644"/>
                    <a:pt x="191" y="632"/>
                    <a:pt x="180" y="608"/>
                  </a:cubicBezTo>
                  <a:cubicBezTo>
                    <a:pt x="180" y="596"/>
                    <a:pt x="180" y="596"/>
                    <a:pt x="168" y="584"/>
                  </a:cubicBezTo>
                  <a:cubicBezTo>
                    <a:pt x="168" y="560"/>
                    <a:pt x="156" y="536"/>
                    <a:pt x="156" y="513"/>
                  </a:cubicBezTo>
                  <a:cubicBezTo>
                    <a:pt x="156" y="501"/>
                    <a:pt x="156" y="489"/>
                    <a:pt x="156" y="477"/>
                  </a:cubicBezTo>
                  <a:cubicBezTo>
                    <a:pt x="156" y="465"/>
                    <a:pt x="156" y="465"/>
                    <a:pt x="156" y="453"/>
                  </a:cubicBezTo>
                  <a:cubicBezTo>
                    <a:pt x="168" y="453"/>
                    <a:pt x="168" y="441"/>
                    <a:pt x="180" y="429"/>
                  </a:cubicBezTo>
                  <a:close/>
                  <a:moveTo>
                    <a:pt x="465" y="1"/>
                  </a:moveTo>
                  <a:cubicBezTo>
                    <a:pt x="346" y="1"/>
                    <a:pt x="239" y="48"/>
                    <a:pt x="156" y="120"/>
                  </a:cubicBezTo>
                  <a:cubicBezTo>
                    <a:pt x="132" y="132"/>
                    <a:pt x="108" y="155"/>
                    <a:pt x="96" y="179"/>
                  </a:cubicBezTo>
                  <a:cubicBezTo>
                    <a:pt x="72" y="203"/>
                    <a:pt x="60" y="227"/>
                    <a:pt x="49" y="251"/>
                  </a:cubicBezTo>
                  <a:cubicBezTo>
                    <a:pt x="25" y="298"/>
                    <a:pt x="1" y="358"/>
                    <a:pt x="1" y="429"/>
                  </a:cubicBezTo>
                  <a:cubicBezTo>
                    <a:pt x="1" y="477"/>
                    <a:pt x="1" y="524"/>
                    <a:pt x="13" y="584"/>
                  </a:cubicBezTo>
                  <a:cubicBezTo>
                    <a:pt x="13" y="608"/>
                    <a:pt x="25" y="632"/>
                    <a:pt x="37" y="655"/>
                  </a:cubicBezTo>
                  <a:cubicBezTo>
                    <a:pt x="37" y="679"/>
                    <a:pt x="60" y="715"/>
                    <a:pt x="72" y="739"/>
                  </a:cubicBezTo>
                  <a:cubicBezTo>
                    <a:pt x="108" y="775"/>
                    <a:pt x="156" y="822"/>
                    <a:pt x="203" y="834"/>
                  </a:cubicBezTo>
                  <a:cubicBezTo>
                    <a:pt x="227" y="846"/>
                    <a:pt x="251" y="858"/>
                    <a:pt x="287" y="858"/>
                  </a:cubicBezTo>
                  <a:cubicBezTo>
                    <a:pt x="287" y="870"/>
                    <a:pt x="299" y="870"/>
                    <a:pt x="311" y="870"/>
                  </a:cubicBezTo>
                  <a:cubicBezTo>
                    <a:pt x="334" y="882"/>
                    <a:pt x="358" y="882"/>
                    <a:pt x="382" y="894"/>
                  </a:cubicBezTo>
                  <a:cubicBezTo>
                    <a:pt x="394" y="900"/>
                    <a:pt x="409" y="902"/>
                    <a:pt x="425" y="902"/>
                  </a:cubicBezTo>
                  <a:cubicBezTo>
                    <a:pt x="441" y="902"/>
                    <a:pt x="459" y="900"/>
                    <a:pt x="477" y="894"/>
                  </a:cubicBezTo>
                  <a:cubicBezTo>
                    <a:pt x="525" y="894"/>
                    <a:pt x="584" y="882"/>
                    <a:pt x="632" y="858"/>
                  </a:cubicBezTo>
                  <a:cubicBezTo>
                    <a:pt x="680" y="822"/>
                    <a:pt x="727" y="786"/>
                    <a:pt x="775" y="739"/>
                  </a:cubicBezTo>
                  <a:cubicBezTo>
                    <a:pt x="846" y="655"/>
                    <a:pt x="882" y="548"/>
                    <a:pt x="882" y="429"/>
                  </a:cubicBezTo>
                  <a:cubicBezTo>
                    <a:pt x="882" y="382"/>
                    <a:pt x="870" y="322"/>
                    <a:pt x="846" y="274"/>
                  </a:cubicBezTo>
                  <a:cubicBezTo>
                    <a:pt x="834" y="215"/>
                    <a:pt x="799" y="167"/>
                    <a:pt x="763" y="132"/>
                  </a:cubicBezTo>
                  <a:cubicBezTo>
                    <a:pt x="739" y="108"/>
                    <a:pt x="715" y="84"/>
                    <a:pt x="680" y="72"/>
                  </a:cubicBezTo>
                  <a:cubicBezTo>
                    <a:pt x="668" y="60"/>
                    <a:pt x="644" y="48"/>
                    <a:pt x="632" y="36"/>
                  </a:cubicBezTo>
                  <a:cubicBezTo>
                    <a:pt x="572" y="13"/>
                    <a:pt x="513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41" name="Google Shape;541;p37"/>
          <p:cNvGrpSpPr/>
          <p:nvPr/>
        </p:nvGrpSpPr>
        <p:grpSpPr>
          <a:xfrm>
            <a:off x="-406181" y="4036725"/>
            <a:ext cx="1673494" cy="1447444"/>
            <a:chOff x="584825" y="3173075"/>
            <a:chExt cx="1291675" cy="1117200"/>
          </a:xfrm>
        </p:grpSpPr>
        <p:sp>
          <p:nvSpPr>
            <p:cNvPr id="542" name="Google Shape;542;p37"/>
            <p:cNvSpPr/>
            <p:nvPr/>
          </p:nvSpPr>
          <p:spPr>
            <a:xfrm>
              <a:off x="1594347" y="3339923"/>
              <a:ext cx="248906" cy="921692"/>
            </a:xfrm>
            <a:custGeom>
              <a:avLst/>
              <a:gdLst/>
              <a:ahLst/>
              <a:cxnLst/>
              <a:rect l="l" t="t" r="r" b="b"/>
              <a:pathLst>
                <a:path w="4013" h="14860" extrusionOk="0">
                  <a:moveTo>
                    <a:pt x="3941" y="1"/>
                  </a:moveTo>
                  <a:cubicBezTo>
                    <a:pt x="3905" y="1"/>
                    <a:pt x="3882" y="25"/>
                    <a:pt x="3870" y="48"/>
                  </a:cubicBezTo>
                  <a:cubicBezTo>
                    <a:pt x="3751" y="477"/>
                    <a:pt x="3644" y="906"/>
                    <a:pt x="3524" y="1322"/>
                  </a:cubicBezTo>
                  <a:cubicBezTo>
                    <a:pt x="3465" y="1561"/>
                    <a:pt x="3405" y="1787"/>
                    <a:pt x="3346" y="2013"/>
                  </a:cubicBezTo>
                  <a:cubicBezTo>
                    <a:pt x="3239" y="2442"/>
                    <a:pt x="3120" y="2870"/>
                    <a:pt x="3013" y="3299"/>
                  </a:cubicBezTo>
                  <a:cubicBezTo>
                    <a:pt x="2953" y="3525"/>
                    <a:pt x="2893" y="3739"/>
                    <a:pt x="2846" y="3966"/>
                  </a:cubicBezTo>
                  <a:cubicBezTo>
                    <a:pt x="2739" y="4370"/>
                    <a:pt x="2643" y="4775"/>
                    <a:pt x="2536" y="5180"/>
                  </a:cubicBezTo>
                  <a:cubicBezTo>
                    <a:pt x="2477" y="5418"/>
                    <a:pt x="2429" y="5644"/>
                    <a:pt x="2370" y="5883"/>
                  </a:cubicBezTo>
                  <a:cubicBezTo>
                    <a:pt x="2203" y="6585"/>
                    <a:pt x="2036" y="7299"/>
                    <a:pt x="1870" y="8002"/>
                  </a:cubicBezTo>
                  <a:cubicBezTo>
                    <a:pt x="1810" y="8264"/>
                    <a:pt x="1750" y="8526"/>
                    <a:pt x="1679" y="8788"/>
                  </a:cubicBezTo>
                  <a:cubicBezTo>
                    <a:pt x="1608" y="9097"/>
                    <a:pt x="1536" y="9407"/>
                    <a:pt x="1453" y="9716"/>
                  </a:cubicBezTo>
                  <a:cubicBezTo>
                    <a:pt x="1381" y="10038"/>
                    <a:pt x="1310" y="10359"/>
                    <a:pt x="1227" y="10681"/>
                  </a:cubicBezTo>
                  <a:cubicBezTo>
                    <a:pt x="1143" y="11002"/>
                    <a:pt x="1072" y="11324"/>
                    <a:pt x="988" y="11645"/>
                  </a:cubicBezTo>
                  <a:cubicBezTo>
                    <a:pt x="941" y="11836"/>
                    <a:pt x="893" y="12026"/>
                    <a:pt x="834" y="12217"/>
                  </a:cubicBezTo>
                  <a:cubicBezTo>
                    <a:pt x="798" y="12371"/>
                    <a:pt x="750" y="12526"/>
                    <a:pt x="703" y="12681"/>
                  </a:cubicBezTo>
                  <a:cubicBezTo>
                    <a:pt x="631" y="12979"/>
                    <a:pt x="536" y="13276"/>
                    <a:pt x="453" y="13562"/>
                  </a:cubicBezTo>
                  <a:cubicBezTo>
                    <a:pt x="405" y="13741"/>
                    <a:pt x="357" y="13907"/>
                    <a:pt x="298" y="14074"/>
                  </a:cubicBezTo>
                  <a:cubicBezTo>
                    <a:pt x="274" y="14181"/>
                    <a:pt x="238" y="14276"/>
                    <a:pt x="203" y="14372"/>
                  </a:cubicBezTo>
                  <a:cubicBezTo>
                    <a:pt x="179" y="14455"/>
                    <a:pt x="155" y="14526"/>
                    <a:pt x="119" y="14610"/>
                  </a:cubicBezTo>
                  <a:cubicBezTo>
                    <a:pt x="107" y="14634"/>
                    <a:pt x="95" y="14657"/>
                    <a:pt x="84" y="14681"/>
                  </a:cubicBezTo>
                  <a:cubicBezTo>
                    <a:pt x="72" y="14681"/>
                    <a:pt x="60" y="14681"/>
                    <a:pt x="48" y="14693"/>
                  </a:cubicBezTo>
                  <a:cubicBezTo>
                    <a:pt x="12" y="14705"/>
                    <a:pt x="0" y="14765"/>
                    <a:pt x="24" y="14800"/>
                  </a:cubicBezTo>
                  <a:cubicBezTo>
                    <a:pt x="36" y="14812"/>
                    <a:pt x="36" y="14824"/>
                    <a:pt x="48" y="14836"/>
                  </a:cubicBezTo>
                  <a:cubicBezTo>
                    <a:pt x="60" y="14860"/>
                    <a:pt x="84" y="14860"/>
                    <a:pt x="107" y="14860"/>
                  </a:cubicBezTo>
                  <a:lnTo>
                    <a:pt x="143" y="14860"/>
                  </a:lnTo>
                  <a:cubicBezTo>
                    <a:pt x="167" y="14848"/>
                    <a:pt x="179" y="14836"/>
                    <a:pt x="191" y="14824"/>
                  </a:cubicBezTo>
                  <a:cubicBezTo>
                    <a:pt x="215" y="14800"/>
                    <a:pt x="238" y="14765"/>
                    <a:pt x="250" y="14741"/>
                  </a:cubicBezTo>
                  <a:cubicBezTo>
                    <a:pt x="262" y="14705"/>
                    <a:pt x="262" y="14681"/>
                    <a:pt x="274" y="14657"/>
                  </a:cubicBezTo>
                  <a:cubicBezTo>
                    <a:pt x="310" y="14586"/>
                    <a:pt x="334" y="14526"/>
                    <a:pt x="357" y="14455"/>
                  </a:cubicBezTo>
                  <a:cubicBezTo>
                    <a:pt x="405" y="14300"/>
                    <a:pt x="453" y="14145"/>
                    <a:pt x="500" y="13991"/>
                  </a:cubicBezTo>
                  <a:cubicBezTo>
                    <a:pt x="596" y="13669"/>
                    <a:pt x="691" y="13336"/>
                    <a:pt x="786" y="13014"/>
                  </a:cubicBezTo>
                  <a:cubicBezTo>
                    <a:pt x="822" y="12871"/>
                    <a:pt x="857" y="12729"/>
                    <a:pt x="893" y="12586"/>
                  </a:cubicBezTo>
                  <a:cubicBezTo>
                    <a:pt x="929" y="12455"/>
                    <a:pt x="977" y="12324"/>
                    <a:pt x="1000" y="12193"/>
                  </a:cubicBezTo>
                  <a:cubicBezTo>
                    <a:pt x="1060" y="11990"/>
                    <a:pt x="1108" y="11788"/>
                    <a:pt x="1167" y="11574"/>
                  </a:cubicBezTo>
                  <a:cubicBezTo>
                    <a:pt x="1203" y="11455"/>
                    <a:pt x="1227" y="11336"/>
                    <a:pt x="1250" y="11217"/>
                  </a:cubicBezTo>
                  <a:cubicBezTo>
                    <a:pt x="1334" y="10895"/>
                    <a:pt x="1405" y="10574"/>
                    <a:pt x="1489" y="10252"/>
                  </a:cubicBezTo>
                  <a:cubicBezTo>
                    <a:pt x="1560" y="9966"/>
                    <a:pt x="1619" y="9669"/>
                    <a:pt x="1691" y="9383"/>
                  </a:cubicBezTo>
                  <a:cubicBezTo>
                    <a:pt x="1750" y="9157"/>
                    <a:pt x="1798" y="8931"/>
                    <a:pt x="1858" y="8692"/>
                  </a:cubicBezTo>
                  <a:cubicBezTo>
                    <a:pt x="1881" y="8597"/>
                    <a:pt x="1905" y="8502"/>
                    <a:pt x="1929" y="8395"/>
                  </a:cubicBezTo>
                  <a:cubicBezTo>
                    <a:pt x="2024" y="8014"/>
                    <a:pt x="2108" y="7621"/>
                    <a:pt x="2203" y="7240"/>
                  </a:cubicBezTo>
                  <a:cubicBezTo>
                    <a:pt x="2262" y="6978"/>
                    <a:pt x="2322" y="6716"/>
                    <a:pt x="2381" y="6454"/>
                  </a:cubicBezTo>
                  <a:cubicBezTo>
                    <a:pt x="2453" y="6180"/>
                    <a:pt x="2512" y="5894"/>
                    <a:pt x="2584" y="5621"/>
                  </a:cubicBezTo>
                  <a:cubicBezTo>
                    <a:pt x="2679" y="5216"/>
                    <a:pt x="2786" y="4799"/>
                    <a:pt x="2882" y="4394"/>
                  </a:cubicBezTo>
                  <a:cubicBezTo>
                    <a:pt x="2929" y="4192"/>
                    <a:pt x="2989" y="3978"/>
                    <a:pt x="3036" y="3763"/>
                  </a:cubicBezTo>
                  <a:cubicBezTo>
                    <a:pt x="3143" y="3346"/>
                    <a:pt x="3251" y="2930"/>
                    <a:pt x="3370" y="2501"/>
                  </a:cubicBezTo>
                  <a:cubicBezTo>
                    <a:pt x="3429" y="2263"/>
                    <a:pt x="3489" y="2025"/>
                    <a:pt x="3548" y="1787"/>
                  </a:cubicBezTo>
                  <a:cubicBezTo>
                    <a:pt x="3703" y="1227"/>
                    <a:pt x="3858" y="656"/>
                    <a:pt x="4013" y="84"/>
                  </a:cubicBezTo>
                  <a:cubicBezTo>
                    <a:pt x="4013" y="48"/>
                    <a:pt x="4001" y="13"/>
                    <a:pt x="39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543;p37"/>
            <p:cNvSpPr/>
            <p:nvPr/>
          </p:nvSpPr>
          <p:spPr>
            <a:xfrm>
              <a:off x="946680" y="4123489"/>
              <a:ext cx="673529" cy="147557"/>
            </a:xfrm>
            <a:custGeom>
              <a:avLst/>
              <a:gdLst/>
              <a:ahLst/>
              <a:cxnLst/>
              <a:rect l="l" t="t" r="r" b="b"/>
              <a:pathLst>
                <a:path w="10859" h="2379" extrusionOk="0">
                  <a:moveTo>
                    <a:pt x="72" y="0"/>
                  </a:moveTo>
                  <a:cubicBezTo>
                    <a:pt x="48" y="0"/>
                    <a:pt x="12" y="24"/>
                    <a:pt x="0" y="60"/>
                  </a:cubicBezTo>
                  <a:cubicBezTo>
                    <a:pt x="0" y="96"/>
                    <a:pt x="24" y="131"/>
                    <a:pt x="60" y="143"/>
                  </a:cubicBezTo>
                  <a:cubicBezTo>
                    <a:pt x="691" y="274"/>
                    <a:pt x="1334" y="417"/>
                    <a:pt x="1965" y="548"/>
                  </a:cubicBezTo>
                  <a:cubicBezTo>
                    <a:pt x="2132" y="584"/>
                    <a:pt x="2298" y="619"/>
                    <a:pt x="2465" y="643"/>
                  </a:cubicBezTo>
                  <a:cubicBezTo>
                    <a:pt x="2775" y="715"/>
                    <a:pt x="3084" y="774"/>
                    <a:pt x="3394" y="834"/>
                  </a:cubicBezTo>
                  <a:cubicBezTo>
                    <a:pt x="3822" y="929"/>
                    <a:pt x="4263" y="1012"/>
                    <a:pt x="4703" y="1108"/>
                  </a:cubicBezTo>
                  <a:cubicBezTo>
                    <a:pt x="4942" y="1155"/>
                    <a:pt x="5180" y="1203"/>
                    <a:pt x="5430" y="1262"/>
                  </a:cubicBezTo>
                  <a:cubicBezTo>
                    <a:pt x="5644" y="1310"/>
                    <a:pt x="5870" y="1358"/>
                    <a:pt x="6085" y="1405"/>
                  </a:cubicBezTo>
                  <a:cubicBezTo>
                    <a:pt x="6549" y="1501"/>
                    <a:pt x="7013" y="1596"/>
                    <a:pt x="7478" y="1691"/>
                  </a:cubicBezTo>
                  <a:cubicBezTo>
                    <a:pt x="7942" y="1786"/>
                    <a:pt x="8394" y="1882"/>
                    <a:pt x="8859" y="1989"/>
                  </a:cubicBezTo>
                  <a:cubicBezTo>
                    <a:pt x="9311" y="2084"/>
                    <a:pt x="9764" y="2167"/>
                    <a:pt x="10216" y="2251"/>
                  </a:cubicBezTo>
                  <a:cubicBezTo>
                    <a:pt x="10299" y="2263"/>
                    <a:pt x="10383" y="2286"/>
                    <a:pt x="10466" y="2298"/>
                  </a:cubicBezTo>
                  <a:cubicBezTo>
                    <a:pt x="10502" y="2310"/>
                    <a:pt x="10537" y="2310"/>
                    <a:pt x="10585" y="2322"/>
                  </a:cubicBezTo>
                  <a:cubicBezTo>
                    <a:pt x="10621" y="2334"/>
                    <a:pt x="10668" y="2346"/>
                    <a:pt x="10716" y="2358"/>
                  </a:cubicBezTo>
                  <a:cubicBezTo>
                    <a:pt x="10728" y="2358"/>
                    <a:pt x="10728" y="2370"/>
                    <a:pt x="10740" y="2370"/>
                  </a:cubicBezTo>
                  <a:cubicBezTo>
                    <a:pt x="10752" y="2376"/>
                    <a:pt x="10764" y="2379"/>
                    <a:pt x="10774" y="2379"/>
                  </a:cubicBezTo>
                  <a:cubicBezTo>
                    <a:pt x="10785" y="2379"/>
                    <a:pt x="10793" y="2376"/>
                    <a:pt x="10799" y="2370"/>
                  </a:cubicBezTo>
                  <a:cubicBezTo>
                    <a:pt x="10823" y="2370"/>
                    <a:pt x="10835" y="2358"/>
                    <a:pt x="10847" y="2334"/>
                  </a:cubicBezTo>
                  <a:cubicBezTo>
                    <a:pt x="10847" y="2334"/>
                    <a:pt x="10847" y="2334"/>
                    <a:pt x="10847" y="2322"/>
                  </a:cubicBezTo>
                  <a:cubicBezTo>
                    <a:pt x="10859" y="2310"/>
                    <a:pt x="10859" y="2286"/>
                    <a:pt x="10847" y="2263"/>
                  </a:cubicBezTo>
                  <a:cubicBezTo>
                    <a:pt x="10847" y="2251"/>
                    <a:pt x="10835" y="2227"/>
                    <a:pt x="10811" y="2227"/>
                  </a:cubicBezTo>
                  <a:cubicBezTo>
                    <a:pt x="10764" y="2203"/>
                    <a:pt x="10716" y="2191"/>
                    <a:pt x="10668" y="2179"/>
                  </a:cubicBezTo>
                  <a:cubicBezTo>
                    <a:pt x="10645" y="2167"/>
                    <a:pt x="10621" y="2167"/>
                    <a:pt x="10585" y="2155"/>
                  </a:cubicBezTo>
                  <a:cubicBezTo>
                    <a:pt x="10526" y="2143"/>
                    <a:pt x="10466" y="2132"/>
                    <a:pt x="10407" y="2120"/>
                  </a:cubicBezTo>
                  <a:cubicBezTo>
                    <a:pt x="10299" y="2108"/>
                    <a:pt x="10204" y="2084"/>
                    <a:pt x="10097" y="2060"/>
                  </a:cubicBezTo>
                  <a:cubicBezTo>
                    <a:pt x="9847" y="2024"/>
                    <a:pt x="9609" y="1977"/>
                    <a:pt x="9359" y="1929"/>
                  </a:cubicBezTo>
                  <a:cubicBezTo>
                    <a:pt x="8918" y="1846"/>
                    <a:pt x="8478" y="1739"/>
                    <a:pt x="8037" y="1655"/>
                  </a:cubicBezTo>
                  <a:cubicBezTo>
                    <a:pt x="7549" y="1548"/>
                    <a:pt x="7061" y="1453"/>
                    <a:pt x="6573" y="1346"/>
                  </a:cubicBezTo>
                  <a:cubicBezTo>
                    <a:pt x="6132" y="1262"/>
                    <a:pt x="5680" y="1155"/>
                    <a:pt x="5239" y="1072"/>
                  </a:cubicBezTo>
                  <a:cubicBezTo>
                    <a:pt x="4727" y="965"/>
                    <a:pt x="4215" y="858"/>
                    <a:pt x="3703" y="750"/>
                  </a:cubicBezTo>
                  <a:cubicBezTo>
                    <a:pt x="3227" y="655"/>
                    <a:pt x="2763" y="560"/>
                    <a:pt x="2286" y="465"/>
                  </a:cubicBezTo>
                  <a:cubicBezTo>
                    <a:pt x="1822" y="369"/>
                    <a:pt x="1370" y="274"/>
                    <a:pt x="905" y="167"/>
                  </a:cubicBezTo>
                  <a:cubicBezTo>
                    <a:pt x="631" y="119"/>
                    <a:pt x="358" y="6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544;p37"/>
            <p:cNvSpPr/>
            <p:nvPr/>
          </p:nvSpPr>
          <p:spPr>
            <a:xfrm>
              <a:off x="640214" y="3828062"/>
              <a:ext cx="329415" cy="334191"/>
            </a:xfrm>
            <a:custGeom>
              <a:avLst/>
              <a:gdLst/>
              <a:ahLst/>
              <a:cxnLst/>
              <a:rect l="l" t="t" r="r" b="b"/>
              <a:pathLst>
                <a:path w="5311" h="5388" extrusionOk="0">
                  <a:moveTo>
                    <a:pt x="84" y="1"/>
                  </a:moveTo>
                  <a:cubicBezTo>
                    <a:pt x="72" y="1"/>
                    <a:pt x="60" y="1"/>
                    <a:pt x="48" y="13"/>
                  </a:cubicBezTo>
                  <a:cubicBezTo>
                    <a:pt x="12" y="37"/>
                    <a:pt x="0" y="84"/>
                    <a:pt x="24" y="108"/>
                  </a:cubicBezTo>
                  <a:cubicBezTo>
                    <a:pt x="96" y="191"/>
                    <a:pt x="167" y="275"/>
                    <a:pt x="238" y="358"/>
                  </a:cubicBezTo>
                  <a:cubicBezTo>
                    <a:pt x="298" y="429"/>
                    <a:pt x="369" y="513"/>
                    <a:pt x="441" y="584"/>
                  </a:cubicBezTo>
                  <a:cubicBezTo>
                    <a:pt x="560" y="715"/>
                    <a:pt x="679" y="846"/>
                    <a:pt x="786" y="977"/>
                  </a:cubicBezTo>
                  <a:cubicBezTo>
                    <a:pt x="834" y="1025"/>
                    <a:pt x="881" y="1061"/>
                    <a:pt x="917" y="1108"/>
                  </a:cubicBezTo>
                  <a:cubicBezTo>
                    <a:pt x="1012" y="1191"/>
                    <a:pt x="1096" y="1287"/>
                    <a:pt x="1179" y="1370"/>
                  </a:cubicBezTo>
                  <a:cubicBezTo>
                    <a:pt x="1274" y="1465"/>
                    <a:pt x="1370" y="1561"/>
                    <a:pt x="1477" y="1668"/>
                  </a:cubicBezTo>
                  <a:cubicBezTo>
                    <a:pt x="1751" y="1930"/>
                    <a:pt x="2013" y="2192"/>
                    <a:pt x="2286" y="2454"/>
                  </a:cubicBezTo>
                  <a:cubicBezTo>
                    <a:pt x="2513" y="2680"/>
                    <a:pt x="2739" y="2906"/>
                    <a:pt x="2965" y="3120"/>
                  </a:cubicBezTo>
                  <a:cubicBezTo>
                    <a:pt x="3084" y="3227"/>
                    <a:pt x="3203" y="3347"/>
                    <a:pt x="3310" y="3454"/>
                  </a:cubicBezTo>
                  <a:cubicBezTo>
                    <a:pt x="3406" y="3537"/>
                    <a:pt x="3489" y="3632"/>
                    <a:pt x="3572" y="3716"/>
                  </a:cubicBezTo>
                  <a:cubicBezTo>
                    <a:pt x="3608" y="3751"/>
                    <a:pt x="3644" y="3787"/>
                    <a:pt x="3679" y="3823"/>
                  </a:cubicBezTo>
                  <a:cubicBezTo>
                    <a:pt x="3691" y="3835"/>
                    <a:pt x="3703" y="3847"/>
                    <a:pt x="3715" y="3858"/>
                  </a:cubicBezTo>
                  <a:cubicBezTo>
                    <a:pt x="3763" y="3906"/>
                    <a:pt x="3810" y="3954"/>
                    <a:pt x="3858" y="4001"/>
                  </a:cubicBezTo>
                  <a:cubicBezTo>
                    <a:pt x="3941" y="4085"/>
                    <a:pt x="4025" y="4180"/>
                    <a:pt x="4120" y="4263"/>
                  </a:cubicBezTo>
                  <a:cubicBezTo>
                    <a:pt x="4215" y="4370"/>
                    <a:pt x="4322" y="4478"/>
                    <a:pt x="4418" y="4585"/>
                  </a:cubicBezTo>
                  <a:cubicBezTo>
                    <a:pt x="4668" y="4835"/>
                    <a:pt x="4906" y="5085"/>
                    <a:pt x="5144" y="5347"/>
                  </a:cubicBezTo>
                  <a:cubicBezTo>
                    <a:pt x="5156" y="5359"/>
                    <a:pt x="5156" y="5359"/>
                    <a:pt x="5168" y="5371"/>
                  </a:cubicBezTo>
                  <a:cubicBezTo>
                    <a:pt x="5180" y="5382"/>
                    <a:pt x="5191" y="5382"/>
                    <a:pt x="5203" y="5382"/>
                  </a:cubicBezTo>
                  <a:cubicBezTo>
                    <a:pt x="5210" y="5386"/>
                    <a:pt x="5217" y="5387"/>
                    <a:pt x="5224" y="5387"/>
                  </a:cubicBezTo>
                  <a:cubicBezTo>
                    <a:pt x="5240" y="5387"/>
                    <a:pt x="5254" y="5379"/>
                    <a:pt x="5263" y="5371"/>
                  </a:cubicBezTo>
                  <a:cubicBezTo>
                    <a:pt x="5299" y="5347"/>
                    <a:pt x="5311" y="5299"/>
                    <a:pt x="5287" y="5263"/>
                  </a:cubicBezTo>
                  <a:cubicBezTo>
                    <a:pt x="5263" y="5228"/>
                    <a:pt x="5239" y="5204"/>
                    <a:pt x="5227" y="5180"/>
                  </a:cubicBezTo>
                  <a:cubicBezTo>
                    <a:pt x="5215" y="5156"/>
                    <a:pt x="5191" y="5144"/>
                    <a:pt x="5180" y="5144"/>
                  </a:cubicBezTo>
                  <a:cubicBezTo>
                    <a:pt x="5096" y="5061"/>
                    <a:pt x="5013" y="4978"/>
                    <a:pt x="4930" y="4894"/>
                  </a:cubicBezTo>
                  <a:cubicBezTo>
                    <a:pt x="4810" y="4751"/>
                    <a:pt x="4680" y="4620"/>
                    <a:pt x="4549" y="4489"/>
                  </a:cubicBezTo>
                  <a:cubicBezTo>
                    <a:pt x="4310" y="4239"/>
                    <a:pt x="4060" y="3989"/>
                    <a:pt x="3822" y="3739"/>
                  </a:cubicBezTo>
                  <a:cubicBezTo>
                    <a:pt x="3787" y="3704"/>
                    <a:pt x="3739" y="3668"/>
                    <a:pt x="3703" y="3620"/>
                  </a:cubicBezTo>
                  <a:cubicBezTo>
                    <a:pt x="3620" y="3537"/>
                    <a:pt x="3525" y="3454"/>
                    <a:pt x="3441" y="3370"/>
                  </a:cubicBezTo>
                  <a:cubicBezTo>
                    <a:pt x="3394" y="3323"/>
                    <a:pt x="3358" y="3275"/>
                    <a:pt x="3310" y="3227"/>
                  </a:cubicBezTo>
                  <a:cubicBezTo>
                    <a:pt x="3239" y="3168"/>
                    <a:pt x="3167" y="3096"/>
                    <a:pt x="3084" y="3025"/>
                  </a:cubicBezTo>
                  <a:cubicBezTo>
                    <a:pt x="2858" y="2799"/>
                    <a:pt x="2632" y="2585"/>
                    <a:pt x="2394" y="2358"/>
                  </a:cubicBezTo>
                  <a:cubicBezTo>
                    <a:pt x="2132" y="2096"/>
                    <a:pt x="1858" y="1834"/>
                    <a:pt x="1596" y="1572"/>
                  </a:cubicBezTo>
                  <a:cubicBezTo>
                    <a:pt x="1501" y="1477"/>
                    <a:pt x="1405" y="1382"/>
                    <a:pt x="1310" y="1287"/>
                  </a:cubicBezTo>
                  <a:cubicBezTo>
                    <a:pt x="1167" y="1156"/>
                    <a:pt x="1036" y="1013"/>
                    <a:pt x="905" y="882"/>
                  </a:cubicBezTo>
                  <a:cubicBezTo>
                    <a:pt x="786" y="751"/>
                    <a:pt x="679" y="632"/>
                    <a:pt x="560" y="501"/>
                  </a:cubicBezTo>
                  <a:cubicBezTo>
                    <a:pt x="489" y="429"/>
                    <a:pt x="429" y="358"/>
                    <a:pt x="358" y="275"/>
                  </a:cubicBezTo>
                  <a:cubicBezTo>
                    <a:pt x="286" y="203"/>
                    <a:pt x="215" y="108"/>
                    <a:pt x="143" y="25"/>
                  </a:cubicBezTo>
                  <a:cubicBezTo>
                    <a:pt x="131" y="13"/>
                    <a:pt x="119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Google Shape;545;p37"/>
            <p:cNvSpPr/>
            <p:nvPr/>
          </p:nvSpPr>
          <p:spPr>
            <a:xfrm>
              <a:off x="1172638" y="3327394"/>
              <a:ext cx="680972" cy="341696"/>
            </a:xfrm>
            <a:custGeom>
              <a:avLst/>
              <a:gdLst/>
              <a:ahLst/>
              <a:cxnLst/>
              <a:rect l="l" t="t" r="r" b="b"/>
              <a:pathLst>
                <a:path w="10979" h="5509" extrusionOk="0">
                  <a:moveTo>
                    <a:pt x="10883" y="0"/>
                  </a:moveTo>
                  <a:cubicBezTo>
                    <a:pt x="10752" y="48"/>
                    <a:pt x="10633" y="96"/>
                    <a:pt x="10502" y="143"/>
                  </a:cubicBezTo>
                  <a:cubicBezTo>
                    <a:pt x="10395" y="191"/>
                    <a:pt x="10288" y="239"/>
                    <a:pt x="10169" y="286"/>
                  </a:cubicBezTo>
                  <a:cubicBezTo>
                    <a:pt x="10073" y="334"/>
                    <a:pt x="9978" y="370"/>
                    <a:pt x="9883" y="417"/>
                  </a:cubicBezTo>
                  <a:cubicBezTo>
                    <a:pt x="9823" y="441"/>
                    <a:pt x="9752" y="477"/>
                    <a:pt x="9681" y="500"/>
                  </a:cubicBezTo>
                  <a:cubicBezTo>
                    <a:pt x="9645" y="524"/>
                    <a:pt x="9597" y="548"/>
                    <a:pt x="9561" y="560"/>
                  </a:cubicBezTo>
                  <a:cubicBezTo>
                    <a:pt x="9431" y="620"/>
                    <a:pt x="9300" y="679"/>
                    <a:pt x="9169" y="751"/>
                  </a:cubicBezTo>
                  <a:cubicBezTo>
                    <a:pt x="9085" y="786"/>
                    <a:pt x="8990" y="834"/>
                    <a:pt x="8895" y="881"/>
                  </a:cubicBezTo>
                  <a:cubicBezTo>
                    <a:pt x="8799" y="941"/>
                    <a:pt x="8704" y="989"/>
                    <a:pt x="8609" y="1036"/>
                  </a:cubicBezTo>
                  <a:cubicBezTo>
                    <a:pt x="8478" y="1108"/>
                    <a:pt x="8335" y="1179"/>
                    <a:pt x="8204" y="1251"/>
                  </a:cubicBezTo>
                  <a:cubicBezTo>
                    <a:pt x="7776" y="1477"/>
                    <a:pt x="7347" y="1703"/>
                    <a:pt x="6918" y="1929"/>
                  </a:cubicBezTo>
                  <a:cubicBezTo>
                    <a:pt x="6728" y="2036"/>
                    <a:pt x="6525" y="2144"/>
                    <a:pt x="6323" y="2251"/>
                  </a:cubicBezTo>
                  <a:cubicBezTo>
                    <a:pt x="6121" y="2358"/>
                    <a:pt x="5930" y="2453"/>
                    <a:pt x="5740" y="2560"/>
                  </a:cubicBezTo>
                  <a:cubicBezTo>
                    <a:pt x="5597" y="2632"/>
                    <a:pt x="5454" y="2703"/>
                    <a:pt x="5311" y="2775"/>
                  </a:cubicBezTo>
                  <a:cubicBezTo>
                    <a:pt x="5085" y="2894"/>
                    <a:pt x="4847" y="3013"/>
                    <a:pt x="4608" y="3120"/>
                  </a:cubicBezTo>
                  <a:cubicBezTo>
                    <a:pt x="4549" y="3156"/>
                    <a:pt x="4478" y="3179"/>
                    <a:pt x="4418" y="3215"/>
                  </a:cubicBezTo>
                  <a:cubicBezTo>
                    <a:pt x="4263" y="3287"/>
                    <a:pt x="4108" y="3358"/>
                    <a:pt x="3966" y="3429"/>
                  </a:cubicBezTo>
                  <a:cubicBezTo>
                    <a:pt x="3787" y="3501"/>
                    <a:pt x="3608" y="3584"/>
                    <a:pt x="3430" y="3668"/>
                  </a:cubicBezTo>
                  <a:cubicBezTo>
                    <a:pt x="3275" y="3739"/>
                    <a:pt x="3120" y="3810"/>
                    <a:pt x="2954" y="3882"/>
                  </a:cubicBezTo>
                  <a:cubicBezTo>
                    <a:pt x="2882" y="3918"/>
                    <a:pt x="2799" y="3953"/>
                    <a:pt x="2715" y="3989"/>
                  </a:cubicBezTo>
                  <a:cubicBezTo>
                    <a:pt x="2275" y="4203"/>
                    <a:pt x="1834" y="4418"/>
                    <a:pt x="1394" y="4632"/>
                  </a:cubicBezTo>
                  <a:cubicBezTo>
                    <a:pt x="1370" y="4644"/>
                    <a:pt x="1358" y="4656"/>
                    <a:pt x="1334" y="4668"/>
                  </a:cubicBezTo>
                  <a:cubicBezTo>
                    <a:pt x="1299" y="4691"/>
                    <a:pt x="1251" y="4715"/>
                    <a:pt x="1215" y="4739"/>
                  </a:cubicBezTo>
                  <a:cubicBezTo>
                    <a:pt x="1072" y="4811"/>
                    <a:pt x="929" y="4882"/>
                    <a:pt x="787" y="4965"/>
                  </a:cubicBezTo>
                  <a:cubicBezTo>
                    <a:pt x="656" y="5037"/>
                    <a:pt x="525" y="5108"/>
                    <a:pt x="394" y="5180"/>
                  </a:cubicBezTo>
                  <a:cubicBezTo>
                    <a:pt x="358" y="5192"/>
                    <a:pt x="334" y="5215"/>
                    <a:pt x="298" y="5227"/>
                  </a:cubicBezTo>
                  <a:cubicBezTo>
                    <a:pt x="203" y="5287"/>
                    <a:pt x="120" y="5334"/>
                    <a:pt x="36" y="5394"/>
                  </a:cubicBezTo>
                  <a:cubicBezTo>
                    <a:pt x="1" y="5406"/>
                    <a:pt x="1" y="5453"/>
                    <a:pt x="13" y="5477"/>
                  </a:cubicBezTo>
                  <a:cubicBezTo>
                    <a:pt x="28" y="5500"/>
                    <a:pt x="48" y="5508"/>
                    <a:pt x="69" y="5508"/>
                  </a:cubicBezTo>
                  <a:cubicBezTo>
                    <a:pt x="82" y="5508"/>
                    <a:pt x="95" y="5505"/>
                    <a:pt x="108" y="5501"/>
                  </a:cubicBezTo>
                  <a:cubicBezTo>
                    <a:pt x="191" y="5442"/>
                    <a:pt x="275" y="5394"/>
                    <a:pt x="370" y="5334"/>
                  </a:cubicBezTo>
                  <a:cubicBezTo>
                    <a:pt x="394" y="5323"/>
                    <a:pt x="429" y="5311"/>
                    <a:pt x="453" y="5287"/>
                  </a:cubicBezTo>
                  <a:cubicBezTo>
                    <a:pt x="584" y="5227"/>
                    <a:pt x="715" y="5156"/>
                    <a:pt x="834" y="5084"/>
                  </a:cubicBezTo>
                  <a:cubicBezTo>
                    <a:pt x="1037" y="4977"/>
                    <a:pt x="1239" y="4870"/>
                    <a:pt x="1441" y="4751"/>
                  </a:cubicBezTo>
                  <a:cubicBezTo>
                    <a:pt x="1882" y="4537"/>
                    <a:pt x="2322" y="4334"/>
                    <a:pt x="2763" y="4120"/>
                  </a:cubicBezTo>
                  <a:cubicBezTo>
                    <a:pt x="2834" y="4084"/>
                    <a:pt x="2894" y="4060"/>
                    <a:pt x="2965" y="4025"/>
                  </a:cubicBezTo>
                  <a:cubicBezTo>
                    <a:pt x="3120" y="3953"/>
                    <a:pt x="3287" y="3882"/>
                    <a:pt x="3442" y="3810"/>
                  </a:cubicBezTo>
                  <a:cubicBezTo>
                    <a:pt x="3620" y="3727"/>
                    <a:pt x="3799" y="3644"/>
                    <a:pt x="3966" y="3560"/>
                  </a:cubicBezTo>
                  <a:cubicBezTo>
                    <a:pt x="4120" y="3489"/>
                    <a:pt x="4275" y="3418"/>
                    <a:pt x="4430" y="3346"/>
                  </a:cubicBezTo>
                  <a:cubicBezTo>
                    <a:pt x="4501" y="3322"/>
                    <a:pt x="4573" y="3287"/>
                    <a:pt x="4632" y="3263"/>
                  </a:cubicBezTo>
                  <a:cubicBezTo>
                    <a:pt x="4882" y="3144"/>
                    <a:pt x="5120" y="3025"/>
                    <a:pt x="5359" y="2906"/>
                  </a:cubicBezTo>
                  <a:cubicBezTo>
                    <a:pt x="5382" y="2894"/>
                    <a:pt x="5418" y="2882"/>
                    <a:pt x="5442" y="2870"/>
                  </a:cubicBezTo>
                  <a:cubicBezTo>
                    <a:pt x="5501" y="2834"/>
                    <a:pt x="5561" y="2798"/>
                    <a:pt x="5632" y="2763"/>
                  </a:cubicBezTo>
                  <a:cubicBezTo>
                    <a:pt x="5763" y="2691"/>
                    <a:pt x="5906" y="2620"/>
                    <a:pt x="6049" y="2548"/>
                  </a:cubicBezTo>
                  <a:cubicBezTo>
                    <a:pt x="6263" y="2441"/>
                    <a:pt x="6466" y="2322"/>
                    <a:pt x="6668" y="2215"/>
                  </a:cubicBezTo>
                  <a:cubicBezTo>
                    <a:pt x="7085" y="2001"/>
                    <a:pt x="7490" y="1786"/>
                    <a:pt x="7895" y="1560"/>
                  </a:cubicBezTo>
                  <a:cubicBezTo>
                    <a:pt x="8168" y="1429"/>
                    <a:pt x="8430" y="1286"/>
                    <a:pt x="8704" y="1143"/>
                  </a:cubicBezTo>
                  <a:cubicBezTo>
                    <a:pt x="8811" y="1084"/>
                    <a:pt x="8930" y="1024"/>
                    <a:pt x="9050" y="965"/>
                  </a:cubicBezTo>
                  <a:cubicBezTo>
                    <a:pt x="9085" y="941"/>
                    <a:pt x="9133" y="917"/>
                    <a:pt x="9180" y="893"/>
                  </a:cubicBezTo>
                  <a:cubicBezTo>
                    <a:pt x="9228" y="870"/>
                    <a:pt x="9264" y="858"/>
                    <a:pt x="9300" y="834"/>
                  </a:cubicBezTo>
                  <a:cubicBezTo>
                    <a:pt x="9407" y="786"/>
                    <a:pt x="9514" y="727"/>
                    <a:pt x="9621" y="679"/>
                  </a:cubicBezTo>
                  <a:cubicBezTo>
                    <a:pt x="9740" y="631"/>
                    <a:pt x="9847" y="584"/>
                    <a:pt x="9954" y="524"/>
                  </a:cubicBezTo>
                  <a:cubicBezTo>
                    <a:pt x="10109" y="465"/>
                    <a:pt x="10264" y="393"/>
                    <a:pt x="10419" y="334"/>
                  </a:cubicBezTo>
                  <a:cubicBezTo>
                    <a:pt x="10585" y="262"/>
                    <a:pt x="10752" y="191"/>
                    <a:pt x="10919" y="131"/>
                  </a:cubicBezTo>
                  <a:cubicBezTo>
                    <a:pt x="10955" y="119"/>
                    <a:pt x="10978" y="72"/>
                    <a:pt x="10966" y="48"/>
                  </a:cubicBezTo>
                  <a:cubicBezTo>
                    <a:pt x="10955" y="12"/>
                    <a:pt x="10931" y="0"/>
                    <a:pt x="108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546;p37"/>
            <p:cNvSpPr/>
            <p:nvPr/>
          </p:nvSpPr>
          <p:spPr>
            <a:xfrm>
              <a:off x="616582" y="3672255"/>
              <a:ext cx="564241" cy="135959"/>
            </a:xfrm>
            <a:custGeom>
              <a:avLst/>
              <a:gdLst/>
              <a:ahLst/>
              <a:cxnLst/>
              <a:rect l="l" t="t" r="r" b="b"/>
              <a:pathLst>
                <a:path w="9097" h="2192" extrusionOk="0">
                  <a:moveTo>
                    <a:pt x="9013" y="1"/>
                  </a:moveTo>
                  <a:cubicBezTo>
                    <a:pt x="8728" y="36"/>
                    <a:pt x="8454" y="72"/>
                    <a:pt x="8168" y="120"/>
                  </a:cubicBezTo>
                  <a:cubicBezTo>
                    <a:pt x="8073" y="132"/>
                    <a:pt x="7966" y="144"/>
                    <a:pt x="7870" y="155"/>
                  </a:cubicBezTo>
                  <a:cubicBezTo>
                    <a:pt x="7799" y="167"/>
                    <a:pt x="7739" y="179"/>
                    <a:pt x="7668" y="191"/>
                  </a:cubicBezTo>
                  <a:cubicBezTo>
                    <a:pt x="7525" y="215"/>
                    <a:pt x="7394" y="239"/>
                    <a:pt x="7251" y="263"/>
                  </a:cubicBezTo>
                  <a:cubicBezTo>
                    <a:pt x="7192" y="274"/>
                    <a:pt x="7144" y="274"/>
                    <a:pt x="7085" y="286"/>
                  </a:cubicBezTo>
                  <a:cubicBezTo>
                    <a:pt x="6870" y="334"/>
                    <a:pt x="6668" y="370"/>
                    <a:pt x="6454" y="417"/>
                  </a:cubicBezTo>
                  <a:cubicBezTo>
                    <a:pt x="6358" y="429"/>
                    <a:pt x="6263" y="453"/>
                    <a:pt x="6156" y="477"/>
                  </a:cubicBezTo>
                  <a:cubicBezTo>
                    <a:pt x="6061" y="501"/>
                    <a:pt x="5953" y="525"/>
                    <a:pt x="5846" y="548"/>
                  </a:cubicBezTo>
                  <a:cubicBezTo>
                    <a:pt x="5763" y="572"/>
                    <a:pt x="5680" y="596"/>
                    <a:pt x="5584" y="632"/>
                  </a:cubicBezTo>
                  <a:cubicBezTo>
                    <a:pt x="5501" y="655"/>
                    <a:pt x="5406" y="691"/>
                    <a:pt x="5322" y="715"/>
                  </a:cubicBezTo>
                  <a:cubicBezTo>
                    <a:pt x="5251" y="739"/>
                    <a:pt x="5180" y="751"/>
                    <a:pt x="5108" y="763"/>
                  </a:cubicBezTo>
                  <a:lnTo>
                    <a:pt x="5132" y="763"/>
                  </a:lnTo>
                  <a:cubicBezTo>
                    <a:pt x="5120" y="763"/>
                    <a:pt x="5108" y="763"/>
                    <a:pt x="5108" y="775"/>
                  </a:cubicBezTo>
                  <a:cubicBezTo>
                    <a:pt x="5013" y="786"/>
                    <a:pt x="4930" y="810"/>
                    <a:pt x="4834" y="822"/>
                  </a:cubicBezTo>
                  <a:cubicBezTo>
                    <a:pt x="4727" y="846"/>
                    <a:pt x="4620" y="870"/>
                    <a:pt x="4513" y="894"/>
                  </a:cubicBezTo>
                  <a:cubicBezTo>
                    <a:pt x="4322" y="929"/>
                    <a:pt x="4132" y="965"/>
                    <a:pt x="3941" y="1001"/>
                  </a:cubicBezTo>
                  <a:cubicBezTo>
                    <a:pt x="3548" y="1072"/>
                    <a:pt x="3156" y="1144"/>
                    <a:pt x="2763" y="1215"/>
                  </a:cubicBezTo>
                  <a:cubicBezTo>
                    <a:pt x="2382" y="1287"/>
                    <a:pt x="2001" y="1346"/>
                    <a:pt x="1620" y="1406"/>
                  </a:cubicBezTo>
                  <a:cubicBezTo>
                    <a:pt x="1524" y="1429"/>
                    <a:pt x="1429" y="1441"/>
                    <a:pt x="1346" y="1453"/>
                  </a:cubicBezTo>
                  <a:cubicBezTo>
                    <a:pt x="1251" y="1465"/>
                    <a:pt x="1155" y="1477"/>
                    <a:pt x="1072" y="1489"/>
                  </a:cubicBezTo>
                  <a:cubicBezTo>
                    <a:pt x="1012" y="1501"/>
                    <a:pt x="965" y="1513"/>
                    <a:pt x="917" y="1525"/>
                  </a:cubicBezTo>
                  <a:cubicBezTo>
                    <a:pt x="870" y="1537"/>
                    <a:pt x="834" y="1548"/>
                    <a:pt x="786" y="1560"/>
                  </a:cubicBezTo>
                  <a:cubicBezTo>
                    <a:pt x="691" y="1596"/>
                    <a:pt x="608" y="1632"/>
                    <a:pt x="512" y="1668"/>
                  </a:cubicBezTo>
                  <a:cubicBezTo>
                    <a:pt x="441" y="1691"/>
                    <a:pt x="358" y="1715"/>
                    <a:pt x="286" y="1739"/>
                  </a:cubicBezTo>
                  <a:cubicBezTo>
                    <a:pt x="227" y="1763"/>
                    <a:pt x="179" y="1787"/>
                    <a:pt x="131" y="1810"/>
                  </a:cubicBezTo>
                  <a:cubicBezTo>
                    <a:pt x="72" y="1834"/>
                    <a:pt x="24" y="1870"/>
                    <a:pt x="12" y="1929"/>
                  </a:cubicBezTo>
                  <a:cubicBezTo>
                    <a:pt x="0" y="1989"/>
                    <a:pt x="12" y="2060"/>
                    <a:pt x="12" y="2120"/>
                  </a:cubicBezTo>
                  <a:cubicBezTo>
                    <a:pt x="24" y="2156"/>
                    <a:pt x="60" y="2191"/>
                    <a:pt x="96" y="2191"/>
                  </a:cubicBezTo>
                  <a:cubicBezTo>
                    <a:pt x="131" y="2191"/>
                    <a:pt x="167" y="2144"/>
                    <a:pt x="167" y="2108"/>
                  </a:cubicBezTo>
                  <a:cubicBezTo>
                    <a:pt x="155" y="2072"/>
                    <a:pt x="155" y="2025"/>
                    <a:pt x="155" y="1989"/>
                  </a:cubicBezTo>
                  <a:cubicBezTo>
                    <a:pt x="155" y="1977"/>
                    <a:pt x="155" y="1977"/>
                    <a:pt x="155" y="1965"/>
                  </a:cubicBezTo>
                  <a:cubicBezTo>
                    <a:pt x="167" y="1953"/>
                    <a:pt x="191" y="1953"/>
                    <a:pt x="203" y="1941"/>
                  </a:cubicBezTo>
                  <a:cubicBezTo>
                    <a:pt x="274" y="1906"/>
                    <a:pt x="346" y="1882"/>
                    <a:pt x="417" y="1858"/>
                  </a:cubicBezTo>
                  <a:cubicBezTo>
                    <a:pt x="489" y="1834"/>
                    <a:pt x="548" y="1810"/>
                    <a:pt x="619" y="1787"/>
                  </a:cubicBezTo>
                  <a:cubicBezTo>
                    <a:pt x="691" y="1763"/>
                    <a:pt x="762" y="1739"/>
                    <a:pt x="834" y="1715"/>
                  </a:cubicBezTo>
                  <a:cubicBezTo>
                    <a:pt x="858" y="1703"/>
                    <a:pt x="893" y="1691"/>
                    <a:pt x="929" y="1679"/>
                  </a:cubicBezTo>
                  <a:cubicBezTo>
                    <a:pt x="965" y="1668"/>
                    <a:pt x="989" y="1656"/>
                    <a:pt x="1024" y="1656"/>
                  </a:cubicBezTo>
                  <a:cubicBezTo>
                    <a:pt x="1108" y="1632"/>
                    <a:pt x="1203" y="1620"/>
                    <a:pt x="1286" y="1608"/>
                  </a:cubicBezTo>
                  <a:cubicBezTo>
                    <a:pt x="1381" y="1596"/>
                    <a:pt x="1477" y="1584"/>
                    <a:pt x="1584" y="1560"/>
                  </a:cubicBezTo>
                  <a:cubicBezTo>
                    <a:pt x="1762" y="1537"/>
                    <a:pt x="1953" y="1501"/>
                    <a:pt x="2132" y="1477"/>
                  </a:cubicBezTo>
                  <a:cubicBezTo>
                    <a:pt x="2536" y="1406"/>
                    <a:pt x="2929" y="1334"/>
                    <a:pt x="3322" y="1263"/>
                  </a:cubicBezTo>
                  <a:cubicBezTo>
                    <a:pt x="3703" y="1191"/>
                    <a:pt x="4096" y="1120"/>
                    <a:pt x="4477" y="1048"/>
                  </a:cubicBezTo>
                  <a:cubicBezTo>
                    <a:pt x="4537" y="1036"/>
                    <a:pt x="4608" y="1025"/>
                    <a:pt x="4668" y="1013"/>
                  </a:cubicBezTo>
                  <a:cubicBezTo>
                    <a:pt x="4751" y="989"/>
                    <a:pt x="4834" y="977"/>
                    <a:pt x="4906" y="965"/>
                  </a:cubicBezTo>
                  <a:cubicBezTo>
                    <a:pt x="4989" y="941"/>
                    <a:pt x="5061" y="929"/>
                    <a:pt x="5144" y="917"/>
                  </a:cubicBezTo>
                  <a:cubicBezTo>
                    <a:pt x="5203" y="906"/>
                    <a:pt x="5251" y="882"/>
                    <a:pt x="5311" y="870"/>
                  </a:cubicBezTo>
                  <a:cubicBezTo>
                    <a:pt x="5346" y="858"/>
                    <a:pt x="5382" y="846"/>
                    <a:pt x="5418" y="834"/>
                  </a:cubicBezTo>
                  <a:cubicBezTo>
                    <a:pt x="5513" y="810"/>
                    <a:pt x="5608" y="775"/>
                    <a:pt x="5703" y="751"/>
                  </a:cubicBezTo>
                  <a:cubicBezTo>
                    <a:pt x="5894" y="691"/>
                    <a:pt x="6084" y="644"/>
                    <a:pt x="6287" y="596"/>
                  </a:cubicBezTo>
                  <a:lnTo>
                    <a:pt x="6299" y="596"/>
                  </a:lnTo>
                  <a:cubicBezTo>
                    <a:pt x="6394" y="572"/>
                    <a:pt x="6501" y="548"/>
                    <a:pt x="6596" y="536"/>
                  </a:cubicBezTo>
                  <a:cubicBezTo>
                    <a:pt x="6680" y="513"/>
                    <a:pt x="6763" y="501"/>
                    <a:pt x="6846" y="489"/>
                  </a:cubicBezTo>
                  <a:cubicBezTo>
                    <a:pt x="6942" y="465"/>
                    <a:pt x="7049" y="441"/>
                    <a:pt x="7144" y="429"/>
                  </a:cubicBezTo>
                  <a:cubicBezTo>
                    <a:pt x="7227" y="405"/>
                    <a:pt x="7323" y="394"/>
                    <a:pt x="7406" y="382"/>
                  </a:cubicBezTo>
                  <a:cubicBezTo>
                    <a:pt x="7585" y="358"/>
                    <a:pt x="7763" y="322"/>
                    <a:pt x="7954" y="298"/>
                  </a:cubicBezTo>
                  <a:cubicBezTo>
                    <a:pt x="8192" y="263"/>
                    <a:pt x="8430" y="227"/>
                    <a:pt x="8668" y="191"/>
                  </a:cubicBezTo>
                  <a:cubicBezTo>
                    <a:pt x="8787" y="179"/>
                    <a:pt x="8906" y="167"/>
                    <a:pt x="9025" y="144"/>
                  </a:cubicBezTo>
                  <a:cubicBezTo>
                    <a:pt x="9061" y="144"/>
                    <a:pt x="9097" y="108"/>
                    <a:pt x="9097" y="72"/>
                  </a:cubicBezTo>
                  <a:cubicBezTo>
                    <a:pt x="9085" y="36"/>
                    <a:pt x="9061" y="1"/>
                    <a:pt x="9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37"/>
            <p:cNvSpPr/>
            <p:nvPr/>
          </p:nvSpPr>
          <p:spPr>
            <a:xfrm>
              <a:off x="930429" y="4113131"/>
              <a:ext cx="53217" cy="63576"/>
            </a:xfrm>
            <a:custGeom>
              <a:avLst/>
              <a:gdLst/>
              <a:ahLst/>
              <a:cxnLst/>
              <a:rect l="l" t="t" r="r" b="b"/>
              <a:pathLst>
                <a:path w="858" h="1025" extrusionOk="0">
                  <a:moveTo>
                    <a:pt x="524" y="155"/>
                  </a:moveTo>
                  <a:cubicBezTo>
                    <a:pt x="536" y="155"/>
                    <a:pt x="536" y="167"/>
                    <a:pt x="548" y="167"/>
                  </a:cubicBezTo>
                  <a:cubicBezTo>
                    <a:pt x="572" y="179"/>
                    <a:pt x="596" y="203"/>
                    <a:pt x="620" y="227"/>
                  </a:cubicBezTo>
                  <a:cubicBezTo>
                    <a:pt x="632" y="251"/>
                    <a:pt x="655" y="274"/>
                    <a:pt x="667" y="310"/>
                  </a:cubicBezTo>
                  <a:cubicBezTo>
                    <a:pt x="679" y="334"/>
                    <a:pt x="691" y="358"/>
                    <a:pt x="703" y="382"/>
                  </a:cubicBezTo>
                  <a:cubicBezTo>
                    <a:pt x="703" y="417"/>
                    <a:pt x="703" y="453"/>
                    <a:pt x="703" y="489"/>
                  </a:cubicBezTo>
                  <a:cubicBezTo>
                    <a:pt x="703" y="525"/>
                    <a:pt x="691" y="560"/>
                    <a:pt x="691" y="596"/>
                  </a:cubicBezTo>
                  <a:cubicBezTo>
                    <a:pt x="679" y="632"/>
                    <a:pt x="655" y="655"/>
                    <a:pt x="643" y="691"/>
                  </a:cubicBezTo>
                  <a:cubicBezTo>
                    <a:pt x="608" y="727"/>
                    <a:pt x="584" y="763"/>
                    <a:pt x="548" y="798"/>
                  </a:cubicBezTo>
                  <a:cubicBezTo>
                    <a:pt x="524" y="822"/>
                    <a:pt x="489" y="846"/>
                    <a:pt x="465" y="858"/>
                  </a:cubicBezTo>
                  <a:cubicBezTo>
                    <a:pt x="441" y="870"/>
                    <a:pt x="429" y="870"/>
                    <a:pt x="405" y="882"/>
                  </a:cubicBezTo>
                  <a:lnTo>
                    <a:pt x="358" y="882"/>
                  </a:lnTo>
                  <a:cubicBezTo>
                    <a:pt x="334" y="882"/>
                    <a:pt x="322" y="870"/>
                    <a:pt x="298" y="870"/>
                  </a:cubicBezTo>
                  <a:cubicBezTo>
                    <a:pt x="286" y="870"/>
                    <a:pt x="262" y="858"/>
                    <a:pt x="251" y="846"/>
                  </a:cubicBezTo>
                  <a:cubicBezTo>
                    <a:pt x="239" y="834"/>
                    <a:pt x="227" y="834"/>
                    <a:pt x="215" y="822"/>
                  </a:cubicBezTo>
                  <a:cubicBezTo>
                    <a:pt x="203" y="798"/>
                    <a:pt x="191" y="786"/>
                    <a:pt x="179" y="763"/>
                  </a:cubicBezTo>
                  <a:cubicBezTo>
                    <a:pt x="215" y="763"/>
                    <a:pt x="251" y="727"/>
                    <a:pt x="239" y="691"/>
                  </a:cubicBezTo>
                  <a:cubicBezTo>
                    <a:pt x="239" y="644"/>
                    <a:pt x="239" y="596"/>
                    <a:pt x="239" y="560"/>
                  </a:cubicBezTo>
                  <a:cubicBezTo>
                    <a:pt x="239" y="501"/>
                    <a:pt x="251" y="441"/>
                    <a:pt x="262" y="394"/>
                  </a:cubicBezTo>
                  <a:cubicBezTo>
                    <a:pt x="274" y="358"/>
                    <a:pt x="298" y="322"/>
                    <a:pt x="310" y="286"/>
                  </a:cubicBezTo>
                  <a:cubicBezTo>
                    <a:pt x="334" y="274"/>
                    <a:pt x="346" y="263"/>
                    <a:pt x="358" y="251"/>
                  </a:cubicBezTo>
                  <a:cubicBezTo>
                    <a:pt x="382" y="239"/>
                    <a:pt x="417" y="227"/>
                    <a:pt x="441" y="215"/>
                  </a:cubicBezTo>
                  <a:cubicBezTo>
                    <a:pt x="453" y="203"/>
                    <a:pt x="453" y="203"/>
                    <a:pt x="465" y="203"/>
                  </a:cubicBezTo>
                  <a:cubicBezTo>
                    <a:pt x="489" y="191"/>
                    <a:pt x="501" y="179"/>
                    <a:pt x="512" y="167"/>
                  </a:cubicBezTo>
                  <a:cubicBezTo>
                    <a:pt x="512" y="155"/>
                    <a:pt x="512" y="155"/>
                    <a:pt x="512" y="155"/>
                  </a:cubicBezTo>
                  <a:close/>
                  <a:moveTo>
                    <a:pt x="501" y="1"/>
                  </a:moveTo>
                  <a:cubicBezTo>
                    <a:pt x="465" y="1"/>
                    <a:pt x="429" y="13"/>
                    <a:pt x="405" y="24"/>
                  </a:cubicBezTo>
                  <a:cubicBezTo>
                    <a:pt x="322" y="48"/>
                    <a:pt x="251" y="120"/>
                    <a:pt x="203" y="179"/>
                  </a:cubicBezTo>
                  <a:cubicBezTo>
                    <a:pt x="203" y="191"/>
                    <a:pt x="203" y="191"/>
                    <a:pt x="203" y="191"/>
                  </a:cubicBezTo>
                  <a:cubicBezTo>
                    <a:pt x="179" y="203"/>
                    <a:pt x="167" y="227"/>
                    <a:pt x="155" y="239"/>
                  </a:cubicBezTo>
                  <a:cubicBezTo>
                    <a:pt x="120" y="286"/>
                    <a:pt x="96" y="322"/>
                    <a:pt x="72" y="370"/>
                  </a:cubicBezTo>
                  <a:cubicBezTo>
                    <a:pt x="48" y="417"/>
                    <a:pt x="24" y="477"/>
                    <a:pt x="12" y="536"/>
                  </a:cubicBezTo>
                  <a:cubicBezTo>
                    <a:pt x="1" y="584"/>
                    <a:pt x="1" y="644"/>
                    <a:pt x="12" y="691"/>
                  </a:cubicBezTo>
                  <a:cubicBezTo>
                    <a:pt x="12" y="751"/>
                    <a:pt x="36" y="798"/>
                    <a:pt x="60" y="858"/>
                  </a:cubicBezTo>
                  <a:cubicBezTo>
                    <a:pt x="72" y="870"/>
                    <a:pt x="96" y="894"/>
                    <a:pt x="108" y="906"/>
                  </a:cubicBezTo>
                  <a:cubicBezTo>
                    <a:pt x="120" y="929"/>
                    <a:pt x="143" y="941"/>
                    <a:pt x="167" y="965"/>
                  </a:cubicBezTo>
                  <a:cubicBezTo>
                    <a:pt x="215" y="1001"/>
                    <a:pt x="262" y="1013"/>
                    <a:pt x="322" y="1025"/>
                  </a:cubicBezTo>
                  <a:cubicBezTo>
                    <a:pt x="382" y="1025"/>
                    <a:pt x="429" y="1025"/>
                    <a:pt x="489" y="1001"/>
                  </a:cubicBezTo>
                  <a:cubicBezTo>
                    <a:pt x="512" y="1001"/>
                    <a:pt x="536" y="977"/>
                    <a:pt x="560" y="965"/>
                  </a:cubicBezTo>
                  <a:cubicBezTo>
                    <a:pt x="584" y="953"/>
                    <a:pt x="608" y="929"/>
                    <a:pt x="632" y="917"/>
                  </a:cubicBezTo>
                  <a:cubicBezTo>
                    <a:pt x="715" y="846"/>
                    <a:pt x="786" y="751"/>
                    <a:pt x="822" y="655"/>
                  </a:cubicBezTo>
                  <a:cubicBezTo>
                    <a:pt x="834" y="596"/>
                    <a:pt x="846" y="548"/>
                    <a:pt x="846" y="489"/>
                  </a:cubicBezTo>
                  <a:cubicBezTo>
                    <a:pt x="858" y="429"/>
                    <a:pt x="846" y="370"/>
                    <a:pt x="834" y="322"/>
                  </a:cubicBezTo>
                  <a:cubicBezTo>
                    <a:pt x="810" y="263"/>
                    <a:pt x="786" y="227"/>
                    <a:pt x="763" y="179"/>
                  </a:cubicBezTo>
                  <a:cubicBezTo>
                    <a:pt x="727" y="132"/>
                    <a:pt x="691" y="96"/>
                    <a:pt x="643" y="60"/>
                  </a:cubicBezTo>
                  <a:cubicBezTo>
                    <a:pt x="620" y="36"/>
                    <a:pt x="572" y="13"/>
                    <a:pt x="536" y="13"/>
                  </a:cubicBezTo>
                  <a:cubicBezTo>
                    <a:pt x="524" y="13"/>
                    <a:pt x="512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37"/>
            <p:cNvSpPr/>
            <p:nvPr/>
          </p:nvSpPr>
          <p:spPr>
            <a:xfrm>
              <a:off x="929685" y="4117597"/>
              <a:ext cx="43666" cy="54706"/>
            </a:xfrm>
            <a:custGeom>
              <a:avLst/>
              <a:gdLst/>
              <a:ahLst/>
              <a:cxnLst/>
              <a:rect l="l" t="t" r="r" b="b"/>
              <a:pathLst>
                <a:path w="704" h="882" extrusionOk="0">
                  <a:moveTo>
                    <a:pt x="417" y="500"/>
                  </a:moveTo>
                  <a:cubicBezTo>
                    <a:pt x="429" y="512"/>
                    <a:pt x="429" y="524"/>
                    <a:pt x="441" y="524"/>
                  </a:cubicBezTo>
                  <a:cubicBezTo>
                    <a:pt x="429" y="536"/>
                    <a:pt x="417" y="536"/>
                    <a:pt x="417" y="548"/>
                  </a:cubicBezTo>
                  <a:lnTo>
                    <a:pt x="394" y="548"/>
                  </a:lnTo>
                  <a:cubicBezTo>
                    <a:pt x="394" y="548"/>
                    <a:pt x="405" y="548"/>
                    <a:pt x="405" y="536"/>
                  </a:cubicBezTo>
                  <a:cubicBezTo>
                    <a:pt x="405" y="524"/>
                    <a:pt x="417" y="512"/>
                    <a:pt x="417" y="500"/>
                  </a:cubicBezTo>
                  <a:close/>
                  <a:moveTo>
                    <a:pt x="429" y="0"/>
                  </a:moveTo>
                  <a:cubicBezTo>
                    <a:pt x="394" y="0"/>
                    <a:pt x="358" y="12"/>
                    <a:pt x="322" y="24"/>
                  </a:cubicBezTo>
                  <a:cubicBezTo>
                    <a:pt x="251" y="60"/>
                    <a:pt x="191" y="107"/>
                    <a:pt x="132" y="155"/>
                  </a:cubicBezTo>
                  <a:cubicBezTo>
                    <a:pt x="108" y="179"/>
                    <a:pt x="84" y="214"/>
                    <a:pt x="72" y="238"/>
                  </a:cubicBezTo>
                  <a:cubicBezTo>
                    <a:pt x="48" y="274"/>
                    <a:pt x="36" y="310"/>
                    <a:pt x="24" y="345"/>
                  </a:cubicBezTo>
                  <a:cubicBezTo>
                    <a:pt x="13" y="381"/>
                    <a:pt x="1" y="417"/>
                    <a:pt x="1" y="464"/>
                  </a:cubicBezTo>
                  <a:cubicBezTo>
                    <a:pt x="1" y="488"/>
                    <a:pt x="1" y="512"/>
                    <a:pt x="1" y="536"/>
                  </a:cubicBezTo>
                  <a:cubicBezTo>
                    <a:pt x="1" y="548"/>
                    <a:pt x="1" y="572"/>
                    <a:pt x="13" y="595"/>
                  </a:cubicBezTo>
                  <a:cubicBezTo>
                    <a:pt x="13" y="631"/>
                    <a:pt x="36" y="667"/>
                    <a:pt x="48" y="691"/>
                  </a:cubicBezTo>
                  <a:cubicBezTo>
                    <a:pt x="72" y="726"/>
                    <a:pt x="96" y="750"/>
                    <a:pt x="120" y="774"/>
                  </a:cubicBezTo>
                  <a:cubicBezTo>
                    <a:pt x="143" y="810"/>
                    <a:pt x="179" y="834"/>
                    <a:pt x="203" y="845"/>
                  </a:cubicBezTo>
                  <a:cubicBezTo>
                    <a:pt x="215" y="857"/>
                    <a:pt x="227" y="857"/>
                    <a:pt x="227" y="857"/>
                  </a:cubicBezTo>
                  <a:cubicBezTo>
                    <a:pt x="239" y="869"/>
                    <a:pt x="251" y="869"/>
                    <a:pt x="263" y="869"/>
                  </a:cubicBezTo>
                  <a:cubicBezTo>
                    <a:pt x="274" y="869"/>
                    <a:pt x="286" y="881"/>
                    <a:pt x="286" y="881"/>
                  </a:cubicBezTo>
                  <a:cubicBezTo>
                    <a:pt x="310" y="869"/>
                    <a:pt x="322" y="869"/>
                    <a:pt x="334" y="857"/>
                  </a:cubicBezTo>
                  <a:cubicBezTo>
                    <a:pt x="346" y="857"/>
                    <a:pt x="358" y="834"/>
                    <a:pt x="358" y="810"/>
                  </a:cubicBezTo>
                  <a:cubicBezTo>
                    <a:pt x="358" y="798"/>
                    <a:pt x="358" y="774"/>
                    <a:pt x="346" y="762"/>
                  </a:cubicBezTo>
                  <a:cubicBezTo>
                    <a:pt x="334" y="738"/>
                    <a:pt x="310" y="714"/>
                    <a:pt x="286" y="691"/>
                  </a:cubicBezTo>
                  <a:cubicBezTo>
                    <a:pt x="263" y="667"/>
                    <a:pt x="239" y="643"/>
                    <a:pt x="227" y="607"/>
                  </a:cubicBezTo>
                  <a:cubicBezTo>
                    <a:pt x="215" y="583"/>
                    <a:pt x="203" y="560"/>
                    <a:pt x="203" y="524"/>
                  </a:cubicBezTo>
                  <a:cubicBezTo>
                    <a:pt x="191" y="500"/>
                    <a:pt x="191" y="476"/>
                    <a:pt x="191" y="441"/>
                  </a:cubicBezTo>
                  <a:cubicBezTo>
                    <a:pt x="191" y="417"/>
                    <a:pt x="203" y="393"/>
                    <a:pt x="203" y="369"/>
                  </a:cubicBezTo>
                  <a:cubicBezTo>
                    <a:pt x="215" y="345"/>
                    <a:pt x="227" y="322"/>
                    <a:pt x="239" y="310"/>
                  </a:cubicBezTo>
                  <a:cubicBezTo>
                    <a:pt x="251" y="286"/>
                    <a:pt x="274" y="262"/>
                    <a:pt x="298" y="238"/>
                  </a:cubicBezTo>
                  <a:cubicBezTo>
                    <a:pt x="298" y="226"/>
                    <a:pt x="310" y="226"/>
                    <a:pt x="322" y="214"/>
                  </a:cubicBezTo>
                  <a:lnTo>
                    <a:pt x="370" y="214"/>
                  </a:lnTo>
                  <a:cubicBezTo>
                    <a:pt x="394" y="214"/>
                    <a:pt x="417" y="214"/>
                    <a:pt x="441" y="226"/>
                  </a:cubicBezTo>
                  <a:lnTo>
                    <a:pt x="453" y="226"/>
                  </a:lnTo>
                  <a:cubicBezTo>
                    <a:pt x="441" y="238"/>
                    <a:pt x="429" y="250"/>
                    <a:pt x="417" y="262"/>
                  </a:cubicBezTo>
                  <a:cubicBezTo>
                    <a:pt x="370" y="298"/>
                    <a:pt x="346" y="345"/>
                    <a:pt x="310" y="393"/>
                  </a:cubicBezTo>
                  <a:cubicBezTo>
                    <a:pt x="286" y="441"/>
                    <a:pt x="263" y="488"/>
                    <a:pt x="251" y="536"/>
                  </a:cubicBezTo>
                  <a:cubicBezTo>
                    <a:pt x="251" y="560"/>
                    <a:pt x="251" y="583"/>
                    <a:pt x="251" y="607"/>
                  </a:cubicBezTo>
                  <a:cubicBezTo>
                    <a:pt x="263" y="643"/>
                    <a:pt x="286" y="667"/>
                    <a:pt x="310" y="691"/>
                  </a:cubicBezTo>
                  <a:cubicBezTo>
                    <a:pt x="328" y="700"/>
                    <a:pt x="348" y="704"/>
                    <a:pt x="368" y="704"/>
                  </a:cubicBezTo>
                  <a:cubicBezTo>
                    <a:pt x="400" y="704"/>
                    <a:pt x="431" y="693"/>
                    <a:pt x="453" y="679"/>
                  </a:cubicBezTo>
                  <a:cubicBezTo>
                    <a:pt x="513" y="667"/>
                    <a:pt x="548" y="631"/>
                    <a:pt x="584" y="583"/>
                  </a:cubicBezTo>
                  <a:cubicBezTo>
                    <a:pt x="596" y="572"/>
                    <a:pt x="608" y="572"/>
                    <a:pt x="620" y="560"/>
                  </a:cubicBezTo>
                  <a:cubicBezTo>
                    <a:pt x="632" y="524"/>
                    <a:pt x="655" y="500"/>
                    <a:pt x="667" y="476"/>
                  </a:cubicBezTo>
                  <a:cubicBezTo>
                    <a:pt x="679" y="464"/>
                    <a:pt x="679" y="464"/>
                    <a:pt x="679" y="464"/>
                  </a:cubicBezTo>
                  <a:cubicBezTo>
                    <a:pt x="691" y="453"/>
                    <a:pt x="691" y="429"/>
                    <a:pt x="691" y="417"/>
                  </a:cubicBezTo>
                  <a:cubicBezTo>
                    <a:pt x="691" y="405"/>
                    <a:pt x="703" y="393"/>
                    <a:pt x="703" y="381"/>
                  </a:cubicBezTo>
                  <a:cubicBezTo>
                    <a:pt x="703" y="369"/>
                    <a:pt x="703" y="357"/>
                    <a:pt x="703" y="345"/>
                  </a:cubicBezTo>
                  <a:cubicBezTo>
                    <a:pt x="703" y="333"/>
                    <a:pt x="703" y="322"/>
                    <a:pt x="703" y="298"/>
                  </a:cubicBezTo>
                  <a:cubicBezTo>
                    <a:pt x="703" y="250"/>
                    <a:pt x="679" y="214"/>
                    <a:pt x="644" y="179"/>
                  </a:cubicBezTo>
                  <a:cubicBezTo>
                    <a:pt x="644" y="179"/>
                    <a:pt x="632" y="167"/>
                    <a:pt x="632" y="167"/>
                  </a:cubicBezTo>
                  <a:cubicBezTo>
                    <a:pt x="632" y="155"/>
                    <a:pt x="620" y="143"/>
                    <a:pt x="620" y="143"/>
                  </a:cubicBezTo>
                  <a:cubicBezTo>
                    <a:pt x="596" y="107"/>
                    <a:pt x="572" y="72"/>
                    <a:pt x="548" y="48"/>
                  </a:cubicBezTo>
                  <a:cubicBezTo>
                    <a:pt x="536" y="48"/>
                    <a:pt x="524" y="36"/>
                    <a:pt x="513" y="24"/>
                  </a:cubicBezTo>
                  <a:cubicBezTo>
                    <a:pt x="489" y="12"/>
                    <a:pt x="465" y="0"/>
                    <a:pt x="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37"/>
            <p:cNvSpPr/>
            <p:nvPr/>
          </p:nvSpPr>
          <p:spPr>
            <a:xfrm>
              <a:off x="1586222" y="4233522"/>
              <a:ext cx="54706" cy="56753"/>
            </a:xfrm>
            <a:custGeom>
              <a:avLst/>
              <a:gdLst/>
              <a:ahLst/>
              <a:cxnLst/>
              <a:rect l="l" t="t" r="r" b="b"/>
              <a:pathLst>
                <a:path w="882" h="915" extrusionOk="0">
                  <a:moveTo>
                    <a:pt x="441" y="429"/>
                  </a:moveTo>
                  <a:cubicBezTo>
                    <a:pt x="441" y="441"/>
                    <a:pt x="441" y="465"/>
                    <a:pt x="441" y="477"/>
                  </a:cubicBezTo>
                  <a:cubicBezTo>
                    <a:pt x="441" y="489"/>
                    <a:pt x="441" y="500"/>
                    <a:pt x="441" y="512"/>
                  </a:cubicBezTo>
                  <a:cubicBezTo>
                    <a:pt x="429" y="524"/>
                    <a:pt x="429" y="536"/>
                    <a:pt x="429" y="536"/>
                  </a:cubicBezTo>
                  <a:cubicBezTo>
                    <a:pt x="417" y="548"/>
                    <a:pt x="417" y="548"/>
                    <a:pt x="405" y="560"/>
                  </a:cubicBezTo>
                  <a:cubicBezTo>
                    <a:pt x="405" y="560"/>
                    <a:pt x="405" y="560"/>
                    <a:pt x="393" y="572"/>
                  </a:cubicBezTo>
                  <a:cubicBezTo>
                    <a:pt x="393" y="560"/>
                    <a:pt x="393" y="548"/>
                    <a:pt x="393" y="536"/>
                  </a:cubicBezTo>
                  <a:cubicBezTo>
                    <a:pt x="393" y="536"/>
                    <a:pt x="393" y="536"/>
                    <a:pt x="393" y="524"/>
                  </a:cubicBezTo>
                  <a:cubicBezTo>
                    <a:pt x="393" y="524"/>
                    <a:pt x="393" y="512"/>
                    <a:pt x="393" y="500"/>
                  </a:cubicBezTo>
                  <a:cubicBezTo>
                    <a:pt x="393" y="489"/>
                    <a:pt x="405" y="477"/>
                    <a:pt x="405" y="465"/>
                  </a:cubicBezTo>
                  <a:cubicBezTo>
                    <a:pt x="417" y="453"/>
                    <a:pt x="429" y="441"/>
                    <a:pt x="441" y="429"/>
                  </a:cubicBezTo>
                  <a:close/>
                  <a:moveTo>
                    <a:pt x="405" y="155"/>
                  </a:moveTo>
                  <a:cubicBezTo>
                    <a:pt x="429" y="167"/>
                    <a:pt x="453" y="167"/>
                    <a:pt x="477" y="167"/>
                  </a:cubicBezTo>
                  <a:cubicBezTo>
                    <a:pt x="500" y="179"/>
                    <a:pt x="524" y="191"/>
                    <a:pt x="548" y="215"/>
                  </a:cubicBezTo>
                  <a:cubicBezTo>
                    <a:pt x="584" y="227"/>
                    <a:pt x="607" y="250"/>
                    <a:pt x="619" y="274"/>
                  </a:cubicBezTo>
                  <a:cubicBezTo>
                    <a:pt x="643" y="298"/>
                    <a:pt x="655" y="322"/>
                    <a:pt x="679" y="346"/>
                  </a:cubicBezTo>
                  <a:cubicBezTo>
                    <a:pt x="691" y="369"/>
                    <a:pt x="703" y="405"/>
                    <a:pt x="703" y="441"/>
                  </a:cubicBezTo>
                  <a:cubicBezTo>
                    <a:pt x="715" y="465"/>
                    <a:pt x="715" y="477"/>
                    <a:pt x="715" y="500"/>
                  </a:cubicBezTo>
                  <a:cubicBezTo>
                    <a:pt x="715" y="524"/>
                    <a:pt x="715" y="536"/>
                    <a:pt x="703" y="548"/>
                  </a:cubicBezTo>
                  <a:cubicBezTo>
                    <a:pt x="703" y="560"/>
                    <a:pt x="691" y="572"/>
                    <a:pt x="691" y="584"/>
                  </a:cubicBezTo>
                  <a:cubicBezTo>
                    <a:pt x="679" y="596"/>
                    <a:pt x="667" y="608"/>
                    <a:pt x="655" y="619"/>
                  </a:cubicBezTo>
                  <a:cubicBezTo>
                    <a:pt x="667" y="596"/>
                    <a:pt x="679" y="572"/>
                    <a:pt x="679" y="548"/>
                  </a:cubicBezTo>
                  <a:cubicBezTo>
                    <a:pt x="679" y="512"/>
                    <a:pt x="679" y="489"/>
                    <a:pt x="667" y="465"/>
                  </a:cubicBezTo>
                  <a:cubicBezTo>
                    <a:pt x="667" y="429"/>
                    <a:pt x="655" y="405"/>
                    <a:pt x="631" y="369"/>
                  </a:cubicBezTo>
                  <a:cubicBezTo>
                    <a:pt x="607" y="334"/>
                    <a:pt x="560" y="298"/>
                    <a:pt x="512" y="286"/>
                  </a:cubicBezTo>
                  <a:cubicBezTo>
                    <a:pt x="512" y="286"/>
                    <a:pt x="512" y="274"/>
                    <a:pt x="500" y="274"/>
                  </a:cubicBezTo>
                  <a:cubicBezTo>
                    <a:pt x="488" y="274"/>
                    <a:pt x="477" y="262"/>
                    <a:pt x="453" y="262"/>
                  </a:cubicBezTo>
                  <a:cubicBezTo>
                    <a:pt x="417" y="262"/>
                    <a:pt x="381" y="262"/>
                    <a:pt x="346" y="274"/>
                  </a:cubicBezTo>
                  <a:cubicBezTo>
                    <a:pt x="346" y="250"/>
                    <a:pt x="334" y="238"/>
                    <a:pt x="322" y="227"/>
                  </a:cubicBezTo>
                  <a:cubicBezTo>
                    <a:pt x="310" y="203"/>
                    <a:pt x="286" y="203"/>
                    <a:pt x="262" y="203"/>
                  </a:cubicBezTo>
                  <a:cubicBezTo>
                    <a:pt x="274" y="191"/>
                    <a:pt x="286" y="191"/>
                    <a:pt x="298" y="179"/>
                  </a:cubicBezTo>
                  <a:cubicBezTo>
                    <a:pt x="310" y="179"/>
                    <a:pt x="334" y="167"/>
                    <a:pt x="346" y="167"/>
                  </a:cubicBezTo>
                  <a:cubicBezTo>
                    <a:pt x="369" y="155"/>
                    <a:pt x="381" y="155"/>
                    <a:pt x="405" y="155"/>
                  </a:cubicBezTo>
                  <a:close/>
                  <a:moveTo>
                    <a:pt x="322" y="0"/>
                  </a:moveTo>
                  <a:cubicBezTo>
                    <a:pt x="262" y="12"/>
                    <a:pt x="215" y="36"/>
                    <a:pt x="167" y="84"/>
                  </a:cubicBezTo>
                  <a:cubicBezTo>
                    <a:pt x="119" y="119"/>
                    <a:pt x="84" y="167"/>
                    <a:pt x="48" y="227"/>
                  </a:cubicBezTo>
                  <a:cubicBezTo>
                    <a:pt x="24" y="274"/>
                    <a:pt x="12" y="334"/>
                    <a:pt x="0" y="393"/>
                  </a:cubicBezTo>
                  <a:cubicBezTo>
                    <a:pt x="0" y="453"/>
                    <a:pt x="0" y="524"/>
                    <a:pt x="24" y="572"/>
                  </a:cubicBezTo>
                  <a:cubicBezTo>
                    <a:pt x="24" y="584"/>
                    <a:pt x="24" y="596"/>
                    <a:pt x="24" y="608"/>
                  </a:cubicBezTo>
                  <a:cubicBezTo>
                    <a:pt x="24" y="631"/>
                    <a:pt x="24" y="667"/>
                    <a:pt x="36" y="691"/>
                  </a:cubicBezTo>
                  <a:cubicBezTo>
                    <a:pt x="48" y="750"/>
                    <a:pt x="84" y="798"/>
                    <a:pt x="131" y="834"/>
                  </a:cubicBezTo>
                  <a:cubicBezTo>
                    <a:pt x="179" y="870"/>
                    <a:pt x="238" y="893"/>
                    <a:pt x="286" y="905"/>
                  </a:cubicBezTo>
                  <a:cubicBezTo>
                    <a:pt x="316" y="911"/>
                    <a:pt x="349" y="914"/>
                    <a:pt x="381" y="914"/>
                  </a:cubicBezTo>
                  <a:cubicBezTo>
                    <a:pt x="414" y="914"/>
                    <a:pt x="447" y="911"/>
                    <a:pt x="477" y="905"/>
                  </a:cubicBezTo>
                  <a:cubicBezTo>
                    <a:pt x="536" y="893"/>
                    <a:pt x="584" y="870"/>
                    <a:pt x="631" y="834"/>
                  </a:cubicBezTo>
                  <a:cubicBezTo>
                    <a:pt x="691" y="810"/>
                    <a:pt x="738" y="774"/>
                    <a:pt x="774" y="727"/>
                  </a:cubicBezTo>
                  <a:cubicBezTo>
                    <a:pt x="798" y="715"/>
                    <a:pt x="810" y="691"/>
                    <a:pt x="834" y="667"/>
                  </a:cubicBezTo>
                  <a:cubicBezTo>
                    <a:pt x="846" y="631"/>
                    <a:pt x="858" y="608"/>
                    <a:pt x="869" y="584"/>
                  </a:cubicBezTo>
                  <a:cubicBezTo>
                    <a:pt x="869" y="548"/>
                    <a:pt x="869" y="524"/>
                    <a:pt x="869" y="489"/>
                  </a:cubicBezTo>
                  <a:cubicBezTo>
                    <a:pt x="881" y="453"/>
                    <a:pt x="869" y="417"/>
                    <a:pt x="858" y="381"/>
                  </a:cubicBezTo>
                  <a:cubicBezTo>
                    <a:pt x="846" y="322"/>
                    <a:pt x="822" y="274"/>
                    <a:pt x="786" y="227"/>
                  </a:cubicBezTo>
                  <a:cubicBezTo>
                    <a:pt x="762" y="167"/>
                    <a:pt x="715" y="131"/>
                    <a:pt x="655" y="96"/>
                  </a:cubicBezTo>
                  <a:cubicBezTo>
                    <a:pt x="584" y="36"/>
                    <a:pt x="488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37"/>
            <p:cNvSpPr/>
            <p:nvPr/>
          </p:nvSpPr>
          <p:spPr>
            <a:xfrm>
              <a:off x="1815901" y="3309655"/>
              <a:ext cx="58366" cy="59172"/>
            </a:xfrm>
            <a:custGeom>
              <a:avLst/>
              <a:gdLst/>
              <a:ahLst/>
              <a:cxnLst/>
              <a:rect l="l" t="t" r="r" b="b"/>
              <a:pathLst>
                <a:path w="941" h="954" extrusionOk="0">
                  <a:moveTo>
                    <a:pt x="345" y="144"/>
                  </a:moveTo>
                  <a:cubicBezTo>
                    <a:pt x="310" y="155"/>
                    <a:pt x="286" y="179"/>
                    <a:pt x="250" y="203"/>
                  </a:cubicBezTo>
                  <a:cubicBezTo>
                    <a:pt x="226" y="239"/>
                    <a:pt x="203" y="263"/>
                    <a:pt x="179" y="298"/>
                  </a:cubicBezTo>
                  <a:cubicBezTo>
                    <a:pt x="191" y="275"/>
                    <a:pt x="203" y="251"/>
                    <a:pt x="214" y="239"/>
                  </a:cubicBezTo>
                  <a:cubicBezTo>
                    <a:pt x="226" y="215"/>
                    <a:pt x="238" y="203"/>
                    <a:pt x="250" y="191"/>
                  </a:cubicBezTo>
                  <a:cubicBezTo>
                    <a:pt x="262" y="179"/>
                    <a:pt x="274" y="167"/>
                    <a:pt x="298" y="155"/>
                  </a:cubicBezTo>
                  <a:cubicBezTo>
                    <a:pt x="310" y="155"/>
                    <a:pt x="322" y="144"/>
                    <a:pt x="333" y="144"/>
                  </a:cubicBezTo>
                  <a:close/>
                  <a:moveTo>
                    <a:pt x="441" y="525"/>
                  </a:moveTo>
                  <a:cubicBezTo>
                    <a:pt x="441" y="536"/>
                    <a:pt x="441" y="536"/>
                    <a:pt x="441" y="536"/>
                  </a:cubicBezTo>
                  <a:cubicBezTo>
                    <a:pt x="453" y="548"/>
                    <a:pt x="453" y="548"/>
                    <a:pt x="453" y="560"/>
                  </a:cubicBezTo>
                  <a:cubicBezTo>
                    <a:pt x="453" y="560"/>
                    <a:pt x="453" y="560"/>
                    <a:pt x="453" y="572"/>
                  </a:cubicBezTo>
                  <a:cubicBezTo>
                    <a:pt x="441" y="572"/>
                    <a:pt x="441" y="572"/>
                    <a:pt x="429" y="584"/>
                  </a:cubicBezTo>
                  <a:cubicBezTo>
                    <a:pt x="429" y="572"/>
                    <a:pt x="429" y="572"/>
                    <a:pt x="429" y="572"/>
                  </a:cubicBezTo>
                  <a:cubicBezTo>
                    <a:pt x="441" y="548"/>
                    <a:pt x="441" y="536"/>
                    <a:pt x="441" y="525"/>
                  </a:cubicBezTo>
                  <a:close/>
                  <a:moveTo>
                    <a:pt x="476" y="155"/>
                  </a:moveTo>
                  <a:cubicBezTo>
                    <a:pt x="500" y="167"/>
                    <a:pt x="524" y="179"/>
                    <a:pt x="560" y="203"/>
                  </a:cubicBezTo>
                  <a:cubicBezTo>
                    <a:pt x="595" y="215"/>
                    <a:pt x="619" y="227"/>
                    <a:pt x="655" y="251"/>
                  </a:cubicBezTo>
                  <a:cubicBezTo>
                    <a:pt x="679" y="263"/>
                    <a:pt x="703" y="286"/>
                    <a:pt x="726" y="310"/>
                  </a:cubicBezTo>
                  <a:cubicBezTo>
                    <a:pt x="738" y="322"/>
                    <a:pt x="750" y="346"/>
                    <a:pt x="762" y="358"/>
                  </a:cubicBezTo>
                  <a:cubicBezTo>
                    <a:pt x="774" y="382"/>
                    <a:pt x="786" y="405"/>
                    <a:pt x="786" y="429"/>
                  </a:cubicBezTo>
                  <a:cubicBezTo>
                    <a:pt x="798" y="453"/>
                    <a:pt x="798" y="477"/>
                    <a:pt x="798" y="501"/>
                  </a:cubicBezTo>
                  <a:cubicBezTo>
                    <a:pt x="786" y="536"/>
                    <a:pt x="786" y="560"/>
                    <a:pt x="774" y="596"/>
                  </a:cubicBezTo>
                  <a:cubicBezTo>
                    <a:pt x="762" y="620"/>
                    <a:pt x="750" y="644"/>
                    <a:pt x="738" y="679"/>
                  </a:cubicBezTo>
                  <a:lnTo>
                    <a:pt x="726" y="679"/>
                  </a:lnTo>
                  <a:cubicBezTo>
                    <a:pt x="762" y="608"/>
                    <a:pt x="774" y="513"/>
                    <a:pt x="762" y="441"/>
                  </a:cubicBezTo>
                  <a:cubicBezTo>
                    <a:pt x="750" y="394"/>
                    <a:pt x="726" y="346"/>
                    <a:pt x="691" y="310"/>
                  </a:cubicBezTo>
                  <a:cubicBezTo>
                    <a:pt x="679" y="286"/>
                    <a:pt x="655" y="263"/>
                    <a:pt x="631" y="251"/>
                  </a:cubicBezTo>
                  <a:cubicBezTo>
                    <a:pt x="619" y="239"/>
                    <a:pt x="607" y="239"/>
                    <a:pt x="595" y="227"/>
                  </a:cubicBezTo>
                  <a:cubicBezTo>
                    <a:pt x="584" y="215"/>
                    <a:pt x="560" y="215"/>
                    <a:pt x="536" y="215"/>
                  </a:cubicBezTo>
                  <a:cubicBezTo>
                    <a:pt x="524" y="203"/>
                    <a:pt x="500" y="203"/>
                    <a:pt x="476" y="203"/>
                  </a:cubicBezTo>
                  <a:cubicBezTo>
                    <a:pt x="476" y="191"/>
                    <a:pt x="476" y="179"/>
                    <a:pt x="476" y="167"/>
                  </a:cubicBezTo>
                  <a:cubicBezTo>
                    <a:pt x="476" y="167"/>
                    <a:pt x="476" y="167"/>
                    <a:pt x="476" y="155"/>
                  </a:cubicBezTo>
                  <a:close/>
                  <a:moveTo>
                    <a:pt x="226" y="632"/>
                  </a:moveTo>
                  <a:cubicBezTo>
                    <a:pt x="250" y="656"/>
                    <a:pt x="262" y="667"/>
                    <a:pt x="274" y="691"/>
                  </a:cubicBezTo>
                  <a:cubicBezTo>
                    <a:pt x="262" y="679"/>
                    <a:pt x="250" y="679"/>
                    <a:pt x="250" y="667"/>
                  </a:cubicBezTo>
                  <a:cubicBezTo>
                    <a:pt x="238" y="656"/>
                    <a:pt x="238" y="644"/>
                    <a:pt x="226" y="632"/>
                  </a:cubicBezTo>
                  <a:close/>
                  <a:moveTo>
                    <a:pt x="369" y="1"/>
                  </a:moveTo>
                  <a:cubicBezTo>
                    <a:pt x="333" y="1"/>
                    <a:pt x="298" y="1"/>
                    <a:pt x="262" y="13"/>
                  </a:cubicBezTo>
                  <a:cubicBezTo>
                    <a:pt x="203" y="36"/>
                    <a:pt x="155" y="72"/>
                    <a:pt x="119" y="120"/>
                  </a:cubicBezTo>
                  <a:cubicBezTo>
                    <a:pt x="83" y="155"/>
                    <a:pt x="60" y="203"/>
                    <a:pt x="36" y="251"/>
                  </a:cubicBezTo>
                  <a:cubicBezTo>
                    <a:pt x="24" y="298"/>
                    <a:pt x="12" y="358"/>
                    <a:pt x="12" y="417"/>
                  </a:cubicBezTo>
                  <a:cubicBezTo>
                    <a:pt x="0" y="441"/>
                    <a:pt x="0" y="477"/>
                    <a:pt x="0" y="501"/>
                  </a:cubicBezTo>
                  <a:cubicBezTo>
                    <a:pt x="0" y="525"/>
                    <a:pt x="12" y="560"/>
                    <a:pt x="12" y="584"/>
                  </a:cubicBezTo>
                  <a:cubicBezTo>
                    <a:pt x="36" y="632"/>
                    <a:pt x="48" y="691"/>
                    <a:pt x="95" y="727"/>
                  </a:cubicBezTo>
                  <a:cubicBezTo>
                    <a:pt x="107" y="751"/>
                    <a:pt x="131" y="763"/>
                    <a:pt x="143" y="786"/>
                  </a:cubicBezTo>
                  <a:cubicBezTo>
                    <a:pt x="155" y="786"/>
                    <a:pt x="155" y="798"/>
                    <a:pt x="155" y="798"/>
                  </a:cubicBezTo>
                  <a:cubicBezTo>
                    <a:pt x="191" y="846"/>
                    <a:pt x="238" y="882"/>
                    <a:pt x="298" y="906"/>
                  </a:cubicBezTo>
                  <a:cubicBezTo>
                    <a:pt x="345" y="929"/>
                    <a:pt x="393" y="953"/>
                    <a:pt x="441" y="953"/>
                  </a:cubicBezTo>
                  <a:cubicBezTo>
                    <a:pt x="512" y="953"/>
                    <a:pt x="572" y="953"/>
                    <a:pt x="631" y="929"/>
                  </a:cubicBezTo>
                  <a:cubicBezTo>
                    <a:pt x="679" y="917"/>
                    <a:pt x="726" y="882"/>
                    <a:pt x="762" y="858"/>
                  </a:cubicBezTo>
                  <a:cubicBezTo>
                    <a:pt x="810" y="810"/>
                    <a:pt x="845" y="763"/>
                    <a:pt x="881" y="715"/>
                  </a:cubicBezTo>
                  <a:cubicBezTo>
                    <a:pt x="905" y="667"/>
                    <a:pt x="917" y="620"/>
                    <a:pt x="929" y="572"/>
                  </a:cubicBezTo>
                  <a:cubicBezTo>
                    <a:pt x="941" y="513"/>
                    <a:pt x="941" y="441"/>
                    <a:pt x="929" y="394"/>
                  </a:cubicBezTo>
                  <a:cubicBezTo>
                    <a:pt x="917" y="334"/>
                    <a:pt x="893" y="286"/>
                    <a:pt x="857" y="239"/>
                  </a:cubicBezTo>
                  <a:cubicBezTo>
                    <a:pt x="822" y="191"/>
                    <a:pt x="774" y="155"/>
                    <a:pt x="726" y="132"/>
                  </a:cubicBezTo>
                  <a:cubicBezTo>
                    <a:pt x="691" y="96"/>
                    <a:pt x="643" y="72"/>
                    <a:pt x="595" y="60"/>
                  </a:cubicBezTo>
                  <a:cubicBezTo>
                    <a:pt x="536" y="24"/>
                    <a:pt x="488" y="13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37"/>
            <p:cNvSpPr/>
            <p:nvPr/>
          </p:nvSpPr>
          <p:spPr>
            <a:xfrm>
              <a:off x="1831408" y="3173075"/>
              <a:ext cx="45092" cy="53528"/>
            </a:xfrm>
            <a:custGeom>
              <a:avLst/>
              <a:gdLst/>
              <a:ahLst/>
              <a:cxnLst/>
              <a:rect l="l" t="t" r="r" b="b"/>
              <a:pathLst>
                <a:path w="727" h="863" extrusionOk="0">
                  <a:moveTo>
                    <a:pt x="429" y="238"/>
                  </a:moveTo>
                  <a:cubicBezTo>
                    <a:pt x="441" y="238"/>
                    <a:pt x="441" y="238"/>
                    <a:pt x="453" y="250"/>
                  </a:cubicBezTo>
                  <a:cubicBezTo>
                    <a:pt x="464" y="250"/>
                    <a:pt x="476" y="250"/>
                    <a:pt x="476" y="262"/>
                  </a:cubicBezTo>
                  <a:cubicBezTo>
                    <a:pt x="488" y="262"/>
                    <a:pt x="488" y="274"/>
                    <a:pt x="500" y="274"/>
                  </a:cubicBezTo>
                  <a:cubicBezTo>
                    <a:pt x="512" y="286"/>
                    <a:pt x="512" y="298"/>
                    <a:pt x="524" y="310"/>
                  </a:cubicBezTo>
                  <a:cubicBezTo>
                    <a:pt x="536" y="333"/>
                    <a:pt x="536" y="345"/>
                    <a:pt x="548" y="369"/>
                  </a:cubicBezTo>
                  <a:cubicBezTo>
                    <a:pt x="548" y="381"/>
                    <a:pt x="548" y="405"/>
                    <a:pt x="548" y="417"/>
                  </a:cubicBezTo>
                  <a:cubicBezTo>
                    <a:pt x="548" y="441"/>
                    <a:pt x="548" y="464"/>
                    <a:pt x="536" y="476"/>
                  </a:cubicBezTo>
                  <a:cubicBezTo>
                    <a:pt x="536" y="500"/>
                    <a:pt x="524" y="512"/>
                    <a:pt x="524" y="524"/>
                  </a:cubicBezTo>
                  <a:lnTo>
                    <a:pt x="512" y="524"/>
                  </a:lnTo>
                  <a:cubicBezTo>
                    <a:pt x="505" y="531"/>
                    <a:pt x="498" y="534"/>
                    <a:pt x="493" y="538"/>
                  </a:cubicBezTo>
                  <a:lnTo>
                    <a:pt x="493" y="538"/>
                  </a:lnTo>
                  <a:cubicBezTo>
                    <a:pt x="514" y="493"/>
                    <a:pt x="524" y="449"/>
                    <a:pt x="524" y="405"/>
                  </a:cubicBezTo>
                  <a:cubicBezTo>
                    <a:pt x="524" y="381"/>
                    <a:pt x="524" y="345"/>
                    <a:pt x="512" y="321"/>
                  </a:cubicBezTo>
                  <a:cubicBezTo>
                    <a:pt x="488" y="298"/>
                    <a:pt x="453" y="274"/>
                    <a:pt x="417" y="274"/>
                  </a:cubicBezTo>
                  <a:cubicBezTo>
                    <a:pt x="381" y="274"/>
                    <a:pt x="357" y="298"/>
                    <a:pt x="334" y="321"/>
                  </a:cubicBezTo>
                  <a:cubicBezTo>
                    <a:pt x="334" y="310"/>
                    <a:pt x="345" y="298"/>
                    <a:pt x="345" y="286"/>
                  </a:cubicBezTo>
                  <a:cubicBezTo>
                    <a:pt x="357" y="274"/>
                    <a:pt x="357" y="274"/>
                    <a:pt x="369" y="262"/>
                  </a:cubicBezTo>
                  <a:cubicBezTo>
                    <a:pt x="381" y="262"/>
                    <a:pt x="381" y="250"/>
                    <a:pt x="393" y="250"/>
                  </a:cubicBezTo>
                  <a:cubicBezTo>
                    <a:pt x="393" y="250"/>
                    <a:pt x="405" y="238"/>
                    <a:pt x="405" y="238"/>
                  </a:cubicBezTo>
                  <a:close/>
                  <a:moveTo>
                    <a:pt x="345" y="0"/>
                  </a:moveTo>
                  <a:cubicBezTo>
                    <a:pt x="286" y="0"/>
                    <a:pt x="238" y="24"/>
                    <a:pt x="191" y="60"/>
                  </a:cubicBezTo>
                  <a:cubicBezTo>
                    <a:pt x="143" y="83"/>
                    <a:pt x="107" y="131"/>
                    <a:pt x="83" y="191"/>
                  </a:cubicBezTo>
                  <a:cubicBezTo>
                    <a:pt x="60" y="238"/>
                    <a:pt x="48" y="298"/>
                    <a:pt x="48" y="357"/>
                  </a:cubicBezTo>
                  <a:cubicBezTo>
                    <a:pt x="36" y="405"/>
                    <a:pt x="24" y="452"/>
                    <a:pt x="12" y="500"/>
                  </a:cubicBezTo>
                  <a:cubicBezTo>
                    <a:pt x="12" y="512"/>
                    <a:pt x="0" y="524"/>
                    <a:pt x="0" y="536"/>
                  </a:cubicBezTo>
                  <a:cubicBezTo>
                    <a:pt x="0" y="548"/>
                    <a:pt x="0" y="572"/>
                    <a:pt x="0" y="583"/>
                  </a:cubicBezTo>
                  <a:cubicBezTo>
                    <a:pt x="0" y="595"/>
                    <a:pt x="0" y="607"/>
                    <a:pt x="0" y="619"/>
                  </a:cubicBezTo>
                  <a:cubicBezTo>
                    <a:pt x="12" y="631"/>
                    <a:pt x="12" y="655"/>
                    <a:pt x="24" y="667"/>
                  </a:cubicBezTo>
                  <a:cubicBezTo>
                    <a:pt x="36" y="714"/>
                    <a:pt x="72" y="762"/>
                    <a:pt x="119" y="798"/>
                  </a:cubicBezTo>
                  <a:cubicBezTo>
                    <a:pt x="167" y="822"/>
                    <a:pt x="214" y="845"/>
                    <a:pt x="274" y="857"/>
                  </a:cubicBezTo>
                  <a:cubicBezTo>
                    <a:pt x="291" y="861"/>
                    <a:pt x="309" y="862"/>
                    <a:pt x="326" y="862"/>
                  </a:cubicBezTo>
                  <a:cubicBezTo>
                    <a:pt x="367" y="862"/>
                    <a:pt x="407" y="854"/>
                    <a:pt x="441" y="845"/>
                  </a:cubicBezTo>
                  <a:cubicBezTo>
                    <a:pt x="464" y="833"/>
                    <a:pt x="488" y="822"/>
                    <a:pt x="512" y="810"/>
                  </a:cubicBezTo>
                  <a:cubicBezTo>
                    <a:pt x="536" y="786"/>
                    <a:pt x="560" y="774"/>
                    <a:pt x="584" y="750"/>
                  </a:cubicBezTo>
                  <a:cubicBezTo>
                    <a:pt x="619" y="714"/>
                    <a:pt x="655" y="679"/>
                    <a:pt x="679" y="631"/>
                  </a:cubicBezTo>
                  <a:cubicBezTo>
                    <a:pt x="691" y="607"/>
                    <a:pt x="703" y="572"/>
                    <a:pt x="715" y="548"/>
                  </a:cubicBezTo>
                  <a:cubicBezTo>
                    <a:pt x="715" y="524"/>
                    <a:pt x="726" y="488"/>
                    <a:pt x="726" y="464"/>
                  </a:cubicBezTo>
                  <a:cubicBezTo>
                    <a:pt x="726" y="429"/>
                    <a:pt x="726" y="405"/>
                    <a:pt x="726" y="381"/>
                  </a:cubicBezTo>
                  <a:cubicBezTo>
                    <a:pt x="726" y="345"/>
                    <a:pt x="726" y="321"/>
                    <a:pt x="715" y="298"/>
                  </a:cubicBezTo>
                  <a:cubicBezTo>
                    <a:pt x="703" y="262"/>
                    <a:pt x="691" y="238"/>
                    <a:pt x="679" y="214"/>
                  </a:cubicBezTo>
                  <a:cubicBezTo>
                    <a:pt x="667" y="191"/>
                    <a:pt x="655" y="167"/>
                    <a:pt x="631" y="143"/>
                  </a:cubicBezTo>
                  <a:cubicBezTo>
                    <a:pt x="595" y="107"/>
                    <a:pt x="560" y="60"/>
                    <a:pt x="512" y="36"/>
                  </a:cubicBezTo>
                  <a:cubicBezTo>
                    <a:pt x="464" y="12"/>
                    <a:pt x="417" y="0"/>
                    <a:pt x="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37"/>
            <p:cNvSpPr/>
            <p:nvPr/>
          </p:nvSpPr>
          <p:spPr>
            <a:xfrm>
              <a:off x="1838789" y="3204088"/>
              <a:ext cx="26609" cy="118220"/>
            </a:xfrm>
            <a:custGeom>
              <a:avLst/>
              <a:gdLst/>
              <a:ahLst/>
              <a:cxnLst/>
              <a:rect l="l" t="t" r="r" b="b"/>
              <a:pathLst>
                <a:path w="429" h="1906" extrusionOk="0">
                  <a:moveTo>
                    <a:pt x="357" y="0"/>
                  </a:moveTo>
                  <a:cubicBezTo>
                    <a:pt x="334" y="0"/>
                    <a:pt x="298" y="24"/>
                    <a:pt x="286" y="60"/>
                  </a:cubicBezTo>
                  <a:cubicBezTo>
                    <a:pt x="262" y="286"/>
                    <a:pt x="238" y="512"/>
                    <a:pt x="215" y="738"/>
                  </a:cubicBezTo>
                  <a:cubicBezTo>
                    <a:pt x="203" y="798"/>
                    <a:pt x="203" y="857"/>
                    <a:pt x="191" y="929"/>
                  </a:cubicBezTo>
                  <a:cubicBezTo>
                    <a:pt x="179" y="1000"/>
                    <a:pt x="167" y="1072"/>
                    <a:pt x="155" y="1143"/>
                  </a:cubicBezTo>
                  <a:cubicBezTo>
                    <a:pt x="143" y="1250"/>
                    <a:pt x="131" y="1357"/>
                    <a:pt x="107" y="1465"/>
                  </a:cubicBezTo>
                  <a:cubicBezTo>
                    <a:pt x="84" y="1572"/>
                    <a:pt x="72" y="1667"/>
                    <a:pt x="36" y="1762"/>
                  </a:cubicBezTo>
                  <a:cubicBezTo>
                    <a:pt x="36" y="1774"/>
                    <a:pt x="24" y="1786"/>
                    <a:pt x="24" y="1810"/>
                  </a:cubicBezTo>
                  <a:cubicBezTo>
                    <a:pt x="0" y="1834"/>
                    <a:pt x="24" y="1881"/>
                    <a:pt x="60" y="1893"/>
                  </a:cubicBezTo>
                  <a:cubicBezTo>
                    <a:pt x="72" y="1905"/>
                    <a:pt x="95" y="1905"/>
                    <a:pt x="107" y="1905"/>
                  </a:cubicBezTo>
                  <a:cubicBezTo>
                    <a:pt x="131" y="1893"/>
                    <a:pt x="143" y="1881"/>
                    <a:pt x="143" y="1869"/>
                  </a:cubicBezTo>
                  <a:cubicBezTo>
                    <a:pt x="155" y="1846"/>
                    <a:pt x="167" y="1822"/>
                    <a:pt x="179" y="1786"/>
                  </a:cubicBezTo>
                  <a:cubicBezTo>
                    <a:pt x="179" y="1774"/>
                    <a:pt x="191" y="1750"/>
                    <a:pt x="191" y="1726"/>
                  </a:cubicBezTo>
                  <a:cubicBezTo>
                    <a:pt x="203" y="1703"/>
                    <a:pt x="215" y="1667"/>
                    <a:pt x="226" y="1631"/>
                  </a:cubicBezTo>
                  <a:cubicBezTo>
                    <a:pt x="238" y="1560"/>
                    <a:pt x="250" y="1476"/>
                    <a:pt x="262" y="1405"/>
                  </a:cubicBezTo>
                  <a:cubicBezTo>
                    <a:pt x="274" y="1322"/>
                    <a:pt x="286" y="1238"/>
                    <a:pt x="298" y="1155"/>
                  </a:cubicBezTo>
                  <a:cubicBezTo>
                    <a:pt x="310" y="1084"/>
                    <a:pt x="322" y="1000"/>
                    <a:pt x="334" y="929"/>
                  </a:cubicBezTo>
                  <a:cubicBezTo>
                    <a:pt x="369" y="655"/>
                    <a:pt x="405" y="369"/>
                    <a:pt x="429" y="83"/>
                  </a:cubicBezTo>
                  <a:cubicBezTo>
                    <a:pt x="429" y="72"/>
                    <a:pt x="429" y="48"/>
                    <a:pt x="417" y="36"/>
                  </a:cubicBezTo>
                  <a:cubicBezTo>
                    <a:pt x="405" y="12"/>
                    <a:pt x="393" y="12"/>
                    <a:pt x="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593695" y="3773418"/>
              <a:ext cx="67979" cy="78648"/>
            </a:xfrm>
            <a:custGeom>
              <a:avLst/>
              <a:gdLst/>
              <a:ahLst/>
              <a:cxnLst/>
              <a:rect l="l" t="t" r="r" b="b"/>
              <a:pathLst>
                <a:path w="1096" h="1268" extrusionOk="0">
                  <a:moveTo>
                    <a:pt x="619" y="620"/>
                  </a:moveTo>
                  <a:cubicBezTo>
                    <a:pt x="631" y="632"/>
                    <a:pt x="643" y="656"/>
                    <a:pt x="655" y="679"/>
                  </a:cubicBezTo>
                  <a:cubicBezTo>
                    <a:pt x="655" y="691"/>
                    <a:pt x="667" y="715"/>
                    <a:pt x="679" y="739"/>
                  </a:cubicBezTo>
                  <a:cubicBezTo>
                    <a:pt x="679" y="751"/>
                    <a:pt x="679" y="751"/>
                    <a:pt x="679" y="751"/>
                  </a:cubicBezTo>
                  <a:cubicBezTo>
                    <a:pt x="667" y="763"/>
                    <a:pt x="667" y="763"/>
                    <a:pt x="655" y="775"/>
                  </a:cubicBezTo>
                  <a:cubicBezTo>
                    <a:pt x="643" y="727"/>
                    <a:pt x="631" y="691"/>
                    <a:pt x="619" y="644"/>
                  </a:cubicBezTo>
                  <a:cubicBezTo>
                    <a:pt x="619" y="632"/>
                    <a:pt x="619" y="620"/>
                    <a:pt x="619" y="620"/>
                  </a:cubicBezTo>
                  <a:close/>
                  <a:moveTo>
                    <a:pt x="465" y="156"/>
                  </a:moveTo>
                  <a:cubicBezTo>
                    <a:pt x="500" y="156"/>
                    <a:pt x="548" y="167"/>
                    <a:pt x="584" y="179"/>
                  </a:cubicBezTo>
                  <a:cubicBezTo>
                    <a:pt x="619" y="191"/>
                    <a:pt x="655" y="203"/>
                    <a:pt x="691" y="227"/>
                  </a:cubicBezTo>
                  <a:cubicBezTo>
                    <a:pt x="727" y="251"/>
                    <a:pt x="762" y="275"/>
                    <a:pt x="786" y="310"/>
                  </a:cubicBezTo>
                  <a:cubicBezTo>
                    <a:pt x="822" y="346"/>
                    <a:pt x="858" y="394"/>
                    <a:pt x="881" y="453"/>
                  </a:cubicBezTo>
                  <a:cubicBezTo>
                    <a:pt x="905" y="501"/>
                    <a:pt x="929" y="548"/>
                    <a:pt x="941" y="596"/>
                  </a:cubicBezTo>
                  <a:cubicBezTo>
                    <a:pt x="941" y="632"/>
                    <a:pt x="941" y="668"/>
                    <a:pt x="941" y="715"/>
                  </a:cubicBezTo>
                  <a:cubicBezTo>
                    <a:pt x="941" y="751"/>
                    <a:pt x="929" y="799"/>
                    <a:pt x="917" y="834"/>
                  </a:cubicBezTo>
                  <a:cubicBezTo>
                    <a:pt x="905" y="882"/>
                    <a:pt x="881" y="929"/>
                    <a:pt x="858" y="977"/>
                  </a:cubicBezTo>
                  <a:cubicBezTo>
                    <a:pt x="834" y="1001"/>
                    <a:pt x="810" y="1025"/>
                    <a:pt x="786" y="1049"/>
                  </a:cubicBezTo>
                  <a:cubicBezTo>
                    <a:pt x="762" y="1072"/>
                    <a:pt x="738" y="1084"/>
                    <a:pt x="727" y="1096"/>
                  </a:cubicBezTo>
                  <a:cubicBezTo>
                    <a:pt x="703" y="1108"/>
                    <a:pt x="679" y="1120"/>
                    <a:pt x="655" y="1120"/>
                  </a:cubicBezTo>
                  <a:lnTo>
                    <a:pt x="607" y="1120"/>
                  </a:lnTo>
                  <a:cubicBezTo>
                    <a:pt x="596" y="1120"/>
                    <a:pt x="572" y="1120"/>
                    <a:pt x="560" y="1108"/>
                  </a:cubicBezTo>
                  <a:cubicBezTo>
                    <a:pt x="536" y="1108"/>
                    <a:pt x="512" y="1096"/>
                    <a:pt x="500" y="1084"/>
                  </a:cubicBezTo>
                  <a:cubicBezTo>
                    <a:pt x="488" y="1084"/>
                    <a:pt x="488" y="1072"/>
                    <a:pt x="488" y="1072"/>
                  </a:cubicBezTo>
                  <a:lnTo>
                    <a:pt x="488" y="1072"/>
                  </a:lnTo>
                  <a:cubicBezTo>
                    <a:pt x="500" y="1084"/>
                    <a:pt x="500" y="1084"/>
                    <a:pt x="512" y="1084"/>
                  </a:cubicBezTo>
                  <a:cubicBezTo>
                    <a:pt x="548" y="1096"/>
                    <a:pt x="572" y="1096"/>
                    <a:pt x="596" y="1096"/>
                  </a:cubicBezTo>
                  <a:cubicBezTo>
                    <a:pt x="619" y="1096"/>
                    <a:pt x="655" y="1084"/>
                    <a:pt x="679" y="1072"/>
                  </a:cubicBezTo>
                  <a:cubicBezTo>
                    <a:pt x="703" y="1060"/>
                    <a:pt x="727" y="1037"/>
                    <a:pt x="750" y="1025"/>
                  </a:cubicBezTo>
                  <a:cubicBezTo>
                    <a:pt x="774" y="1001"/>
                    <a:pt x="786" y="977"/>
                    <a:pt x="798" y="965"/>
                  </a:cubicBezTo>
                  <a:cubicBezTo>
                    <a:pt x="810" y="941"/>
                    <a:pt x="834" y="929"/>
                    <a:pt x="846" y="918"/>
                  </a:cubicBezTo>
                  <a:cubicBezTo>
                    <a:pt x="858" y="894"/>
                    <a:pt x="869" y="870"/>
                    <a:pt x="881" y="846"/>
                  </a:cubicBezTo>
                  <a:cubicBezTo>
                    <a:pt x="893" y="822"/>
                    <a:pt x="905" y="799"/>
                    <a:pt x="917" y="775"/>
                  </a:cubicBezTo>
                  <a:cubicBezTo>
                    <a:pt x="929" y="715"/>
                    <a:pt x="917" y="656"/>
                    <a:pt x="905" y="596"/>
                  </a:cubicBezTo>
                  <a:cubicBezTo>
                    <a:pt x="893" y="548"/>
                    <a:pt x="869" y="501"/>
                    <a:pt x="846" y="453"/>
                  </a:cubicBezTo>
                  <a:cubicBezTo>
                    <a:pt x="846" y="441"/>
                    <a:pt x="846" y="441"/>
                    <a:pt x="846" y="429"/>
                  </a:cubicBezTo>
                  <a:cubicBezTo>
                    <a:pt x="822" y="382"/>
                    <a:pt x="786" y="334"/>
                    <a:pt x="738" y="287"/>
                  </a:cubicBezTo>
                  <a:cubicBezTo>
                    <a:pt x="703" y="251"/>
                    <a:pt x="655" y="227"/>
                    <a:pt x="596" y="215"/>
                  </a:cubicBezTo>
                  <a:cubicBezTo>
                    <a:pt x="572" y="203"/>
                    <a:pt x="548" y="203"/>
                    <a:pt x="524" y="203"/>
                  </a:cubicBezTo>
                  <a:cubicBezTo>
                    <a:pt x="488" y="203"/>
                    <a:pt x="453" y="215"/>
                    <a:pt x="429" y="227"/>
                  </a:cubicBezTo>
                  <a:cubicBezTo>
                    <a:pt x="381" y="239"/>
                    <a:pt x="334" y="287"/>
                    <a:pt x="298" y="322"/>
                  </a:cubicBezTo>
                  <a:cubicBezTo>
                    <a:pt x="262" y="370"/>
                    <a:pt x="238" y="418"/>
                    <a:pt x="226" y="465"/>
                  </a:cubicBezTo>
                  <a:cubicBezTo>
                    <a:pt x="215" y="489"/>
                    <a:pt x="215" y="501"/>
                    <a:pt x="215" y="513"/>
                  </a:cubicBezTo>
                  <a:cubicBezTo>
                    <a:pt x="203" y="477"/>
                    <a:pt x="203" y="429"/>
                    <a:pt x="203" y="394"/>
                  </a:cubicBezTo>
                  <a:cubicBezTo>
                    <a:pt x="203" y="370"/>
                    <a:pt x="215" y="346"/>
                    <a:pt x="215" y="322"/>
                  </a:cubicBezTo>
                  <a:lnTo>
                    <a:pt x="226" y="322"/>
                  </a:lnTo>
                  <a:cubicBezTo>
                    <a:pt x="226" y="310"/>
                    <a:pt x="238" y="298"/>
                    <a:pt x="250" y="275"/>
                  </a:cubicBezTo>
                  <a:cubicBezTo>
                    <a:pt x="262" y="263"/>
                    <a:pt x="262" y="251"/>
                    <a:pt x="262" y="227"/>
                  </a:cubicBezTo>
                  <a:cubicBezTo>
                    <a:pt x="262" y="227"/>
                    <a:pt x="262" y="215"/>
                    <a:pt x="250" y="203"/>
                  </a:cubicBezTo>
                  <a:cubicBezTo>
                    <a:pt x="262" y="203"/>
                    <a:pt x="274" y="191"/>
                    <a:pt x="286" y="179"/>
                  </a:cubicBezTo>
                  <a:cubicBezTo>
                    <a:pt x="310" y="167"/>
                    <a:pt x="334" y="167"/>
                    <a:pt x="357" y="156"/>
                  </a:cubicBezTo>
                  <a:close/>
                  <a:moveTo>
                    <a:pt x="393" y="1"/>
                  </a:moveTo>
                  <a:cubicBezTo>
                    <a:pt x="369" y="1"/>
                    <a:pt x="334" y="13"/>
                    <a:pt x="298" y="13"/>
                  </a:cubicBezTo>
                  <a:cubicBezTo>
                    <a:pt x="250" y="25"/>
                    <a:pt x="203" y="48"/>
                    <a:pt x="167" y="84"/>
                  </a:cubicBezTo>
                  <a:cubicBezTo>
                    <a:pt x="119" y="108"/>
                    <a:pt x="84" y="156"/>
                    <a:pt x="48" y="215"/>
                  </a:cubicBezTo>
                  <a:cubicBezTo>
                    <a:pt x="24" y="251"/>
                    <a:pt x="12" y="310"/>
                    <a:pt x="12" y="358"/>
                  </a:cubicBezTo>
                  <a:cubicBezTo>
                    <a:pt x="0" y="418"/>
                    <a:pt x="12" y="477"/>
                    <a:pt x="24" y="537"/>
                  </a:cubicBezTo>
                  <a:cubicBezTo>
                    <a:pt x="48" y="644"/>
                    <a:pt x="84" y="739"/>
                    <a:pt x="143" y="822"/>
                  </a:cubicBezTo>
                  <a:cubicBezTo>
                    <a:pt x="143" y="822"/>
                    <a:pt x="143" y="834"/>
                    <a:pt x="155" y="834"/>
                  </a:cubicBezTo>
                  <a:cubicBezTo>
                    <a:pt x="191" y="941"/>
                    <a:pt x="250" y="1037"/>
                    <a:pt x="322" y="1120"/>
                  </a:cubicBezTo>
                  <a:cubicBezTo>
                    <a:pt x="393" y="1191"/>
                    <a:pt x="488" y="1251"/>
                    <a:pt x="596" y="1263"/>
                  </a:cubicBezTo>
                  <a:cubicBezTo>
                    <a:pt x="612" y="1266"/>
                    <a:pt x="627" y="1268"/>
                    <a:pt x="641" y="1268"/>
                  </a:cubicBezTo>
                  <a:cubicBezTo>
                    <a:pt x="681" y="1268"/>
                    <a:pt x="719" y="1256"/>
                    <a:pt x="762" y="1239"/>
                  </a:cubicBezTo>
                  <a:cubicBezTo>
                    <a:pt x="810" y="1215"/>
                    <a:pt x="858" y="1180"/>
                    <a:pt x="893" y="1144"/>
                  </a:cubicBezTo>
                  <a:cubicBezTo>
                    <a:pt x="977" y="1072"/>
                    <a:pt x="1024" y="965"/>
                    <a:pt x="1060" y="870"/>
                  </a:cubicBezTo>
                  <a:cubicBezTo>
                    <a:pt x="1072" y="834"/>
                    <a:pt x="1084" y="810"/>
                    <a:pt x="1084" y="787"/>
                  </a:cubicBezTo>
                  <a:cubicBezTo>
                    <a:pt x="1084" y="751"/>
                    <a:pt x="1096" y="727"/>
                    <a:pt x="1096" y="691"/>
                  </a:cubicBezTo>
                  <a:cubicBezTo>
                    <a:pt x="1096" y="632"/>
                    <a:pt x="1084" y="572"/>
                    <a:pt x="1072" y="513"/>
                  </a:cubicBezTo>
                  <a:cubicBezTo>
                    <a:pt x="1060" y="465"/>
                    <a:pt x="1036" y="418"/>
                    <a:pt x="1012" y="358"/>
                  </a:cubicBezTo>
                  <a:cubicBezTo>
                    <a:pt x="977" y="310"/>
                    <a:pt x="953" y="263"/>
                    <a:pt x="905" y="227"/>
                  </a:cubicBezTo>
                  <a:cubicBezTo>
                    <a:pt x="869" y="179"/>
                    <a:pt x="834" y="144"/>
                    <a:pt x="798" y="120"/>
                  </a:cubicBezTo>
                  <a:cubicBezTo>
                    <a:pt x="750" y="84"/>
                    <a:pt x="691" y="48"/>
                    <a:pt x="643" y="37"/>
                  </a:cubicBezTo>
                  <a:cubicBezTo>
                    <a:pt x="584" y="13"/>
                    <a:pt x="536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37"/>
            <p:cNvSpPr/>
            <p:nvPr/>
          </p:nvSpPr>
          <p:spPr>
            <a:xfrm>
              <a:off x="683011" y="3745383"/>
              <a:ext cx="34052" cy="41433"/>
            </a:xfrm>
            <a:custGeom>
              <a:avLst/>
              <a:gdLst/>
              <a:ahLst/>
              <a:cxnLst/>
              <a:rect l="l" t="t" r="r" b="b"/>
              <a:pathLst>
                <a:path w="549" h="668" extrusionOk="0">
                  <a:moveTo>
                    <a:pt x="263" y="250"/>
                  </a:moveTo>
                  <a:cubicBezTo>
                    <a:pt x="263" y="262"/>
                    <a:pt x="263" y="262"/>
                    <a:pt x="251" y="262"/>
                  </a:cubicBezTo>
                  <a:cubicBezTo>
                    <a:pt x="263" y="262"/>
                    <a:pt x="263" y="251"/>
                    <a:pt x="263" y="250"/>
                  </a:cubicBezTo>
                  <a:close/>
                  <a:moveTo>
                    <a:pt x="227" y="346"/>
                  </a:moveTo>
                  <a:cubicBezTo>
                    <a:pt x="227" y="358"/>
                    <a:pt x="227" y="369"/>
                    <a:pt x="251" y="381"/>
                  </a:cubicBezTo>
                  <a:cubicBezTo>
                    <a:pt x="263" y="405"/>
                    <a:pt x="299" y="405"/>
                    <a:pt x="322" y="405"/>
                  </a:cubicBezTo>
                  <a:cubicBezTo>
                    <a:pt x="310" y="405"/>
                    <a:pt x="310" y="417"/>
                    <a:pt x="310" y="429"/>
                  </a:cubicBezTo>
                  <a:cubicBezTo>
                    <a:pt x="310" y="429"/>
                    <a:pt x="299" y="429"/>
                    <a:pt x="299" y="441"/>
                  </a:cubicBezTo>
                  <a:lnTo>
                    <a:pt x="239" y="441"/>
                  </a:lnTo>
                  <a:cubicBezTo>
                    <a:pt x="239" y="441"/>
                    <a:pt x="227" y="429"/>
                    <a:pt x="227" y="429"/>
                  </a:cubicBezTo>
                  <a:cubicBezTo>
                    <a:pt x="227" y="429"/>
                    <a:pt x="227" y="429"/>
                    <a:pt x="227" y="417"/>
                  </a:cubicBezTo>
                  <a:cubicBezTo>
                    <a:pt x="215" y="417"/>
                    <a:pt x="215" y="405"/>
                    <a:pt x="215" y="405"/>
                  </a:cubicBezTo>
                  <a:cubicBezTo>
                    <a:pt x="215" y="393"/>
                    <a:pt x="215" y="381"/>
                    <a:pt x="215" y="381"/>
                  </a:cubicBezTo>
                  <a:cubicBezTo>
                    <a:pt x="215" y="369"/>
                    <a:pt x="215" y="358"/>
                    <a:pt x="227" y="346"/>
                  </a:cubicBezTo>
                  <a:close/>
                  <a:moveTo>
                    <a:pt x="251" y="0"/>
                  </a:moveTo>
                  <a:cubicBezTo>
                    <a:pt x="227" y="0"/>
                    <a:pt x="203" y="12"/>
                    <a:pt x="180" y="24"/>
                  </a:cubicBezTo>
                  <a:cubicBezTo>
                    <a:pt x="156" y="36"/>
                    <a:pt x="120" y="48"/>
                    <a:pt x="108" y="72"/>
                  </a:cubicBezTo>
                  <a:cubicBezTo>
                    <a:pt x="25" y="155"/>
                    <a:pt x="1" y="262"/>
                    <a:pt x="1" y="369"/>
                  </a:cubicBezTo>
                  <a:cubicBezTo>
                    <a:pt x="1" y="405"/>
                    <a:pt x="13" y="429"/>
                    <a:pt x="13" y="453"/>
                  </a:cubicBezTo>
                  <a:cubicBezTo>
                    <a:pt x="25" y="489"/>
                    <a:pt x="37" y="512"/>
                    <a:pt x="49" y="536"/>
                  </a:cubicBezTo>
                  <a:cubicBezTo>
                    <a:pt x="60" y="560"/>
                    <a:pt x="60" y="584"/>
                    <a:pt x="84" y="596"/>
                  </a:cubicBezTo>
                  <a:cubicBezTo>
                    <a:pt x="96" y="631"/>
                    <a:pt x="132" y="655"/>
                    <a:pt x="168" y="655"/>
                  </a:cubicBezTo>
                  <a:cubicBezTo>
                    <a:pt x="191" y="667"/>
                    <a:pt x="227" y="667"/>
                    <a:pt x="251" y="667"/>
                  </a:cubicBezTo>
                  <a:cubicBezTo>
                    <a:pt x="275" y="655"/>
                    <a:pt x="299" y="655"/>
                    <a:pt x="322" y="643"/>
                  </a:cubicBezTo>
                  <a:cubicBezTo>
                    <a:pt x="334" y="643"/>
                    <a:pt x="334" y="631"/>
                    <a:pt x="346" y="631"/>
                  </a:cubicBezTo>
                  <a:cubicBezTo>
                    <a:pt x="453" y="596"/>
                    <a:pt x="525" y="477"/>
                    <a:pt x="537" y="369"/>
                  </a:cubicBezTo>
                  <a:cubicBezTo>
                    <a:pt x="549" y="310"/>
                    <a:pt x="537" y="250"/>
                    <a:pt x="525" y="203"/>
                  </a:cubicBezTo>
                  <a:cubicBezTo>
                    <a:pt x="513" y="179"/>
                    <a:pt x="501" y="143"/>
                    <a:pt x="489" y="131"/>
                  </a:cubicBezTo>
                  <a:cubicBezTo>
                    <a:pt x="465" y="96"/>
                    <a:pt x="441" y="72"/>
                    <a:pt x="418" y="60"/>
                  </a:cubicBezTo>
                  <a:cubicBezTo>
                    <a:pt x="394" y="36"/>
                    <a:pt x="370" y="24"/>
                    <a:pt x="334" y="12"/>
                  </a:cubicBezTo>
                  <a:cubicBezTo>
                    <a:pt x="310" y="12"/>
                    <a:pt x="287" y="12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587058" y="3785265"/>
              <a:ext cx="57621" cy="70957"/>
            </a:xfrm>
            <a:custGeom>
              <a:avLst/>
              <a:gdLst/>
              <a:ahLst/>
              <a:cxnLst/>
              <a:rect l="l" t="t" r="r" b="b"/>
              <a:pathLst>
                <a:path w="929" h="1144" extrusionOk="0">
                  <a:moveTo>
                    <a:pt x="560" y="143"/>
                  </a:moveTo>
                  <a:cubicBezTo>
                    <a:pt x="560" y="155"/>
                    <a:pt x="548" y="155"/>
                    <a:pt x="536" y="167"/>
                  </a:cubicBezTo>
                  <a:cubicBezTo>
                    <a:pt x="488" y="191"/>
                    <a:pt x="453" y="238"/>
                    <a:pt x="429" y="274"/>
                  </a:cubicBezTo>
                  <a:cubicBezTo>
                    <a:pt x="417" y="310"/>
                    <a:pt x="417" y="334"/>
                    <a:pt x="405" y="357"/>
                  </a:cubicBezTo>
                  <a:cubicBezTo>
                    <a:pt x="405" y="393"/>
                    <a:pt x="393" y="417"/>
                    <a:pt x="393" y="453"/>
                  </a:cubicBezTo>
                  <a:cubicBezTo>
                    <a:pt x="381" y="488"/>
                    <a:pt x="381" y="524"/>
                    <a:pt x="381" y="560"/>
                  </a:cubicBezTo>
                  <a:cubicBezTo>
                    <a:pt x="381" y="584"/>
                    <a:pt x="381" y="608"/>
                    <a:pt x="381" y="631"/>
                  </a:cubicBezTo>
                  <a:lnTo>
                    <a:pt x="381" y="691"/>
                  </a:lnTo>
                  <a:cubicBezTo>
                    <a:pt x="381" y="738"/>
                    <a:pt x="381" y="774"/>
                    <a:pt x="393" y="810"/>
                  </a:cubicBezTo>
                  <a:cubicBezTo>
                    <a:pt x="369" y="786"/>
                    <a:pt x="333" y="762"/>
                    <a:pt x="310" y="738"/>
                  </a:cubicBezTo>
                  <a:cubicBezTo>
                    <a:pt x="286" y="703"/>
                    <a:pt x="262" y="667"/>
                    <a:pt x="238" y="631"/>
                  </a:cubicBezTo>
                  <a:cubicBezTo>
                    <a:pt x="226" y="608"/>
                    <a:pt x="214" y="572"/>
                    <a:pt x="203" y="548"/>
                  </a:cubicBezTo>
                  <a:cubicBezTo>
                    <a:pt x="203" y="512"/>
                    <a:pt x="191" y="465"/>
                    <a:pt x="191" y="429"/>
                  </a:cubicBezTo>
                  <a:cubicBezTo>
                    <a:pt x="203" y="405"/>
                    <a:pt x="203" y="381"/>
                    <a:pt x="214" y="346"/>
                  </a:cubicBezTo>
                  <a:cubicBezTo>
                    <a:pt x="214" y="334"/>
                    <a:pt x="226" y="310"/>
                    <a:pt x="238" y="298"/>
                  </a:cubicBezTo>
                  <a:cubicBezTo>
                    <a:pt x="250" y="274"/>
                    <a:pt x="262" y="262"/>
                    <a:pt x="286" y="238"/>
                  </a:cubicBezTo>
                  <a:cubicBezTo>
                    <a:pt x="310" y="227"/>
                    <a:pt x="333" y="203"/>
                    <a:pt x="357" y="191"/>
                  </a:cubicBezTo>
                  <a:cubicBezTo>
                    <a:pt x="393" y="179"/>
                    <a:pt x="429" y="167"/>
                    <a:pt x="464" y="155"/>
                  </a:cubicBezTo>
                  <a:cubicBezTo>
                    <a:pt x="488" y="143"/>
                    <a:pt x="524" y="143"/>
                    <a:pt x="560" y="143"/>
                  </a:cubicBezTo>
                  <a:close/>
                  <a:moveTo>
                    <a:pt x="369" y="0"/>
                  </a:moveTo>
                  <a:cubicBezTo>
                    <a:pt x="310" y="12"/>
                    <a:pt x="274" y="36"/>
                    <a:pt x="226" y="60"/>
                  </a:cubicBezTo>
                  <a:cubicBezTo>
                    <a:pt x="155" y="107"/>
                    <a:pt x="95" y="179"/>
                    <a:pt x="60" y="262"/>
                  </a:cubicBezTo>
                  <a:cubicBezTo>
                    <a:pt x="24" y="346"/>
                    <a:pt x="0" y="441"/>
                    <a:pt x="0" y="536"/>
                  </a:cubicBezTo>
                  <a:cubicBezTo>
                    <a:pt x="0" y="584"/>
                    <a:pt x="0" y="631"/>
                    <a:pt x="12" y="679"/>
                  </a:cubicBezTo>
                  <a:cubicBezTo>
                    <a:pt x="24" y="727"/>
                    <a:pt x="36" y="774"/>
                    <a:pt x="48" y="822"/>
                  </a:cubicBezTo>
                  <a:cubicBezTo>
                    <a:pt x="95" y="905"/>
                    <a:pt x="155" y="965"/>
                    <a:pt x="226" y="1024"/>
                  </a:cubicBezTo>
                  <a:cubicBezTo>
                    <a:pt x="298" y="1072"/>
                    <a:pt x="381" y="1108"/>
                    <a:pt x="464" y="1131"/>
                  </a:cubicBezTo>
                  <a:cubicBezTo>
                    <a:pt x="512" y="1143"/>
                    <a:pt x="560" y="1143"/>
                    <a:pt x="607" y="1143"/>
                  </a:cubicBezTo>
                  <a:lnTo>
                    <a:pt x="703" y="1143"/>
                  </a:lnTo>
                  <a:cubicBezTo>
                    <a:pt x="726" y="1143"/>
                    <a:pt x="750" y="1131"/>
                    <a:pt x="774" y="1131"/>
                  </a:cubicBezTo>
                  <a:cubicBezTo>
                    <a:pt x="822" y="1119"/>
                    <a:pt x="869" y="1108"/>
                    <a:pt x="905" y="1072"/>
                  </a:cubicBezTo>
                  <a:cubicBezTo>
                    <a:pt x="917" y="1060"/>
                    <a:pt x="917" y="1036"/>
                    <a:pt x="917" y="1024"/>
                  </a:cubicBezTo>
                  <a:cubicBezTo>
                    <a:pt x="917" y="1000"/>
                    <a:pt x="905" y="977"/>
                    <a:pt x="893" y="977"/>
                  </a:cubicBezTo>
                  <a:cubicBezTo>
                    <a:pt x="881" y="965"/>
                    <a:pt x="869" y="953"/>
                    <a:pt x="845" y="953"/>
                  </a:cubicBezTo>
                  <a:cubicBezTo>
                    <a:pt x="834" y="941"/>
                    <a:pt x="822" y="941"/>
                    <a:pt x="810" y="941"/>
                  </a:cubicBezTo>
                  <a:lnTo>
                    <a:pt x="762" y="941"/>
                  </a:lnTo>
                  <a:cubicBezTo>
                    <a:pt x="703" y="941"/>
                    <a:pt x="631" y="929"/>
                    <a:pt x="572" y="905"/>
                  </a:cubicBezTo>
                  <a:cubicBezTo>
                    <a:pt x="548" y="893"/>
                    <a:pt x="536" y="893"/>
                    <a:pt x="512" y="881"/>
                  </a:cubicBezTo>
                  <a:cubicBezTo>
                    <a:pt x="524" y="869"/>
                    <a:pt x="524" y="869"/>
                    <a:pt x="536" y="858"/>
                  </a:cubicBezTo>
                  <a:cubicBezTo>
                    <a:pt x="548" y="834"/>
                    <a:pt x="548" y="810"/>
                    <a:pt x="536" y="798"/>
                  </a:cubicBezTo>
                  <a:cubicBezTo>
                    <a:pt x="536" y="786"/>
                    <a:pt x="536" y="786"/>
                    <a:pt x="536" y="786"/>
                  </a:cubicBezTo>
                  <a:cubicBezTo>
                    <a:pt x="524" y="750"/>
                    <a:pt x="524" y="715"/>
                    <a:pt x="524" y="679"/>
                  </a:cubicBezTo>
                  <a:cubicBezTo>
                    <a:pt x="524" y="655"/>
                    <a:pt x="524" y="643"/>
                    <a:pt x="524" y="619"/>
                  </a:cubicBezTo>
                  <a:cubicBezTo>
                    <a:pt x="524" y="596"/>
                    <a:pt x="536" y="572"/>
                    <a:pt x="536" y="536"/>
                  </a:cubicBezTo>
                  <a:cubicBezTo>
                    <a:pt x="536" y="477"/>
                    <a:pt x="548" y="417"/>
                    <a:pt x="560" y="357"/>
                  </a:cubicBezTo>
                  <a:cubicBezTo>
                    <a:pt x="572" y="346"/>
                    <a:pt x="572" y="334"/>
                    <a:pt x="584" y="310"/>
                  </a:cubicBezTo>
                  <a:cubicBezTo>
                    <a:pt x="584" y="310"/>
                    <a:pt x="595" y="298"/>
                    <a:pt x="595" y="298"/>
                  </a:cubicBezTo>
                  <a:cubicBezTo>
                    <a:pt x="607" y="298"/>
                    <a:pt x="607" y="298"/>
                    <a:pt x="607" y="286"/>
                  </a:cubicBezTo>
                  <a:lnTo>
                    <a:pt x="798" y="286"/>
                  </a:lnTo>
                  <a:cubicBezTo>
                    <a:pt x="834" y="286"/>
                    <a:pt x="857" y="286"/>
                    <a:pt x="881" y="262"/>
                  </a:cubicBezTo>
                  <a:cubicBezTo>
                    <a:pt x="905" y="250"/>
                    <a:pt x="929" y="215"/>
                    <a:pt x="929" y="191"/>
                  </a:cubicBezTo>
                  <a:cubicBezTo>
                    <a:pt x="917" y="167"/>
                    <a:pt x="917" y="143"/>
                    <a:pt x="893" y="119"/>
                  </a:cubicBezTo>
                  <a:cubicBezTo>
                    <a:pt x="857" y="84"/>
                    <a:pt x="810" y="60"/>
                    <a:pt x="762" y="48"/>
                  </a:cubicBezTo>
                  <a:cubicBezTo>
                    <a:pt x="714" y="24"/>
                    <a:pt x="655" y="12"/>
                    <a:pt x="607" y="12"/>
                  </a:cubicBezTo>
                  <a:cubicBezTo>
                    <a:pt x="572" y="0"/>
                    <a:pt x="536" y="0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630600" y="3791157"/>
              <a:ext cx="29586" cy="52039"/>
            </a:xfrm>
            <a:custGeom>
              <a:avLst/>
              <a:gdLst/>
              <a:ahLst/>
              <a:cxnLst/>
              <a:rect l="l" t="t" r="r" b="b"/>
              <a:pathLst>
                <a:path w="477" h="839" extrusionOk="0">
                  <a:moveTo>
                    <a:pt x="155" y="1"/>
                  </a:moveTo>
                  <a:cubicBezTo>
                    <a:pt x="143" y="1"/>
                    <a:pt x="132" y="1"/>
                    <a:pt x="120" y="12"/>
                  </a:cubicBezTo>
                  <a:cubicBezTo>
                    <a:pt x="96" y="12"/>
                    <a:pt x="72" y="24"/>
                    <a:pt x="48" y="48"/>
                  </a:cubicBezTo>
                  <a:cubicBezTo>
                    <a:pt x="12" y="72"/>
                    <a:pt x="1" y="108"/>
                    <a:pt x="24" y="143"/>
                  </a:cubicBezTo>
                  <a:cubicBezTo>
                    <a:pt x="40" y="166"/>
                    <a:pt x="65" y="180"/>
                    <a:pt x="91" y="180"/>
                  </a:cubicBezTo>
                  <a:cubicBezTo>
                    <a:pt x="105" y="180"/>
                    <a:pt x="119" y="176"/>
                    <a:pt x="132" y="167"/>
                  </a:cubicBezTo>
                  <a:cubicBezTo>
                    <a:pt x="132" y="167"/>
                    <a:pt x="132" y="155"/>
                    <a:pt x="132" y="155"/>
                  </a:cubicBezTo>
                  <a:lnTo>
                    <a:pt x="167" y="155"/>
                  </a:lnTo>
                  <a:cubicBezTo>
                    <a:pt x="179" y="155"/>
                    <a:pt x="203" y="167"/>
                    <a:pt x="215" y="179"/>
                  </a:cubicBezTo>
                  <a:cubicBezTo>
                    <a:pt x="239" y="191"/>
                    <a:pt x="251" y="203"/>
                    <a:pt x="274" y="227"/>
                  </a:cubicBezTo>
                  <a:cubicBezTo>
                    <a:pt x="286" y="239"/>
                    <a:pt x="298" y="262"/>
                    <a:pt x="310" y="274"/>
                  </a:cubicBezTo>
                  <a:cubicBezTo>
                    <a:pt x="322" y="298"/>
                    <a:pt x="322" y="322"/>
                    <a:pt x="334" y="346"/>
                  </a:cubicBezTo>
                  <a:cubicBezTo>
                    <a:pt x="334" y="358"/>
                    <a:pt x="334" y="382"/>
                    <a:pt x="334" y="405"/>
                  </a:cubicBezTo>
                  <a:cubicBezTo>
                    <a:pt x="334" y="441"/>
                    <a:pt x="322" y="477"/>
                    <a:pt x="310" y="501"/>
                  </a:cubicBezTo>
                  <a:cubicBezTo>
                    <a:pt x="286" y="572"/>
                    <a:pt x="251" y="632"/>
                    <a:pt x="215" y="691"/>
                  </a:cubicBezTo>
                  <a:cubicBezTo>
                    <a:pt x="215" y="703"/>
                    <a:pt x="203" y="715"/>
                    <a:pt x="203" y="715"/>
                  </a:cubicBezTo>
                  <a:cubicBezTo>
                    <a:pt x="191" y="739"/>
                    <a:pt x="179" y="751"/>
                    <a:pt x="179" y="774"/>
                  </a:cubicBezTo>
                  <a:cubicBezTo>
                    <a:pt x="179" y="786"/>
                    <a:pt x="191" y="810"/>
                    <a:pt x="203" y="822"/>
                  </a:cubicBezTo>
                  <a:cubicBezTo>
                    <a:pt x="220" y="830"/>
                    <a:pt x="231" y="839"/>
                    <a:pt x="244" y="839"/>
                  </a:cubicBezTo>
                  <a:cubicBezTo>
                    <a:pt x="250" y="839"/>
                    <a:pt x="256" y="837"/>
                    <a:pt x="263" y="834"/>
                  </a:cubicBezTo>
                  <a:cubicBezTo>
                    <a:pt x="274" y="834"/>
                    <a:pt x="298" y="834"/>
                    <a:pt x="310" y="810"/>
                  </a:cubicBezTo>
                  <a:cubicBezTo>
                    <a:pt x="346" y="774"/>
                    <a:pt x="370" y="727"/>
                    <a:pt x="393" y="679"/>
                  </a:cubicBezTo>
                  <a:cubicBezTo>
                    <a:pt x="417" y="643"/>
                    <a:pt x="429" y="596"/>
                    <a:pt x="453" y="560"/>
                  </a:cubicBezTo>
                  <a:cubicBezTo>
                    <a:pt x="453" y="524"/>
                    <a:pt x="465" y="501"/>
                    <a:pt x="465" y="477"/>
                  </a:cubicBezTo>
                  <a:cubicBezTo>
                    <a:pt x="477" y="441"/>
                    <a:pt x="477" y="417"/>
                    <a:pt x="477" y="382"/>
                  </a:cubicBezTo>
                  <a:cubicBezTo>
                    <a:pt x="477" y="334"/>
                    <a:pt x="465" y="274"/>
                    <a:pt x="441" y="227"/>
                  </a:cubicBezTo>
                  <a:cubicBezTo>
                    <a:pt x="417" y="179"/>
                    <a:pt x="382" y="143"/>
                    <a:pt x="346" y="96"/>
                  </a:cubicBezTo>
                  <a:cubicBezTo>
                    <a:pt x="310" y="60"/>
                    <a:pt x="263" y="24"/>
                    <a:pt x="203" y="12"/>
                  </a:cubicBezTo>
                  <a:cubicBezTo>
                    <a:pt x="191" y="1"/>
                    <a:pt x="179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584825" y="3771929"/>
              <a:ext cx="78338" cy="87207"/>
            </a:xfrm>
            <a:custGeom>
              <a:avLst/>
              <a:gdLst/>
              <a:ahLst/>
              <a:cxnLst/>
              <a:rect l="l" t="t" r="r" b="b"/>
              <a:pathLst>
                <a:path w="1263" h="1406" extrusionOk="0">
                  <a:moveTo>
                    <a:pt x="655" y="1"/>
                  </a:moveTo>
                  <a:cubicBezTo>
                    <a:pt x="596" y="1"/>
                    <a:pt x="536" y="25"/>
                    <a:pt x="489" y="37"/>
                  </a:cubicBezTo>
                  <a:cubicBezTo>
                    <a:pt x="429" y="49"/>
                    <a:pt x="381" y="72"/>
                    <a:pt x="334" y="108"/>
                  </a:cubicBezTo>
                  <a:cubicBezTo>
                    <a:pt x="262" y="156"/>
                    <a:pt x="203" y="215"/>
                    <a:pt x="155" y="275"/>
                  </a:cubicBezTo>
                  <a:cubicBezTo>
                    <a:pt x="131" y="299"/>
                    <a:pt x="119" y="311"/>
                    <a:pt x="108" y="322"/>
                  </a:cubicBezTo>
                  <a:cubicBezTo>
                    <a:pt x="72" y="358"/>
                    <a:pt x="48" y="406"/>
                    <a:pt x="24" y="465"/>
                  </a:cubicBezTo>
                  <a:cubicBezTo>
                    <a:pt x="12" y="489"/>
                    <a:pt x="0" y="513"/>
                    <a:pt x="0" y="537"/>
                  </a:cubicBezTo>
                  <a:cubicBezTo>
                    <a:pt x="0" y="572"/>
                    <a:pt x="0" y="608"/>
                    <a:pt x="0" y="644"/>
                  </a:cubicBezTo>
                  <a:cubicBezTo>
                    <a:pt x="12" y="668"/>
                    <a:pt x="12" y="692"/>
                    <a:pt x="24" y="727"/>
                  </a:cubicBezTo>
                  <a:cubicBezTo>
                    <a:pt x="24" y="739"/>
                    <a:pt x="36" y="763"/>
                    <a:pt x="48" y="787"/>
                  </a:cubicBezTo>
                  <a:cubicBezTo>
                    <a:pt x="60" y="823"/>
                    <a:pt x="72" y="870"/>
                    <a:pt x="84" y="906"/>
                  </a:cubicBezTo>
                  <a:cubicBezTo>
                    <a:pt x="96" y="930"/>
                    <a:pt x="108" y="942"/>
                    <a:pt x="108" y="965"/>
                  </a:cubicBezTo>
                  <a:cubicBezTo>
                    <a:pt x="119" y="977"/>
                    <a:pt x="131" y="1001"/>
                    <a:pt x="143" y="1013"/>
                  </a:cubicBezTo>
                  <a:cubicBezTo>
                    <a:pt x="155" y="1025"/>
                    <a:pt x="155" y="1025"/>
                    <a:pt x="167" y="1037"/>
                  </a:cubicBezTo>
                  <a:cubicBezTo>
                    <a:pt x="183" y="1037"/>
                    <a:pt x="199" y="1042"/>
                    <a:pt x="211" y="1042"/>
                  </a:cubicBezTo>
                  <a:cubicBezTo>
                    <a:pt x="217" y="1042"/>
                    <a:pt x="223" y="1041"/>
                    <a:pt x="227" y="1037"/>
                  </a:cubicBezTo>
                  <a:cubicBezTo>
                    <a:pt x="262" y="1025"/>
                    <a:pt x="286" y="977"/>
                    <a:pt x="274" y="942"/>
                  </a:cubicBezTo>
                  <a:cubicBezTo>
                    <a:pt x="262" y="906"/>
                    <a:pt x="239" y="870"/>
                    <a:pt x="227" y="834"/>
                  </a:cubicBezTo>
                  <a:cubicBezTo>
                    <a:pt x="215" y="799"/>
                    <a:pt x="203" y="775"/>
                    <a:pt x="191" y="751"/>
                  </a:cubicBezTo>
                  <a:cubicBezTo>
                    <a:pt x="191" y="739"/>
                    <a:pt x="179" y="727"/>
                    <a:pt x="179" y="715"/>
                  </a:cubicBezTo>
                  <a:cubicBezTo>
                    <a:pt x="167" y="680"/>
                    <a:pt x="167" y="656"/>
                    <a:pt x="167" y="632"/>
                  </a:cubicBezTo>
                  <a:cubicBezTo>
                    <a:pt x="179" y="584"/>
                    <a:pt x="191" y="537"/>
                    <a:pt x="203" y="489"/>
                  </a:cubicBezTo>
                  <a:cubicBezTo>
                    <a:pt x="215" y="453"/>
                    <a:pt x="227" y="418"/>
                    <a:pt x="250" y="382"/>
                  </a:cubicBezTo>
                  <a:cubicBezTo>
                    <a:pt x="274" y="370"/>
                    <a:pt x="298" y="346"/>
                    <a:pt x="322" y="334"/>
                  </a:cubicBezTo>
                  <a:cubicBezTo>
                    <a:pt x="346" y="322"/>
                    <a:pt x="369" y="311"/>
                    <a:pt x="405" y="311"/>
                  </a:cubicBezTo>
                  <a:cubicBezTo>
                    <a:pt x="429" y="299"/>
                    <a:pt x="441" y="299"/>
                    <a:pt x="465" y="299"/>
                  </a:cubicBezTo>
                  <a:cubicBezTo>
                    <a:pt x="489" y="299"/>
                    <a:pt x="512" y="311"/>
                    <a:pt x="536" y="311"/>
                  </a:cubicBezTo>
                  <a:lnTo>
                    <a:pt x="524" y="311"/>
                  </a:lnTo>
                  <a:cubicBezTo>
                    <a:pt x="540" y="311"/>
                    <a:pt x="551" y="316"/>
                    <a:pt x="563" y="316"/>
                  </a:cubicBezTo>
                  <a:cubicBezTo>
                    <a:pt x="569" y="316"/>
                    <a:pt x="576" y="315"/>
                    <a:pt x="584" y="311"/>
                  </a:cubicBezTo>
                  <a:cubicBezTo>
                    <a:pt x="596" y="311"/>
                    <a:pt x="620" y="287"/>
                    <a:pt x="620" y="275"/>
                  </a:cubicBezTo>
                  <a:cubicBezTo>
                    <a:pt x="631" y="263"/>
                    <a:pt x="631" y="239"/>
                    <a:pt x="620" y="215"/>
                  </a:cubicBezTo>
                  <a:cubicBezTo>
                    <a:pt x="620" y="203"/>
                    <a:pt x="608" y="180"/>
                    <a:pt x="584" y="180"/>
                  </a:cubicBezTo>
                  <a:cubicBezTo>
                    <a:pt x="572" y="180"/>
                    <a:pt x="560" y="168"/>
                    <a:pt x="548" y="168"/>
                  </a:cubicBezTo>
                  <a:cubicBezTo>
                    <a:pt x="560" y="168"/>
                    <a:pt x="560" y="168"/>
                    <a:pt x="572" y="156"/>
                  </a:cubicBezTo>
                  <a:cubicBezTo>
                    <a:pt x="596" y="156"/>
                    <a:pt x="625" y="150"/>
                    <a:pt x="652" y="150"/>
                  </a:cubicBezTo>
                  <a:cubicBezTo>
                    <a:pt x="666" y="150"/>
                    <a:pt x="679" y="152"/>
                    <a:pt x="691" y="156"/>
                  </a:cubicBezTo>
                  <a:cubicBezTo>
                    <a:pt x="750" y="156"/>
                    <a:pt x="798" y="168"/>
                    <a:pt x="846" y="180"/>
                  </a:cubicBezTo>
                  <a:cubicBezTo>
                    <a:pt x="881" y="191"/>
                    <a:pt x="917" y="215"/>
                    <a:pt x="953" y="227"/>
                  </a:cubicBezTo>
                  <a:cubicBezTo>
                    <a:pt x="977" y="251"/>
                    <a:pt x="1012" y="275"/>
                    <a:pt x="1036" y="299"/>
                  </a:cubicBezTo>
                  <a:cubicBezTo>
                    <a:pt x="1048" y="311"/>
                    <a:pt x="1060" y="334"/>
                    <a:pt x="1072" y="358"/>
                  </a:cubicBezTo>
                  <a:cubicBezTo>
                    <a:pt x="1084" y="382"/>
                    <a:pt x="1084" y="406"/>
                    <a:pt x="1096" y="430"/>
                  </a:cubicBezTo>
                  <a:cubicBezTo>
                    <a:pt x="1108" y="477"/>
                    <a:pt x="1108" y="525"/>
                    <a:pt x="1108" y="572"/>
                  </a:cubicBezTo>
                  <a:cubicBezTo>
                    <a:pt x="1096" y="644"/>
                    <a:pt x="1084" y="703"/>
                    <a:pt x="1072" y="775"/>
                  </a:cubicBezTo>
                  <a:cubicBezTo>
                    <a:pt x="1060" y="811"/>
                    <a:pt x="1048" y="846"/>
                    <a:pt x="1036" y="882"/>
                  </a:cubicBezTo>
                  <a:cubicBezTo>
                    <a:pt x="1012" y="942"/>
                    <a:pt x="1001" y="989"/>
                    <a:pt x="965" y="1037"/>
                  </a:cubicBezTo>
                  <a:cubicBezTo>
                    <a:pt x="953" y="1061"/>
                    <a:pt x="929" y="1084"/>
                    <a:pt x="905" y="1108"/>
                  </a:cubicBezTo>
                  <a:cubicBezTo>
                    <a:pt x="870" y="1144"/>
                    <a:pt x="834" y="1168"/>
                    <a:pt x="798" y="1180"/>
                  </a:cubicBezTo>
                  <a:cubicBezTo>
                    <a:pt x="750" y="1215"/>
                    <a:pt x="691" y="1227"/>
                    <a:pt x="643" y="1239"/>
                  </a:cubicBezTo>
                  <a:cubicBezTo>
                    <a:pt x="620" y="1251"/>
                    <a:pt x="596" y="1251"/>
                    <a:pt x="584" y="1251"/>
                  </a:cubicBezTo>
                  <a:lnTo>
                    <a:pt x="560" y="1251"/>
                  </a:lnTo>
                  <a:cubicBezTo>
                    <a:pt x="560" y="1239"/>
                    <a:pt x="560" y="1239"/>
                    <a:pt x="548" y="1239"/>
                  </a:cubicBezTo>
                  <a:cubicBezTo>
                    <a:pt x="540" y="1239"/>
                    <a:pt x="527" y="1234"/>
                    <a:pt x="512" y="1234"/>
                  </a:cubicBezTo>
                  <a:cubicBezTo>
                    <a:pt x="504" y="1234"/>
                    <a:pt x="496" y="1235"/>
                    <a:pt x="489" y="1239"/>
                  </a:cubicBezTo>
                  <a:cubicBezTo>
                    <a:pt x="477" y="1251"/>
                    <a:pt x="453" y="1263"/>
                    <a:pt x="453" y="1275"/>
                  </a:cubicBezTo>
                  <a:cubicBezTo>
                    <a:pt x="441" y="1299"/>
                    <a:pt x="441" y="1323"/>
                    <a:pt x="441" y="1334"/>
                  </a:cubicBezTo>
                  <a:cubicBezTo>
                    <a:pt x="453" y="1358"/>
                    <a:pt x="465" y="1370"/>
                    <a:pt x="489" y="1382"/>
                  </a:cubicBezTo>
                  <a:cubicBezTo>
                    <a:pt x="512" y="1394"/>
                    <a:pt x="536" y="1394"/>
                    <a:pt x="560" y="1406"/>
                  </a:cubicBezTo>
                  <a:cubicBezTo>
                    <a:pt x="584" y="1406"/>
                    <a:pt x="620" y="1406"/>
                    <a:pt x="643" y="1394"/>
                  </a:cubicBezTo>
                  <a:cubicBezTo>
                    <a:pt x="703" y="1394"/>
                    <a:pt x="762" y="1370"/>
                    <a:pt x="810" y="1346"/>
                  </a:cubicBezTo>
                  <a:cubicBezTo>
                    <a:pt x="917" y="1299"/>
                    <a:pt x="1012" y="1239"/>
                    <a:pt x="1072" y="1144"/>
                  </a:cubicBezTo>
                  <a:cubicBezTo>
                    <a:pt x="1108" y="1096"/>
                    <a:pt x="1131" y="1049"/>
                    <a:pt x="1155" y="1001"/>
                  </a:cubicBezTo>
                  <a:cubicBezTo>
                    <a:pt x="1167" y="965"/>
                    <a:pt x="1179" y="918"/>
                    <a:pt x="1191" y="870"/>
                  </a:cubicBezTo>
                  <a:cubicBezTo>
                    <a:pt x="1215" y="811"/>
                    <a:pt x="1239" y="739"/>
                    <a:pt x="1251" y="668"/>
                  </a:cubicBezTo>
                  <a:cubicBezTo>
                    <a:pt x="1262" y="549"/>
                    <a:pt x="1262" y="442"/>
                    <a:pt x="1227" y="334"/>
                  </a:cubicBezTo>
                  <a:cubicBezTo>
                    <a:pt x="1179" y="227"/>
                    <a:pt x="1096" y="144"/>
                    <a:pt x="989" y="84"/>
                  </a:cubicBezTo>
                  <a:cubicBezTo>
                    <a:pt x="941" y="61"/>
                    <a:pt x="893" y="37"/>
                    <a:pt x="834" y="25"/>
                  </a:cubicBezTo>
                  <a:cubicBezTo>
                    <a:pt x="774" y="13"/>
                    <a:pt x="727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679351" y="3739490"/>
              <a:ext cx="50240" cy="52473"/>
            </a:xfrm>
            <a:custGeom>
              <a:avLst/>
              <a:gdLst/>
              <a:ahLst/>
              <a:cxnLst/>
              <a:rect l="l" t="t" r="r" b="b"/>
              <a:pathLst>
                <a:path w="810" h="846" extrusionOk="0">
                  <a:moveTo>
                    <a:pt x="429" y="155"/>
                  </a:moveTo>
                  <a:cubicBezTo>
                    <a:pt x="441" y="167"/>
                    <a:pt x="453" y="167"/>
                    <a:pt x="465" y="167"/>
                  </a:cubicBezTo>
                  <a:cubicBezTo>
                    <a:pt x="489" y="179"/>
                    <a:pt x="512" y="191"/>
                    <a:pt x="536" y="203"/>
                  </a:cubicBezTo>
                  <a:cubicBezTo>
                    <a:pt x="560" y="214"/>
                    <a:pt x="584" y="238"/>
                    <a:pt x="596" y="250"/>
                  </a:cubicBezTo>
                  <a:cubicBezTo>
                    <a:pt x="608" y="274"/>
                    <a:pt x="620" y="286"/>
                    <a:pt x="631" y="298"/>
                  </a:cubicBezTo>
                  <a:cubicBezTo>
                    <a:pt x="643" y="322"/>
                    <a:pt x="655" y="345"/>
                    <a:pt x="655" y="369"/>
                  </a:cubicBezTo>
                  <a:cubicBezTo>
                    <a:pt x="667" y="405"/>
                    <a:pt x="667" y="441"/>
                    <a:pt x="667" y="464"/>
                  </a:cubicBezTo>
                  <a:cubicBezTo>
                    <a:pt x="667" y="488"/>
                    <a:pt x="655" y="500"/>
                    <a:pt x="655" y="512"/>
                  </a:cubicBezTo>
                  <a:cubicBezTo>
                    <a:pt x="655" y="536"/>
                    <a:pt x="643" y="548"/>
                    <a:pt x="631" y="572"/>
                  </a:cubicBezTo>
                  <a:cubicBezTo>
                    <a:pt x="620" y="584"/>
                    <a:pt x="608" y="607"/>
                    <a:pt x="596" y="619"/>
                  </a:cubicBezTo>
                  <a:cubicBezTo>
                    <a:pt x="572" y="631"/>
                    <a:pt x="548" y="655"/>
                    <a:pt x="524" y="667"/>
                  </a:cubicBezTo>
                  <a:cubicBezTo>
                    <a:pt x="500" y="679"/>
                    <a:pt x="477" y="691"/>
                    <a:pt x="453" y="691"/>
                  </a:cubicBezTo>
                  <a:cubicBezTo>
                    <a:pt x="429" y="691"/>
                    <a:pt x="393" y="703"/>
                    <a:pt x="369" y="703"/>
                  </a:cubicBezTo>
                  <a:cubicBezTo>
                    <a:pt x="346" y="691"/>
                    <a:pt x="334" y="691"/>
                    <a:pt x="310" y="691"/>
                  </a:cubicBezTo>
                  <a:cubicBezTo>
                    <a:pt x="286" y="679"/>
                    <a:pt x="274" y="667"/>
                    <a:pt x="262" y="667"/>
                  </a:cubicBezTo>
                  <a:cubicBezTo>
                    <a:pt x="239" y="643"/>
                    <a:pt x="215" y="631"/>
                    <a:pt x="203" y="619"/>
                  </a:cubicBezTo>
                  <a:cubicBezTo>
                    <a:pt x="191" y="607"/>
                    <a:pt x="179" y="584"/>
                    <a:pt x="179" y="572"/>
                  </a:cubicBezTo>
                  <a:cubicBezTo>
                    <a:pt x="167" y="560"/>
                    <a:pt x="167" y="536"/>
                    <a:pt x="155" y="524"/>
                  </a:cubicBezTo>
                  <a:cubicBezTo>
                    <a:pt x="155" y="488"/>
                    <a:pt x="143" y="464"/>
                    <a:pt x="155" y="429"/>
                  </a:cubicBezTo>
                  <a:cubicBezTo>
                    <a:pt x="155" y="417"/>
                    <a:pt x="155" y="393"/>
                    <a:pt x="167" y="369"/>
                  </a:cubicBezTo>
                  <a:cubicBezTo>
                    <a:pt x="167" y="345"/>
                    <a:pt x="179" y="322"/>
                    <a:pt x="191" y="310"/>
                  </a:cubicBezTo>
                  <a:cubicBezTo>
                    <a:pt x="203" y="286"/>
                    <a:pt x="215" y="274"/>
                    <a:pt x="227" y="262"/>
                  </a:cubicBezTo>
                  <a:lnTo>
                    <a:pt x="239" y="262"/>
                  </a:lnTo>
                  <a:cubicBezTo>
                    <a:pt x="262" y="262"/>
                    <a:pt x="286" y="250"/>
                    <a:pt x="298" y="238"/>
                  </a:cubicBezTo>
                  <a:cubicBezTo>
                    <a:pt x="310" y="226"/>
                    <a:pt x="310" y="214"/>
                    <a:pt x="322" y="214"/>
                  </a:cubicBezTo>
                  <a:cubicBezTo>
                    <a:pt x="322" y="203"/>
                    <a:pt x="334" y="203"/>
                    <a:pt x="346" y="191"/>
                  </a:cubicBezTo>
                  <a:lnTo>
                    <a:pt x="358" y="191"/>
                  </a:lnTo>
                  <a:cubicBezTo>
                    <a:pt x="369" y="179"/>
                    <a:pt x="381" y="179"/>
                    <a:pt x="381" y="167"/>
                  </a:cubicBezTo>
                  <a:lnTo>
                    <a:pt x="405" y="167"/>
                  </a:lnTo>
                  <a:cubicBezTo>
                    <a:pt x="405" y="155"/>
                    <a:pt x="417" y="155"/>
                    <a:pt x="429" y="155"/>
                  </a:cubicBezTo>
                  <a:close/>
                  <a:moveTo>
                    <a:pt x="417" y="0"/>
                  </a:moveTo>
                  <a:cubicBezTo>
                    <a:pt x="405" y="0"/>
                    <a:pt x="393" y="12"/>
                    <a:pt x="369" y="12"/>
                  </a:cubicBezTo>
                  <a:cubicBezTo>
                    <a:pt x="358" y="12"/>
                    <a:pt x="346" y="12"/>
                    <a:pt x="334" y="24"/>
                  </a:cubicBezTo>
                  <a:cubicBezTo>
                    <a:pt x="310" y="24"/>
                    <a:pt x="298" y="36"/>
                    <a:pt x="286" y="48"/>
                  </a:cubicBezTo>
                  <a:cubicBezTo>
                    <a:pt x="262" y="60"/>
                    <a:pt x="239" y="83"/>
                    <a:pt x="215" y="95"/>
                  </a:cubicBezTo>
                  <a:cubicBezTo>
                    <a:pt x="203" y="107"/>
                    <a:pt x="191" y="119"/>
                    <a:pt x="179" y="119"/>
                  </a:cubicBezTo>
                  <a:cubicBezTo>
                    <a:pt x="131" y="155"/>
                    <a:pt x="84" y="203"/>
                    <a:pt x="60" y="262"/>
                  </a:cubicBezTo>
                  <a:cubicBezTo>
                    <a:pt x="36" y="298"/>
                    <a:pt x="12" y="357"/>
                    <a:pt x="12" y="405"/>
                  </a:cubicBezTo>
                  <a:cubicBezTo>
                    <a:pt x="0" y="464"/>
                    <a:pt x="12" y="524"/>
                    <a:pt x="24" y="584"/>
                  </a:cubicBezTo>
                  <a:cubicBezTo>
                    <a:pt x="48" y="679"/>
                    <a:pt x="131" y="762"/>
                    <a:pt x="227" y="810"/>
                  </a:cubicBezTo>
                  <a:cubicBezTo>
                    <a:pt x="274" y="834"/>
                    <a:pt x="334" y="845"/>
                    <a:pt x="381" y="845"/>
                  </a:cubicBezTo>
                  <a:cubicBezTo>
                    <a:pt x="441" y="845"/>
                    <a:pt x="500" y="834"/>
                    <a:pt x="560" y="810"/>
                  </a:cubicBezTo>
                  <a:cubicBezTo>
                    <a:pt x="608" y="786"/>
                    <a:pt x="655" y="762"/>
                    <a:pt x="691" y="726"/>
                  </a:cubicBezTo>
                  <a:cubicBezTo>
                    <a:pt x="739" y="691"/>
                    <a:pt x="762" y="643"/>
                    <a:pt x="786" y="595"/>
                  </a:cubicBezTo>
                  <a:cubicBezTo>
                    <a:pt x="810" y="536"/>
                    <a:pt x="810" y="488"/>
                    <a:pt x="810" y="429"/>
                  </a:cubicBezTo>
                  <a:cubicBezTo>
                    <a:pt x="810" y="405"/>
                    <a:pt x="810" y="381"/>
                    <a:pt x="810" y="345"/>
                  </a:cubicBezTo>
                  <a:cubicBezTo>
                    <a:pt x="798" y="322"/>
                    <a:pt x="786" y="286"/>
                    <a:pt x="774" y="250"/>
                  </a:cubicBezTo>
                  <a:cubicBezTo>
                    <a:pt x="727" y="155"/>
                    <a:pt x="631" y="72"/>
                    <a:pt x="536" y="24"/>
                  </a:cubicBezTo>
                  <a:cubicBezTo>
                    <a:pt x="500" y="12"/>
                    <a:pt x="465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1155643" y="3650112"/>
              <a:ext cx="43666" cy="45092"/>
            </a:xfrm>
            <a:custGeom>
              <a:avLst/>
              <a:gdLst/>
              <a:ahLst/>
              <a:cxnLst/>
              <a:rect l="l" t="t" r="r" b="b"/>
              <a:pathLst>
                <a:path w="704" h="727" extrusionOk="0">
                  <a:moveTo>
                    <a:pt x="346" y="239"/>
                  </a:moveTo>
                  <a:cubicBezTo>
                    <a:pt x="358" y="239"/>
                    <a:pt x="370" y="239"/>
                    <a:pt x="370" y="250"/>
                  </a:cubicBezTo>
                  <a:lnTo>
                    <a:pt x="382" y="250"/>
                  </a:lnTo>
                  <a:cubicBezTo>
                    <a:pt x="382" y="250"/>
                    <a:pt x="382" y="250"/>
                    <a:pt x="394" y="262"/>
                  </a:cubicBezTo>
                  <a:cubicBezTo>
                    <a:pt x="370" y="274"/>
                    <a:pt x="346" y="298"/>
                    <a:pt x="334" y="322"/>
                  </a:cubicBezTo>
                  <a:cubicBezTo>
                    <a:pt x="322" y="346"/>
                    <a:pt x="310" y="370"/>
                    <a:pt x="299" y="405"/>
                  </a:cubicBezTo>
                  <a:cubicBezTo>
                    <a:pt x="287" y="429"/>
                    <a:pt x="287" y="465"/>
                    <a:pt x="287" y="489"/>
                  </a:cubicBezTo>
                  <a:lnTo>
                    <a:pt x="287" y="501"/>
                  </a:lnTo>
                  <a:lnTo>
                    <a:pt x="275" y="501"/>
                  </a:lnTo>
                  <a:cubicBezTo>
                    <a:pt x="275" y="489"/>
                    <a:pt x="275" y="489"/>
                    <a:pt x="275" y="489"/>
                  </a:cubicBezTo>
                  <a:cubicBezTo>
                    <a:pt x="275" y="489"/>
                    <a:pt x="263" y="477"/>
                    <a:pt x="263" y="465"/>
                  </a:cubicBezTo>
                  <a:cubicBezTo>
                    <a:pt x="263" y="453"/>
                    <a:pt x="263" y="441"/>
                    <a:pt x="263" y="429"/>
                  </a:cubicBezTo>
                  <a:cubicBezTo>
                    <a:pt x="263" y="405"/>
                    <a:pt x="275" y="381"/>
                    <a:pt x="275" y="358"/>
                  </a:cubicBezTo>
                  <a:cubicBezTo>
                    <a:pt x="299" y="310"/>
                    <a:pt x="310" y="274"/>
                    <a:pt x="334" y="239"/>
                  </a:cubicBezTo>
                  <a:close/>
                  <a:moveTo>
                    <a:pt x="346" y="0"/>
                  </a:moveTo>
                  <a:cubicBezTo>
                    <a:pt x="334" y="0"/>
                    <a:pt x="310" y="0"/>
                    <a:pt x="287" y="12"/>
                  </a:cubicBezTo>
                  <a:cubicBezTo>
                    <a:pt x="251" y="12"/>
                    <a:pt x="227" y="24"/>
                    <a:pt x="203" y="36"/>
                  </a:cubicBezTo>
                  <a:cubicBezTo>
                    <a:pt x="168" y="60"/>
                    <a:pt x="144" y="72"/>
                    <a:pt x="132" y="96"/>
                  </a:cubicBezTo>
                  <a:cubicBezTo>
                    <a:pt x="108" y="120"/>
                    <a:pt x="84" y="143"/>
                    <a:pt x="60" y="179"/>
                  </a:cubicBezTo>
                  <a:cubicBezTo>
                    <a:pt x="49" y="203"/>
                    <a:pt x="37" y="227"/>
                    <a:pt x="25" y="262"/>
                  </a:cubicBezTo>
                  <a:cubicBezTo>
                    <a:pt x="25" y="286"/>
                    <a:pt x="13" y="310"/>
                    <a:pt x="13" y="334"/>
                  </a:cubicBezTo>
                  <a:cubicBezTo>
                    <a:pt x="1" y="405"/>
                    <a:pt x="13" y="465"/>
                    <a:pt x="37" y="524"/>
                  </a:cubicBezTo>
                  <a:cubicBezTo>
                    <a:pt x="49" y="584"/>
                    <a:pt x="96" y="631"/>
                    <a:pt x="132" y="667"/>
                  </a:cubicBezTo>
                  <a:cubicBezTo>
                    <a:pt x="156" y="691"/>
                    <a:pt x="191" y="703"/>
                    <a:pt x="215" y="715"/>
                  </a:cubicBezTo>
                  <a:cubicBezTo>
                    <a:pt x="227" y="715"/>
                    <a:pt x="251" y="727"/>
                    <a:pt x="263" y="727"/>
                  </a:cubicBezTo>
                  <a:lnTo>
                    <a:pt x="322" y="727"/>
                  </a:lnTo>
                  <a:cubicBezTo>
                    <a:pt x="358" y="727"/>
                    <a:pt x="394" y="727"/>
                    <a:pt x="418" y="715"/>
                  </a:cubicBezTo>
                  <a:cubicBezTo>
                    <a:pt x="453" y="703"/>
                    <a:pt x="477" y="691"/>
                    <a:pt x="501" y="679"/>
                  </a:cubicBezTo>
                  <a:cubicBezTo>
                    <a:pt x="525" y="655"/>
                    <a:pt x="549" y="643"/>
                    <a:pt x="572" y="620"/>
                  </a:cubicBezTo>
                  <a:cubicBezTo>
                    <a:pt x="584" y="608"/>
                    <a:pt x="584" y="596"/>
                    <a:pt x="596" y="584"/>
                  </a:cubicBezTo>
                  <a:cubicBezTo>
                    <a:pt x="608" y="572"/>
                    <a:pt x="620" y="560"/>
                    <a:pt x="620" y="548"/>
                  </a:cubicBezTo>
                  <a:cubicBezTo>
                    <a:pt x="620" y="548"/>
                    <a:pt x="620" y="536"/>
                    <a:pt x="620" y="536"/>
                  </a:cubicBezTo>
                  <a:cubicBezTo>
                    <a:pt x="644" y="512"/>
                    <a:pt x="656" y="489"/>
                    <a:pt x="668" y="465"/>
                  </a:cubicBezTo>
                  <a:cubicBezTo>
                    <a:pt x="691" y="441"/>
                    <a:pt x="691" y="405"/>
                    <a:pt x="703" y="381"/>
                  </a:cubicBezTo>
                  <a:cubicBezTo>
                    <a:pt x="703" y="358"/>
                    <a:pt x="703" y="322"/>
                    <a:pt x="703" y="298"/>
                  </a:cubicBezTo>
                  <a:cubicBezTo>
                    <a:pt x="691" y="262"/>
                    <a:pt x="680" y="227"/>
                    <a:pt x="668" y="191"/>
                  </a:cubicBezTo>
                  <a:cubicBezTo>
                    <a:pt x="644" y="143"/>
                    <a:pt x="596" y="96"/>
                    <a:pt x="549" y="60"/>
                  </a:cubicBezTo>
                  <a:cubicBezTo>
                    <a:pt x="489" y="24"/>
                    <a:pt x="441" y="12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918645" y="3693653"/>
              <a:ext cx="43604" cy="48814"/>
            </a:xfrm>
            <a:custGeom>
              <a:avLst/>
              <a:gdLst/>
              <a:ahLst/>
              <a:cxnLst/>
              <a:rect l="l" t="t" r="r" b="b"/>
              <a:pathLst>
                <a:path w="703" h="787" extrusionOk="0">
                  <a:moveTo>
                    <a:pt x="464" y="358"/>
                  </a:moveTo>
                  <a:cubicBezTo>
                    <a:pt x="476" y="370"/>
                    <a:pt x="476" y="382"/>
                    <a:pt x="476" y="394"/>
                  </a:cubicBezTo>
                  <a:cubicBezTo>
                    <a:pt x="476" y="406"/>
                    <a:pt x="488" y="418"/>
                    <a:pt x="488" y="430"/>
                  </a:cubicBezTo>
                  <a:cubicBezTo>
                    <a:pt x="476" y="441"/>
                    <a:pt x="476" y="441"/>
                    <a:pt x="476" y="453"/>
                  </a:cubicBezTo>
                  <a:cubicBezTo>
                    <a:pt x="476" y="453"/>
                    <a:pt x="464" y="465"/>
                    <a:pt x="464" y="465"/>
                  </a:cubicBezTo>
                  <a:lnTo>
                    <a:pt x="452" y="465"/>
                  </a:lnTo>
                  <a:cubicBezTo>
                    <a:pt x="452" y="453"/>
                    <a:pt x="441" y="441"/>
                    <a:pt x="441" y="430"/>
                  </a:cubicBezTo>
                  <a:cubicBezTo>
                    <a:pt x="452" y="418"/>
                    <a:pt x="452" y="418"/>
                    <a:pt x="452" y="406"/>
                  </a:cubicBezTo>
                  <a:cubicBezTo>
                    <a:pt x="452" y="394"/>
                    <a:pt x="464" y="370"/>
                    <a:pt x="464" y="358"/>
                  </a:cubicBezTo>
                  <a:close/>
                  <a:moveTo>
                    <a:pt x="321" y="1"/>
                  </a:moveTo>
                  <a:cubicBezTo>
                    <a:pt x="286" y="13"/>
                    <a:pt x="262" y="25"/>
                    <a:pt x="238" y="37"/>
                  </a:cubicBezTo>
                  <a:cubicBezTo>
                    <a:pt x="179" y="72"/>
                    <a:pt x="131" y="108"/>
                    <a:pt x="95" y="156"/>
                  </a:cubicBezTo>
                  <a:cubicBezTo>
                    <a:pt x="24" y="263"/>
                    <a:pt x="0" y="394"/>
                    <a:pt x="12" y="513"/>
                  </a:cubicBezTo>
                  <a:cubicBezTo>
                    <a:pt x="24" y="572"/>
                    <a:pt x="48" y="632"/>
                    <a:pt x="83" y="680"/>
                  </a:cubicBezTo>
                  <a:cubicBezTo>
                    <a:pt x="131" y="727"/>
                    <a:pt x="191" y="763"/>
                    <a:pt x="250" y="775"/>
                  </a:cubicBezTo>
                  <a:cubicBezTo>
                    <a:pt x="274" y="787"/>
                    <a:pt x="310" y="787"/>
                    <a:pt x="345" y="787"/>
                  </a:cubicBezTo>
                  <a:cubicBezTo>
                    <a:pt x="369" y="787"/>
                    <a:pt x="405" y="775"/>
                    <a:pt x="429" y="763"/>
                  </a:cubicBezTo>
                  <a:cubicBezTo>
                    <a:pt x="488" y="739"/>
                    <a:pt x="548" y="715"/>
                    <a:pt x="607" y="668"/>
                  </a:cubicBezTo>
                  <a:cubicBezTo>
                    <a:pt x="643" y="644"/>
                    <a:pt x="679" y="596"/>
                    <a:pt x="691" y="537"/>
                  </a:cubicBezTo>
                  <a:cubicBezTo>
                    <a:pt x="702" y="513"/>
                    <a:pt x="702" y="489"/>
                    <a:pt x="702" y="465"/>
                  </a:cubicBezTo>
                  <a:cubicBezTo>
                    <a:pt x="702" y="441"/>
                    <a:pt x="702" y="418"/>
                    <a:pt x="702" y="394"/>
                  </a:cubicBezTo>
                  <a:cubicBezTo>
                    <a:pt x="702" y="370"/>
                    <a:pt x="702" y="358"/>
                    <a:pt x="702" y="334"/>
                  </a:cubicBezTo>
                  <a:cubicBezTo>
                    <a:pt x="702" y="299"/>
                    <a:pt x="691" y="263"/>
                    <a:pt x="679" y="227"/>
                  </a:cubicBezTo>
                  <a:cubicBezTo>
                    <a:pt x="667" y="168"/>
                    <a:pt x="631" y="132"/>
                    <a:pt x="595" y="84"/>
                  </a:cubicBezTo>
                  <a:cubicBezTo>
                    <a:pt x="572" y="72"/>
                    <a:pt x="548" y="49"/>
                    <a:pt x="524" y="37"/>
                  </a:cubicBezTo>
                  <a:cubicBezTo>
                    <a:pt x="488" y="13"/>
                    <a:pt x="452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052" name="Picture 4" descr="DEBO GAS2 MQ2: Developer Boards - Gas Sensor, Gas &amp; Smoke, MQ-2 at reichelt  elektron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263" y="2090054"/>
            <a:ext cx="887794" cy="83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C-06 Bluetooth module met adapter - Opencirc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5954" flipH="1">
            <a:off x="3514157" y="3075884"/>
            <a:ext cx="1724411" cy="155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Google Shape;310;p34"/>
          <p:cNvSpPr txBox="1">
            <a:spLocks noGrp="1"/>
          </p:cNvSpPr>
          <p:nvPr>
            <p:ph type="title"/>
          </p:nvPr>
        </p:nvSpPr>
        <p:spPr>
          <a:xfrm>
            <a:off x="223352" y="1102658"/>
            <a:ext cx="5332321" cy="7831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bg-BG" sz="2800" dirty="0" smtClean="0"/>
              <a:t>Начин на работа на проекта</a:t>
            </a:r>
            <a:r>
              <a:rPr lang="ru-RU" sz="2800" dirty="0" smtClean="0"/>
              <a:t> </a:t>
            </a:r>
            <a:endParaRPr sz="2800" dirty="0"/>
          </a:p>
        </p:txBody>
      </p:sp>
      <p:pic>
        <p:nvPicPr>
          <p:cNvPr id="2062" name="Picture 14" descr="Arduino Uno Microcontroller Board - Arduino | Mous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121" y="3521490"/>
            <a:ext cx="1673106" cy="121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enovo Legion Y530 | Laptop.bg - Технологията с теб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75" y="1945537"/>
            <a:ext cx="2073938" cy="172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Database Free Download PNG | PNG Al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263" y="3778844"/>
            <a:ext cx="875930" cy="8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Website PNG HD | PNG Mar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192" y="2649925"/>
            <a:ext cx="1034139" cy="10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56309" y="1913335"/>
            <a:ext cx="4953000" cy="1806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65" name="Google Shape;565;p38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dirty="0"/>
              <a:t>П</a:t>
            </a:r>
            <a:r>
              <a:rPr lang="bg-BG" dirty="0" smtClean="0"/>
              <a:t>одобни </a:t>
            </a:r>
            <a:r>
              <a:rPr lang="bg-BG" dirty="0" smtClean="0"/>
              <a:t>решени</a:t>
            </a:r>
            <a:r>
              <a:rPr lang="bg-BG" dirty="0"/>
              <a:t>я</a:t>
            </a:r>
            <a:endParaRPr dirty="0"/>
          </a:p>
        </p:txBody>
      </p:sp>
      <p:grpSp>
        <p:nvGrpSpPr>
          <p:cNvPr id="593" name="Google Shape;593;p38"/>
          <p:cNvGrpSpPr/>
          <p:nvPr/>
        </p:nvGrpSpPr>
        <p:grpSpPr>
          <a:xfrm rot="1936759">
            <a:off x="8346522" y="282489"/>
            <a:ext cx="807111" cy="1269694"/>
            <a:chOff x="5824825" y="1794700"/>
            <a:chExt cx="364050" cy="572700"/>
          </a:xfrm>
        </p:grpSpPr>
        <p:sp>
          <p:nvSpPr>
            <p:cNvPr id="594" name="Google Shape;594;p38"/>
            <p:cNvSpPr/>
            <p:nvPr/>
          </p:nvSpPr>
          <p:spPr>
            <a:xfrm>
              <a:off x="5927225" y="18030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36" y="1"/>
                  </a:moveTo>
                  <a:cubicBezTo>
                    <a:pt x="36" y="13"/>
                    <a:pt x="36" y="13"/>
                    <a:pt x="24" y="25"/>
                  </a:cubicBezTo>
                  <a:cubicBezTo>
                    <a:pt x="24" y="25"/>
                    <a:pt x="12" y="36"/>
                    <a:pt x="12" y="36"/>
                  </a:cubicBezTo>
                  <a:cubicBezTo>
                    <a:pt x="12" y="48"/>
                    <a:pt x="12" y="60"/>
                    <a:pt x="0" y="60"/>
                  </a:cubicBezTo>
                  <a:cubicBezTo>
                    <a:pt x="12" y="72"/>
                    <a:pt x="24" y="72"/>
                    <a:pt x="36" y="72"/>
                  </a:cubicBezTo>
                  <a:cubicBezTo>
                    <a:pt x="48" y="60"/>
                    <a:pt x="60" y="36"/>
                    <a:pt x="60" y="25"/>
                  </a:cubicBezTo>
                  <a:lnTo>
                    <a:pt x="60" y="13"/>
                  </a:lnTo>
                  <a:cubicBezTo>
                    <a:pt x="48" y="13"/>
                    <a:pt x="48" y="13"/>
                    <a:pt x="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5830475" y="1812850"/>
              <a:ext cx="93200" cy="224975"/>
            </a:xfrm>
            <a:custGeom>
              <a:avLst/>
              <a:gdLst/>
              <a:ahLst/>
              <a:cxnLst/>
              <a:rect l="l" t="t" r="r" b="b"/>
              <a:pathLst>
                <a:path w="3728" h="8999" extrusionOk="0">
                  <a:moveTo>
                    <a:pt x="3620" y="1"/>
                  </a:moveTo>
                  <a:cubicBezTo>
                    <a:pt x="3573" y="120"/>
                    <a:pt x="3513" y="239"/>
                    <a:pt x="3465" y="358"/>
                  </a:cubicBezTo>
                  <a:cubicBezTo>
                    <a:pt x="3382" y="548"/>
                    <a:pt x="3299" y="739"/>
                    <a:pt x="3215" y="929"/>
                  </a:cubicBezTo>
                  <a:cubicBezTo>
                    <a:pt x="3132" y="1108"/>
                    <a:pt x="3061" y="1286"/>
                    <a:pt x="2977" y="1477"/>
                  </a:cubicBezTo>
                  <a:cubicBezTo>
                    <a:pt x="2906" y="1644"/>
                    <a:pt x="2834" y="1810"/>
                    <a:pt x="2763" y="1989"/>
                  </a:cubicBezTo>
                  <a:cubicBezTo>
                    <a:pt x="2680" y="2191"/>
                    <a:pt x="2596" y="2406"/>
                    <a:pt x="2513" y="2608"/>
                  </a:cubicBezTo>
                  <a:cubicBezTo>
                    <a:pt x="2465" y="2715"/>
                    <a:pt x="2430" y="2810"/>
                    <a:pt x="2394" y="2906"/>
                  </a:cubicBezTo>
                  <a:cubicBezTo>
                    <a:pt x="2358" y="3001"/>
                    <a:pt x="2322" y="3084"/>
                    <a:pt x="2287" y="3180"/>
                  </a:cubicBezTo>
                  <a:cubicBezTo>
                    <a:pt x="2251" y="3275"/>
                    <a:pt x="2215" y="3370"/>
                    <a:pt x="2191" y="3465"/>
                  </a:cubicBezTo>
                  <a:cubicBezTo>
                    <a:pt x="2156" y="3549"/>
                    <a:pt x="2108" y="3644"/>
                    <a:pt x="2072" y="3739"/>
                  </a:cubicBezTo>
                  <a:cubicBezTo>
                    <a:pt x="2001" y="3918"/>
                    <a:pt x="1929" y="4108"/>
                    <a:pt x="1858" y="4287"/>
                  </a:cubicBezTo>
                  <a:cubicBezTo>
                    <a:pt x="1775" y="4477"/>
                    <a:pt x="1703" y="4668"/>
                    <a:pt x="1632" y="4858"/>
                  </a:cubicBezTo>
                  <a:cubicBezTo>
                    <a:pt x="1584" y="4954"/>
                    <a:pt x="1548" y="5049"/>
                    <a:pt x="1513" y="5144"/>
                  </a:cubicBezTo>
                  <a:cubicBezTo>
                    <a:pt x="1477" y="5239"/>
                    <a:pt x="1441" y="5335"/>
                    <a:pt x="1394" y="5430"/>
                  </a:cubicBezTo>
                  <a:cubicBezTo>
                    <a:pt x="1310" y="5620"/>
                    <a:pt x="1227" y="5811"/>
                    <a:pt x="1156" y="6001"/>
                  </a:cubicBezTo>
                  <a:cubicBezTo>
                    <a:pt x="1072" y="6204"/>
                    <a:pt x="989" y="6406"/>
                    <a:pt x="906" y="6609"/>
                  </a:cubicBezTo>
                  <a:cubicBezTo>
                    <a:pt x="834" y="6787"/>
                    <a:pt x="751" y="6966"/>
                    <a:pt x="691" y="7144"/>
                  </a:cubicBezTo>
                  <a:cubicBezTo>
                    <a:pt x="620" y="7347"/>
                    <a:pt x="548" y="7537"/>
                    <a:pt x="465" y="7740"/>
                  </a:cubicBezTo>
                  <a:cubicBezTo>
                    <a:pt x="394" y="7918"/>
                    <a:pt x="322" y="8109"/>
                    <a:pt x="263" y="8299"/>
                  </a:cubicBezTo>
                  <a:cubicBezTo>
                    <a:pt x="227" y="8394"/>
                    <a:pt x="191" y="8490"/>
                    <a:pt x="155" y="8585"/>
                  </a:cubicBezTo>
                  <a:cubicBezTo>
                    <a:pt x="120" y="8680"/>
                    <a:pt x="72" y="8775"/>
                    <a:pt x="36" y="8859"/>
                  </a:cubicBezTo>
                  <a:cubicBezTo>
                    <a:pt x="24" y="8883"/>
                    <a:pt x="24" y="8895"/>
                    <a:pt x="13" y="8906"/>
                  </a:cubicBezTo>
                  <a:cubicBezTo>
                    <a:pt x="1" y="8942"/>
                    <a:pt x="24" y="8978"/>
                    <a:pt x="60" y="8990"/>
                  </a:cubicBezTo>
                  <a:cubicBezTo>
                    <a:pt x="72" y="8996"/>
                    <a:pt x="81" y="8999"/>
                    <a:pt x="90" y="8999"/>
                  </a:cubicBezTo>
                  <a:cubicBezTo>
                    <a:pt x="99" y="8999"/>
                    <a:pt x="108" y="8996"/>
                    <a:pt x="120" y="8990"/>
                  </a:cubicBezTo>
                  <a:cubicBezTo>
                    <a:pt x="132" y="8978"/>
                    <a:pt x="144" y="8966"/>
                    <a:pt x="144" y="8954"/>
                  </a:cubicBezTo>
                  <a:cubicBezTo>
                    <a:pt x="191" y="8859"/>
                    <a:pt x="227" y="8764"/>
                    <a:pt x="263" y="8668"/>
                  </a:cubicBezTo>
                  <a:cubicBezTo>
                    <a:pt x="310" y="8573"/>
                    <a:pt x="346" y="8478"/>
                    <a:pt x="382" y="8383"/>
                  </a:cubicBezTo>
                  <a:cubicBezTo>
                    <a:pt x="441" y="8192"/>
                    <a:pt x="513" y="8002"/>
                    <a:pt x="584" y="7823"/>
                  </a:cubicBezTo>
                  <a:cubicBezTo>
                    <a:pt x="620" y="7716"/>
                    <a:pt x="655" y="7621"/>
                    <a:pt x="703" y="7513"/>
                  </a:cubicBezTo>
                  <a:cubicBezTo>
                    <a:pt x="739" y="7418"/>
                    <a:pt x="763" y="7323"/>
                    <a:pt x="798" y="7228"/>
                  </a:cubicBezTo>
                  <a:cubicBezTo>
                    <a:pt x="870" y="7049"/>
                    <a:pt x="941" y="6859"/>
                    <a:pt x="1013" y="6680"/>
                  </a:cubicBezTo>
                  <a:cubicBezTo>
                    <a:pt x="1096" y="6490"/>
                    <a:pt x="1179" y="6287"/>
                    <a:pt x="1263" y="6085"/>
                  </a:cubicBezTo>
                  <a:cubicBezTo>
                    <a:pt x="1346" y="5894"/>
                    <a:pt x="1429" y="5704"/>
                    <a:pt x="1513" y="5501"/>
                  </a:cubicBezTo>
                  <a:cubicBezTo>
                    <a:pt x="1584" y="5323"/>
                    <a:pt x="1656" y="5132"/>
                    <a:pt x="1739" y="4942"/>
                  </a:cubicBezTo>
                  <a:cubicBezTo>
                    <a:pt x="1810" y="4751"/>
                    <a:pt x="1882" y="4561"/>
                    <a:pt x="1965" y="4370"/>
                  </a:cubicBezTo>
                  <a:cubicBezTo>
                    <a:pt x="2037" y="4192"/>
                    <a:pt x="2108" y="4001"/>
                    <a:pt x="2179" y="3823"/>
                  </a:cubicBezTo>
                  <a:cubicBezTo>
                    <a:pt x="2227" y="3727"/>
                    <a:pt x="2263" y="3632"/>
                    <a:pt x="2299" y="3537"/>
                  </a:cubicBezTo>
                  <a:cubicBezTo>
                    <a:pt x="2334" y="3442"/>
                    <a:pt x="2370" y="3358"/>
                    <a:pt x="2394" y="3263"/>
                  </a:cubicBezTo>
                  <a:cubicBezTo>
                    <a:pt x="2477" y="3061"/>
                    <a:pt x="2549" y="2858"/>
                    <a:pt x="2632" y="2668"/>
                  </a:cubicBezTo>
                  <a:cubicBezTo>
                    <a:pt x="2703" y="2465"/>
                    <a:pt x="2787" y="2263"/>
                    <a:pt x="2870" y="2060"/>
                  </a:cubicBezTo>
                  <a:cubicBezTo>
                    <a:pt x="2941" y="1882"/>
                    <a:pt x="3025" y="1703"/>
                    <a:pt x="3096" y="1525"/>
                  </a:cubicBezTo>
                  <a:cubicBezTo>
                    <a:pt x="3168" y="1346"/>
                    <a:pt x="3239" y="1167"/>
                    <a:pt x="3322" y="1001"/>
                  </a:cubicBezTo>
                  <a:cubicBezTo>
                    <a:pt x="3406" y="810"/>
                    <a:pt x="3489" y="620"/>
                    <a:pt x="3573" y="429"/>
                  </a:cubicBezTo>
                  <a:cubicBezTo>
                    <a:pt x="3620" y="310"/>
                    <a:pt x="3680" y="191"/>
                    <a:pt x="3727" y="72"/>
                  </a:cubicBezTo>
                  <a:cubicBezTo>
                    <a:pt x="3692" y="60"/>
                    <a:pt x="3656" y="36"/>
                    <a:pt x="3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5928100" y="1803325"/>
              <a:ext cx="925" cy="1525"/>
            </a:xfrm>
            <a:custGeom>
              <a:avLst/>
              <a:gdLst/>
              <a:ahLst/>
              <a:cxnLst/>
              <a:rect l="l" t="t" r="r" b="b"/>
              <a:pathLst>
                <a:path w="37" h="61" extrusionOk="0">
                  <a:moveTo>
                    <a:pt x="13" y="1"/>
                  </a:moveTo>
                  <a:cubicBezTo>
                    <a:pt x="13" y="1"/>
                    <a:pt x="13" y="1"/>
                    <a:pt x="13" y="13"/>
                  </a:cubicBezTo>
                  <a:cubicBezTo>
                    <a:pt x="1" y="24"/>
                    <a:pt x="1" y="36"/>
                    <a:pt x="1" y="60"/>
                  </a:cubicBezTo>
                  <a:cubicBezTo>
                    <a:pt x="13" y="60"/>
                    <a:pt x="25" y="48"/>
                    <a:pt x="25" y="48"/>
                  </a:cubicBezTo>
                  <a:cubicBezTo>
                    <a:pt x="37" y="48"/>
                    <a:pt x="37" y="48"/>
                    <a:pt x="37" y="36"/>
                  </a:cubicBezTo>
                  <a:cubicBezTo>
                    <a:pt x="37" y="36"/>
                    <a:pt x="37" y="36"/>
                    <a:pt x="37" y="24"/>
                  </a:cubicBezTo>
                  <a:lnTo>
                    <a:pt x="37" y="13"/>
                  </a:lnTo>
                  <a:cubicBezTo>
                    <a:pt x="37" y="13"/>
                    <a:pt x="25" y="13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5831075" y="2039675"/>
              <a:ext cx="57475" cy="309875"/>
            </a:xfrm>
            <a:custGeom>
              <a:avLst/>
              <a:gdLst/>
              <a:ahLst/>
              <a:cxnLst/>
              <a:rect l="l" t="t" r="r" b="b"/>
              <a:pathLst>
                <a:path w="2299" h="12395" extrusionOk="0">
                  <a:moveTo>
                    <a:pt x="72" y="0"/>
                  </a:moveTo>
                  <a:cubicBezTo>
                    <a:pt x="24" y="12"/>
                    <a:pt x="0" y="48"/>
                    <a:pt x="12" y="83"/>
                  </a:cubicBezTo>
                  <a:cubicBezTo>
                    <a:pt x="60" y="357"/>
                    <a:pt x="108" y="619"/>
                    <a:pt x="155" y="881"/>
                  </a:cubicBezTo>
                  <a:cubicBezTo>
                    <a:pt x="191" y="1060"/>
                    <a:pt x="227" y="1226"/>
                    <a:pt x="250" y="1405"/>
                  </a:cubicBezTo>
                  <a:cubicBezTo>
                    <a:pt x="262" y="1488"/>
                    <a:pt x="286" y="1572"/>
                    <a:pt x="298" y="1655"/>
                  </a:cubicBezTo>
                  <a:cubicBezTo>
                    <a:pt x="298" y="1679"/>
                    <a:pt x="310" y="1703"/>
                    <a:pt x="310" y="1738"/>
                  </a:cubicBezTo>
                  <a:cubicBezTo>
                    <a:pt x="358" y="2036"/>
                    <a:pt x="405" y="2334"/>
                    <a:pt x="453" y="2631"/>
                  </a:cubicBezTo>
                  <a:cubicBezTo>
                    <a:pt x="477" y="2739"/>
                    <a:pt x="489" y="2834"/>
                    <a:pt x="501" y="2929"/>
                  </a:cubicBezTo>
                  <a:cubicBezTo>
                    <a:pt x="524" y="3096"/>
                    <a:pt x="548" y="3262"/>
                    <a:pt x="572" y="3441"/>
                  </a:cubicBezTo>
                  <a:cubicBezTo>
                    <a:pt x="620" y="3691"/>
                    <a:pt x="655" y="3929"/>
                    <a:pt x="691" y="4179"/>
                  </a:cubicBezTo>
                  <a:cubicBezTo>
                    <a:pt x="727" y="4429"/>
                    <a:pt x="762" y="4679"/>
                    <a:pt x="798" y="4929"/>
                  </a:cubicBezTo>
                  <a:cubicBezTo>
                    <a:pt x="822" y="5096"/>
                    <a:pt x="846" y="5263"/>
                    <a:pt x="870" y="5429"/>
                  </a:cubicBezTo>
                  <a:cubicBezTo>
                    <a:pt x="893" y="5525"/>
                    <a:pt x="905" y="5620"/>
                    <a:pt x="917" y="5715"/>
                  </a:cubicBezTo>
                  <a:cubicBezTo>
                    <a:pt x="953" y="5894"/>
                    <a:pt x="977" y="6072"/>
                    <a:pt x="1012" y="6251"/>
                  </a:cubicBezTo>
                  <a:cubicBezTo>
                    <a:pt x="1012" y="6287"/>
                    <a:pt x="1024" y="6322"/>
                    <a:pt x="1024" y="6358"/>
                  </a:cubicBezTo>
                  <a:cubicBezTo>
                    <a:pt x="1036" y="6418"/>
                    <a:pt x="1048" y="6465"/>
                    <a:pt x="1060" y="6513"/>
                  </a:cubicBezTo>
                  <a:cubicBezTo>
                    <a:pt x="1096" y="6691"/>
                    <a:pt x="1132" y="6870"/>
                    <a:pt x="1167" y="7049"/>
                  </a:cubicBezTo>
                  <a:cubicBezTo>
                    <a:pt x="1179" y="7144"/>
                    <a:pt x="1203" y="7239"/>
                    <a:pt x="1227" y="7346"/>
                  </a:cubicBezTo>
                  <a:cubicBezTo>
                    <a:pt x="1286" y="7632"/>
                    <a:pt x="1346" y="7906"/>
                    <a:pt x="1405" y="8192"/>
                  </a:cubicBezTo>
                  <a:cubicBezTo>
                    <a:pt x="1429" y="8299"/>
                    <a:pt x="1453" y="8406"/>
                    <a:pt x="1477" y="8513"/>
                  </a:cubicBezTo>
                  <a:cubicBezTo>
                    <a:pt x="1501" y="8668"/>
                    <a:pt x="1536" y="8835"/>
                    <a:pt x="1560" y="9001"/>
                  </a:cubicBezTo>
                  <a:cubicBezTo>
                    <a:pt x="1596" y="9132"/>
                    <a:pt x="1608" y="9263"/>
                    <a:pt x="1632" y="9406"/>
                  </a:cubicBezTo>
                  <a:cubicBezTo>
                    <a:pt x="1655" y="9513"/>
                    <a:pt x="1679" y="9632"/>
                    <a:pt x="1703" y="9751"/>
                  </a:cubicBezTo>
                  <a:cubicBezTo>
                    <a:pt x="1715" y="9882"/>
                    <a:pt x="1739" y="10001"/>
                    <a:pt x="1763" y="10132"/>
                  </a:cubicBezTo>
                  <a:cubicBezTo>
                    <a:pt x="1786" y="10263"/>
                    <a:pt x="1810" y="10394"/>
                    <a:pt x="1834" y="10525"/>
                  </a:cubicBezTo>
                  <a:cubicBezTo>
                    <a:pt x="1882" y="10811"/>
                    <a:pt x="1941" y="11085"/>
                    <a:pt x="2001" y="11371"/>
                  </a:cubicBezTo>
                  <a:cubicBezTo>
                    <a:pt x="2025" y="11525"/>
                    <a:pt x="2060" y="11680"/>
                    <a:pt x="2084" y="11835"/>
                  </a:cubicBezTo>
                  <a:cubicBezTo>
                    <a:pt x="2096" y="11918"/>
                    <a:pt x="2108" y="11990"/>
                    <a:pt x="2120" y="12061"/>
                  </a:cubicBezTo>
                  <a:cubicBezTo>
                    <a:pt x="2132" y="12145"/>
                    <a:pt x="2155" y="12216"/>
                    <a:pt x="2155" y="12299"/>
                  </a:cubicBezTo>
                  <a:cubicBezTo>
                    <a:pt x="2155" y="12311"/>
                    <a:pt x="2144" y="12335"/>
                    <a:pt x="2155" y="12359"/>
                  </a:cubicBezTo>
                  <a:cubicBezTo>
                    <a:pt x="2167" y="12371"/>
                    <a:pt x="2179" y="12383"/>
                    <a:pt x="2203" y="12395"/>
                  </a:cubicBezTo>
                  <a:lnTo>
                    <a:pt x="2251" y="12395"/>
                  </a:lnTo>
                  <a:cubicBezTo>
                    <a:pt x="2263" y="12383"/>
                    <a:pt x="2275" y="12371"/>
                    <a:pt x="2286" y="12359"/>
                  </a:cubicBezTo>
                  <a:cubicBezTo>
                    <a:pt x="2286" y="12359"/>
                    <a:pt x="2286" y="12359"/>
                    <a:pt x="2286" y="12347"/>
                  </a:cubicBezTo>
                  <a:cubicBezTo>
                    <a:pt x="2298" y="12335"/>
                    <a:pt x="2298" y="12323"/>
                    <a:pt x="2298" y="12311"/>
                  </a:cubicBezTo>
                  <a:cubicBezTo>
                    <a:pt x="2298" y="12287"/>
                    <a:pt x="2298" y="12264"/>
                    <a:pt x="2286" y="12240"/>
                  </a:cubicBezTo>
                  <a:cubicBezTo>
                    <a:pt x="2286" y="12216"/>
                    <a:pt x="2286" y="12180"/>
                    <a:pt x="2275" y="12156"/>
                  </a:cubicBezTo>
                  <a:cubicBezTo>
                    <a:pt x="2263" y="12085"/>
                    <a:pt x="2251" y="12025"/>
                    <a:pt x="2251" y="11954"/>
                  </a:cubicBezTo>
                  <a:cubicBezTo>
                    <a:pt x="2227" y="11823"/>
                    <a:pt x="2203" y="11692"/>
                    <a:pt x="2167" y="11561"/>
                  </a:cubicBezTo>
                  <a:cubicBezTo>
                    <a:pt x="2144" y="11418"/>
                    <a:pt x="2120" y="11275"/>
                    <a:pt x="2084" y="11121"/>
                  </a:cubicBezTo>
                  <a:cubicBezTo>
                    <a:pt x="2072" y="11002"/>
                    <a:pt x="2036" y="10894"/>
                    <a:pt x="2013" y="10775"/>
                  </a:cubicBezTo>
                  <a:cubicBezTo>
                    <a:pt x="2001" y="10704"/>
                    <a:pt x="1989" y="10632"/>
                    <a:pt x="1977" y="10561"/>
                  </a:cubicBezTo>
                  <a:cubicBezTo>
                    <a:pt x="1965" y="10501"/>
                    <a:pt x="1953" y="10442"/>
                    <a:pt x="1941" y="10394"/>
                  </a:cubicBezTo>
                  <a:cubicBezTo>
                    <a:pt x="1917" y="10251"/>
                    <a:pt x="1894" y="10109"/>
                    <a:pt x="1870" y="9978"/>
                  </a:cubicBezTo>
                  <a:cubicBezTo>
                    <a:pt x="1846" y="9823"/>
                    <a:pt x="1822" y="9680"/>
                    <a:pt x="1798" y="9525"/>
                  </a:cubicBezTo>
                  <a:cubicBezTo>
                    <a:pt x="1774" y="9394"/>
                    <a:pt x="1751" y="9275"/>
                    <a:pt x="1727" y="9144"/>
                  </a:cubicBezTo>
                  <a:cubicBezTo>
                    <a:pt x="1715" y="9037"/>
                    <a:pt x="1691" y="8918"/>
                    <a:pt x="1667" y="8811"/>
                  </a:cubicBezTo>
                  <a:cubicBezTo>
                    <a:pt x="1644" y="8680"/>
                    <a:pt x="1620" y="8537"/>
                    <a:pt x="1596" y="8406"/>
                  </a:cubicBezTo>
                  <a:cubicBezTo>
                    <a:pt x="1536" y="8156"/>
                    <a:pt x="1489" y="7906"/>
                    <a:pt x="1441" y="7656"/>
                  </a:cubicBezTo>
                  <a:cubicBezTo>
                    <a:pt x="1393" y="7477"/>
                    <a:pt x="1358" y="7299"/>
                    <a:pt x="1322" y="7120"/>
                  </a:cubicBezTo>
                  <a:cubicBezTo>
                    <a:pt x="1298" y="7025"/>
                    <a:pt x="1286" y="6930"/>
                    <a:pt x="1263" y="6834"/>
                  </a:cubicBezTo>
                  <a:cubicBezTo>
                    <a:pt x="1227" y="6668"/>
                    <a:pt x="1203" y="6513"/>
                    <a:pt x="1167" y="6346"/>
                  </a:cubicBezTo>
                  <a:cubicBezTo>
                    <a:pt x="1167" y="6322"/>
                    <a:pt x="1155" y="6287"/>
                    <a:pt x="1155" y="6263"/>
                  </a:cubicBezTo>
                  <a:cubicBezTo>
                    <a:pt x="1143" y="6168"/>
                    <a:pt x="1120" y="6084"/>
                    <a:pt x="1108" y="6001"/>
                  </a:cubicBezTo>
                  <a:cubicBezTo>
                    <a:pt x="1096" y="5906"/>
                    <a:pt x="1084" y="5810"/>
                    <a:pt x="1060" y="5727"/>
                  </a:cubicBezTo>
                  <a:cubicBezTo>
                    <a:pt x="1060" y="5679"/>
                    <a:pt x="1048" y="5644"/>
                    <a:pt x="1048" y="5608"/>
                  </a:cubicBezTo>
                  <a:cubicBezTo>
                    <a:pt x="1024" y="5453"/>
                    <a:pt x="1001" y="5310"/>
                    <a:pt x="977" y="5156"/>
                  </a:cubicBezTo>
                  <a:cubicBezTo>
                    <a:pt x="941" y="4882"/>
                    <a:pt x="893" y="4608"/>
                    <a:pt x="858" y="4334"/>
                  </a:cubicBezTo>
                  <a:cubicBezTo>
                    <a:pt x="810" y="4060"/>
                    <a:pt x="774" y="3786"/>
                    <a:pt x="727" y="3512"/>
                  </a:cubicBezTo>
                  <a:cubicBezTo>
                    <a:pt x="691" y="3251"/>
                    <a:pt x="655" y="2977"/>
                    <a:pt x="608" y="2703"/>
                  </a:cubicBezTo>
                  <a:cubicBezTo>
                    <a:pt x="572" y="2429"/>
                    <a:pt x="524" y="2167"/>
                    <a:pt x="477" y="1893"/>
                  </a:cubicBezTo>
                  <a:cubicBezTo>
                    <a:pt x="465" y="1810"/>
                    <a:pt x="453" y="1738"/>
                    <a:pt x="441" y="1655"/>
                  </a:cubicBezTo>
                  <a:cubicBezTo>
                    <a:pt x="405" y="1477"/>
                    <a:pt x="381" y="1310"/>
                    <a:pt x="346" y="1143"/>
                  </a:cubicBezTo>
                  <a:cubicBezTo>
                    <a:pt x="286" y="774"/>
                    <a:pt x="215" y="417"/>
                    <a:pt x="155" y="60"/>
                  </a:cubicBezTo>
                  <a:cubicBezTo>
                    <a:pt x="143" y="24"/>
                    <a:pt x="108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5918000" y="1794700"/>
              <a:ext cx="236650" cy="303925"/>
            </a:xfrm>
            <a:custGeom>
              <a:avLst/>
              <a:gdLst/>
              <a:ahLst/>
              <a:cxnLst/>
              <a:rect l="l" t="t" r="r" b="b"/>
              <a:pathLst>
                <a:path w="9466" h="12157" extrusionOk="0">
                  <a:moveTo>
                    <a:pt x="405" y="334"/>
                  </a:moveTo>
                  <a:cubicBezTo>
                    <a:pt x="417" y="346"/>
                    <a:pt x="417" y="346"/>
                    <a:pt x="429" y="346"/>
                  </a:cubicBezTo>
                  <a:cubicBezTo>
                    <a:pt x="429" y="358"/>
                    <a:pt x="441" y="358"/>
                    <a:pt x="441" y="358"/>
                  </a:cubicBezTo>
                  <a:lnTo>
                    <a:pt x="441" y="369"/>
                  </a:lnTo>
                  <a:cubicBezTo>
                    <a:pt x="441" y="381"/>
                    <a:pt x="441" y="381"/>
                    <a:pt x="441" y="381"/>
                  </a:cubicBezTo>
                  <a:cubicBezTo>
                    <a:pt x="441" y="393"/>
                    <a:pt x="441" y="393"/>
                    <a:pt x="429" y="393"/>
                  </a:cubicBezTo>
                  <a:cubicBezTo>
                    <a:pt x="429" y="393"/>
                    <a:pt x="417" y="405"/>
                    <a:pt x="405" y="405"/>
                  </a:cubicBezTo>
                  <a:cubicBezTo>
                    <a:pt x="393" y="405"/>
                    <a:pt x="381" y="405"/>
                    <a:pt x="369" y="393"/>
                  </a:cubicBezTo>
                  <a:cubicBezTo>
                    <a:pt x="381" y="393"/>
                    <a:pt x="381" y="381"/>
                    <a:pt x="381" y="369"/>
                  </a:cubicBezTo>
                  <a:cubicBezTo>
                    <a:pt x="381" y="369"/>
                    <a:pt x="393" y="358"/>
                    <a:pt x="393" y="358"/>
                  </a:cubicBezTo>
                  <a:cubicBezTo>
                    <a:pt x="405" y="346"/>
                    <a:pt x="405" y="346"/>
                    <a:pt x="405" y="334"/>
                  </a:cubicBezTo>
                  <a:close/>
                  <a:moveTo>
                    <a:pt x="441" y="0"/>
                  </a:moveTo>
                  <a:cubicBezTo>
                    <a:pt x="405" y="0"/>
                    <a:pt x="357" y="0"/>
                    <a:pt x="322" y="12"/>
                  </a:cubicBezTo>
                  <a:cubicBezTo>
                    <a:pt x="226" y="36"/>
                    <a:pt x="143" y="96"/>
                    <a:pt x="60" y="203"/>
                  </a:cubicBezTo>
                  <a:cubicBezTo>
                    <a:pt x="36" y="238"/>
                    <a:pt x="12" y="286"/>
                    <a:pt x="0" y="346"/>
                  </a:cubicBezTo>
                  <a:cubicBezTo>
                    <a:pt x="0" y="393"/>
                    <a:pt x="0" y="429"/>
                    <a:pt x="0" y="465"/>
                  </a:cubicBezTo>
                  <a:lnTo>
                    <a:pt x="0" y="477"/>
                  </a:lnTo>
                  <a:cubicBezTo>
                    <a:pt x="0" y="512"/>
                    <a:pt x="24" y="548"/>
                    <a:pt x="36" y="584"/>
                  </a:cubicBezTo>
                  <a:lnTo>
                    <a:pt x="36" y="596"/>
                  </a:lnTo>
                  <a:cubicBezTo>
                    <a:pt x="48" y="643"/>
                    <a:pt x="83" y="679"/>
                    <a:pt x="107" y="715"/>
                  </a:cubicBezTo>
                  <a:cubicBezTo>
                    <a:pt x="155" y="762"/>
                    <a:pt x="202" y="798"/>
                    <a:pt x="274" y="810"/>
                  </a:cubicBezTo>
                  <a:cubicBezTo>
                    <a:pt x="310" y="822"/>
                    <a:pt x="345" y="822"/>
                    <a:pt x="393" y="822"/>
                  </a:cubicBezTo>
                  <a:lnTo>
                    <a:pt x="464" y="822"/>
                  </a:lnTo>
                  <a:cubicBezTo>
                    <a:pt x="524" y="810"/>
                    <a:pt x="572" y="798"/>
                    <a:pt x="631" y="774"/>
                  </a:cubicBezTo>
                  <a:cubicBezTo>
                    <a:pt x="691" y="739"/>
                    <a:pt x="750" y="691"/>
                    <a:pt x="786" y="655"/>
                  </a:cubicBezTo>
                  <a:cubicBezTo>
                    <a:pt x="822" y="619"/>
                    <a:pt x="845" y="584"/>
                    <a:pt x="857" y="548"/>
                  </a:cubicBezTo>
                  <a:cubicBezTo>
                    <a:pt x="881" y="548"/>
                    <a:pt x="917" y="560"/>
                    <a:pt x="941" y="560"/>
                  </a:cubicBezTo>
                  <a:cubicBezTo>
                    <a:pt x="1000" y="572"/>
                    <a:pt x="1060" y="596"/>
                    <a:pt x="1131" y="608"/>
                  </a:cubicBezTo>
                  <a:cubicBezTo>
                    <a:pt x="1203" y="619"/>
                    <a:pt x="1274" y="631"/>
                    <a:pt x="1345" y="655"/>
                  </a:cubicBezTo>
                  <a:lnTo>
                    <a:pt x="1417" y="667"/>
                  </a:lnTo>
                  <a:cubicBezTo>
                    <a:pt x="1512" y="679"/>
                    <a:pt x="1596" y="703"/>
                    <a:pt x="1691" y="715"/>
                  </a:cubicBezTo>
                  <a:cubicBezTo>
                    <a:pt x="1905" y="750"/>
                    <a:pt x="2084" y="774"/>
                    <a:pt x="2250" y="798"/>
                  </a:cubicBezTo>
                  <a:cubicBezTo>
                    <a:pt x="2274" y="810"/>
                    <a:pt x="2298" y="810"/>
                    <a:pt x="2334" y="810"/>
                  </a:cubicBezTo>
                  <a:cubicBezTo>
                    <a:pt x="2393" y="822"/>
                    <a:pt x="2465" y="834"/>
                    <a:pt x="2536" y="846"/>
                  </a:cubicBezTo>
                  <a:lnTo>
                    <a:pt x="2703" y="858"/>
                  </a:lnTo>
                  <a:lnTo>
                    <a:pt x="2869" y="881"/>
                  </a:lnTo>
                  <a:cubicBezTo>
                    <a:pt x="2893" y="881"/>
                    <a:pt x="2917" y="893"/>
                    <a:pt x="2941" y="893"/>
                  </a:cubicBezTo>
                  <a:lnTo>
                    <a:pt x="2977" y="893"/>
                  </a:lnTo>
                  <a:lnTo>
                    <a:pt x="3084" y="905"/>
                  </a:lnTo>
                  <a:lnTo>
                    <a:pt x="3191" y="917"/>
                  </a:lnTo>
                  <a:cubicBezTo>
                    <a:pt x="3262" y="917"/>
                    <a:pt x="3346" y="929"/>
                    <a:pt x="3429" y="941"/>
                  </a:cubicBezTo>
                  <a:lnTo>
                    <a:pt x="3477" y="941"/>
                  </a:lnTo>
                  <a:cubicBezTo>
                    <a:pt x="3679" y="953"/>
                    <a:pt x="3882" y="977"/>
                    <a:pt x="4072" y="989"/>
                  </a:cubicBezTo>
                  <a:cubicBezTo>
                    <a:pt x="4251" y="1012"/>
                    <a:pt x="4417" y="1024"/>
                    <a:pt x="4584" y="1048"/>
                  </a:cubicBezTo>
                  <a:cubicBezTo>
                    <a:pt x="4703" y="1060"/>
                    <a:pt x="4822" y="1072"/>
                    <a:pt x="4941" y="1084"/>
                  </a:cubicBezTo>
                  <a:cubicBezTo>
                    <a:pt x="5001" y="1084"/>
                    <a:pt x="5072" y="1096"/>
                    <a:pt x="5144" y="1108"/>
                  </a:cubicBezTo>
                  <a:lnTo>
                    <a:pt x="5239" y="1120"/>
                  </a:lnTo>
                  <a:cubicBezTo>
                    <a:pt x="5322" y="1120"/>
                    <a:pt x="5406" y="1131"/>
                    <a:pt x="5489" y="1143"/>
                  </a:cubicBezTo>
                  <a:lnTo>
                    <a:pt x="5584" y="1155"/>
                  </a:lnTo>
                  <a:cubicBezTo>
                    <a:pt x="5644" y="1167"/>
                    <a:pt x="5715" y="1167"/>
                    <a:pt x="5775" y="1179"/>
                  </a:cubicBezTo>
                  <a:cubicBezTo>
                    <a:pt x="5882" y="1191"/>
                    <a:pt x="5989" y="1215"/>
                    <a:pt x="6096" y="1227"/>
                  </a:cubicBezTo>
                  <a:cubicBezTo>
                    <a:pt x="6168" y="1239"/>
                    <a:pt x="6239" y="1250"/>
                    <a:pt x="6310" y="1250"/>
                  </a:cubicBezTo>
                  <a:cubicBezTo>
                    <a:pt x="6346" y="1262"/>
                    <a:pt x="6382" y="1262"/>
                    <a:pt x="6418" y="1274"/>
                  </a:cubicBezTo>
                  <a:cubicBezTo>
                    <a:pt x="6501" y="1286"/>
                    <a:pt x="6584" y="1298"/>
                    <a:pt x="6656" y="1310"/>
                  </a:cubicBezTo>
                  <a:lnTo>
                    <a:pt x="6679" y="1310"/>
                  </a:lnTo>
                  <a:cubicBezTo>
                    <a:pt x="6930" y="1358"/>
                    <a:pt x="7251" y="1405"/>
                    <a:pt x="7561" y="1441"/>
                  </a:cubicBezTo>
                  <a:cubicBezTo>
                    <a:pt x="7763" y="1477"/>
                    <a:pt x="7977" y="1489"/>
                    <a:pt x="8156" y="1512"/>
                  </a:cubicBezTo>
                  <a:cubicBezTo>
                    <a:pt x="8263" y="1524"/>
                    <a:pt x="8370" y="1536"/>
                    <a:pt x="8477" y="1536"/>
                  </a:cubicBezTo>
                  <a:lnTo>
                    <a:pt x="8489" y="1536"/>
                  </a:lnTo>
                  <a:cubicBezTo>
                    <a:pt x="8573" y="1548"/>
                    <a:pt x="8644" y="1560"/>
                    <a:pt x="8727" y="1560"/>
                  </a:cubicBezTo>
                  <a:cubicBezTo>
                    <a:pt x="8894" y="1584"/>
                    <a:pt x="9037" y="1596"/>
                    <a:pt x="9168" y="1620"/>
                  </a:cubicBezTo>
                  <a:cubicBezTo>
                    <a:pt x="9204" y="1631"/>
                    <a:pt x="9227" y="1631"/>
                    <a:pt x="9263" y="1643"/>
                  </a:cubicBezTo>
                  <a:cubicBezTo>
                    <a:pt x="9275" y="1643"/>
                    <a:pt x="9287" y="1643"/>
                    <a:pt x="9299" y="1655"/>
                  </a:cubicBezTo>
                  <a:cubicBezTo>
                    <a:pt x="9263" y="1762"/>
                    <a:pt x="9227" y="1870"/>
                    <a:pt x="9192" y="1965"/>
                  </a:cubicBezTo>
                  <a:lnTo>
                    <a:pt x="9156" y="2048"/>
                  </a:lnTo>
                  <a:cubicBezTo>
                    <a:pt x="9156" y="2084"/>
                    <a:pt x="9144" y="2108"/>
                    <a:pt x="9132" y="2143"/>
                  </a:cubicBezTo>
                  <a:cubicBezTo>
                    <a:pt x="9096" y="2215"/>
                    <a:pt x="9073" y="2286"/>
                    <a:pt x="9037" y="2370"/>
                  </a:cubicBezTo>
                  <a:cubicBezTo>
                    <a:pt x="8977" y="2513"/>
                    <a:pt x="8918" y="2655"/>
                    <a:pt x="8870" y="2798"/>
                  </a:cubicBezTo>
                  <a:lnTo>
                    <a:pt x="8858" y="2822"/>
                  </a:lnTo>
                  <a:lnTo>
                    <a:pt x="8680" y="3275"/>
                  </a:lnTo>
                  <a:cubicBezTo>
                    <a:pt x="8549" y="3620"/>
                    <a:pt x="8430" y="3953"/>
                    <a:pt x="8299" y="4287"/>
                  </a:cubicBezTo>
                  <a:cubicBezTo>
                    <a:pt x="8263" y="4382"/>
                    <a:pt x="8227" y="4465"/>
                    <a:pt x="8192" y="4560"/>
                  </a:cubicBezTo>
                  <a:lnTo>
                    <a:pt x="8132" y="4703"/>
                  </a:lnTo>
                  <a:lnTo>
                    <a:pt x="7894" y="5346"/>
                  </a:lnTo>
                  <a:lnTo>
                    <a:pt x="7799" y="5596"/>
                  </a:lnTo>
                  <a:lnTo>
                    <a:pt x="7799" y="5608"/>
                  </a:lnTo>
                  <a:lnTo>
                    <a:pt x="7572" y="6203"/>
                  </a:lnTo>
                  <a:lnTo>
                    <a:pt x="7346" y="6787"/>
                  </a:lnTo>
                  <a:lnTo>
                    <a:pt x="7049" y="7585"/>
                  </a:lnTo>
                  <a:lnTo>
                    <a:pt x="6989" y="7716"/>
                  </a:lnTo>
                  <a:cubicBezTo>
                    <a:pt x="6953" y="7835"/>
                    <a:pt x="6906" y="7966"/>
                    <a:pt x="6858" y="8085"/>
                  </a:cubicBezTo>
                  <a:cubicBezTo>
                    <a:pt x="6787" y="8263"/>
                    <a:pt x="6727" y="8430"/>
                    <a:pt x="6656" y="8609"/>
                  </a:cubicBezTo>
                  <a:lnTo>
                    <a:pt x="6549" y="8918"/>
                  </a:lnTo>
                  <a:lnTo>
                    <a:pt x="6525" y="8966"/>
                  </a:lnTo>
                  <a:lnTo>
                    <a:pt x="6525" y="8978"/>
                  </a:lnTo>
                  <a:cubicBezTo>
                    <a:pt x="6513" y="9025"/>
                    <a:pt x="6489" y="9061"/>
                    <a:pt x="6477" y="9097"/>
                  </a:cubicBezTo>
                  <a:lnTo>
                    <a:pt x="6370" y="9406"/>
                  </a:lnTo>
                  <a:lnTo>
                    <a:pt x="6346" y="9490"/>
                  </a:lnTo>
                  <a:lnTo>
                    <a:pt x="6310" y="9597"/>
                  </a:lnTo>
                  <a:lnTo>
                    <a:pt x="6239" y="9811"/>
                  </a:lnTo>
                  <a:cubicBezTo>
                    <a:pt x="6227" y="9835"/>
                    <a:pt x="6215" y="9859"/>
                    <a:pt x="6215" y="9882"/>
                  </a:cubicBezTo>
                  <a:lnTo>
                    <a:pt x="6203" y="9918"/>
                  </a:lnTo>
                  <a:lnTo>
                    <a:pt x="6132" y="10156"/>
                  </a:lnTo>
                  <a:cubicBezTo>
                    <a:pt x="6072" y="10323"/>
                    <a:pt x="6025" y="10490"/>
                    <a:pt x="5977" y="10656"/>
                  </a:cubicBezTo>
                  <a:lnTo>
                    <a:pt x="5965" y="10680"/>
                  </a:lnTo>
                  <a:lnTo>
                    <a:pt x="5941" y="10775"/>
                  </a:lnTo>
                  <a:cubicBezTo>
                    <a:pt x="5906" y="10895"/>
                    <a:pt x="5858" y="11025"/>
                    <a:pt x="5822" y="11156"/>
                  </a:cubicBezTo>
                  <a:lnTo>
                    <a:pt x="5810" y="11192"/>
                  </a:lnTo>
                  <a:lnTo>
                    <a:pt x="5798" y="11240"/>
                  </a:lnTo>
                  <a:cubicBezTo>
                    <a:pt x="5775" y="11299"/>
                    <a:pt x="5751" y="11371"/>
                    <a:pt x="5739" y="11442"/>
                  </a:cubicBezTo>
                  <a:cubicBezTo>
                    <a:pt x="5727" y="11466"/>
                    <a:pt x="5715" y="11490"/>
                    <a:pt x="5703" y="11526"/>
                  </a:cubicBezTo>
                  <a:lnTo>
                    <a:pt x="5703" y="11549"/>
                  </a:lnTo>
                  <a:cubicBezTo>
                    <a:pt x="5679" y="11609"/>
                    <a:pt x="5667" y="11668"/>
                    <a:pt x="5644" y="11740"/>
                  </a:cubicBezTo>
                  <a:cubicBezTo>
                    <a:pt x="5620" y="11787"/>
                    <a:pt x="5608" y="11835"/>
                    <a:pt x="5596" y="11895"/>
                  </a:cubicBezTo>
                  <a:lnTo>
                    <a:pt x="5584" y="11918"/>
                  </a:lnTo>
                  <a:cubicBezTo>
                    <a:pt x="5560" y="11966"/>
                    <a:pt x="5548" y="12014"/>
                    <a:pt x="5536" y="12049"/>
                  </a:cubicBezTo>
                  <a:cubicBezTo>
                    <a:pt x="5525" y="12073"/>
                    <a:pt x="5513" y="12085"/>
                    <a:pt x="5525" y="12109"/>
                  </a:cubicBezTo>
                  <a:cubicBezTo>
                    <a:pt x="5525" y="12121"/>
                    <a:pt x="5536" y="12133"/>
                    <a:pt x="5548" y="12145"/>
                  </a:cubicBezTo>
                  <a:cubicBezTo>
                    <a:pt x="5560" y="12157"/>
                    <a:pt x="5572" y="12157"/>
                    <a:pt x="5584" y="12157"/>
                  </a:cubicBezTo>
                  <a:cubicBezTo>
                    <a:pt x="5608" y="12157"/>
                    <a:pt x="5632" y="12145"/>
                    <a:pt x="5644" y="12133"/>
                  </a:cubicBezTo>
                  <a:cubicBezTo>
                    <a:pt x="5667" y="12109"/>
                    <a:pt x="5679" y="12073"/>
                    <a:pt x="5691" y="12049"/>
                  </a:cubicBezTo>
                  <a:lnTo>
                    <a:pt x="5691" y="12038"/>
                  </a:lnTo>
                  <a:cubicBezTo>
                    <a:pt x="5703" y="12002"/>
                    <a:pt x="5715" y="11978"/>
                    <a:pt x="5727" y="11954"/>
                  </a:cubicBezTo>
                  <a:cubicBezTo>
                    <a:pt x="5739" y="11895"/>
                    <a:pt x="5763" y="11847"/>
                    <a:pt x="5775" y="11787"/>
                  </a:cubicBezTo>
                  <a:cubicBezTo>
                    <a:pt x="5798" y="11728"/>
                    <a:pt x="5822" y="11657"/>
                    <a:pt x="5834" y="11597"/>
                  </a:cubicBezTo>
                  <a:lnTo>
                    <a:pt x="5834" y="11585"/>
                  </a:lnTo>
                  <a:lnTo>
                    <a:pt x="5870" y="11490"/>
                  </a:lnTo>
                  <a:cubicBezTo>
                    <a:pt x="5894" y="11418"/>
                    <a:pt x="5906" y="11359"/>
                    <a:pt x="5929" y="11287"/>
                  </a:cubicBezTo>
                  <a:lnTo>
                    <a:pt x="5941" y="11252"/>
                  </a:lnTo>
                  <a:cubicBezTo>
                    <a:pt x="5989" y="11109"/>
                    <a:pt x="6037" y="10954"/>
                    <a:pt x="6084" y="10799"/>
                  </a:cubicBezTo>
                  <a:lnTo>
                    <a:pt x="6132" y="10633"/>
                  </a:lnTo>
                  <a:lnTo>
                    <a:pt x="6179" y="10454"/>
                  </a:lnTo>
                  <a:cubicBezTo>
                    <a:pt x="6215" y="10359"/>
                    <a:pt x="6239" y="10275"/>
                    <a:pt x="6263" y="10180"/>
                  </a:cubicBezTo>
                  <a:lnTo>
                    <a:pt x="6310" y="10049"/>
                  </a:lnTo>
                  <a:lnTo>
                    <a:pt x="6334" y="9942"/>
                  </a:lnTo>
                  <a:lnTo>
                    <a:pt x="6346" y="9918"/>
                  </a:lnTo>
                  <a:lnTo>
                    <a:pt x="6346" y="9906"/>
                  </a:lnTo>
                  <a:cubicBezTo>
                    <a:pt x="6358" y="9882"/>
                    <a:pt x="6358" y="9871"/>
                    <a:pt x="6370" y="9859"/>
                  </a:cubicBezTo>
                  <a:cubicBezTo>
                    <a:pt x="6406" y="9740"/>
                    <a:pt x="6441" y="9621"/>
                    <a:pt x="6489" y="9513"/>
                  </a:cubicBezTo>
                  <a:lnTo>
                    <a:pt x="6549" y="9323"/>
                  </a:lnTo>
                  <a:lnTo>
                    <a:pt x="6620" y="9132"/>
                  </a:lnTo>
                  <a:cubicBezTo>
                    <a:pt x="6632" y="9097"/>
                    <a:pt x="6644" y="9049"/>
                    <a:pt x="6668" y="9013"/>
                  </a:cubicBezTo>
                  <a:lnTo>
                    <a:pt x="6679" y="8954"/>
                  </a:lnTo>
                  <a:lnTo>
                    <a:pt x="6775" y="8704"/>
                  </a:lnTo>
                  <a:lnTo>
                    <a:pt x="6882" y="8406"/>
                  </a:lnTo>
                  <a:lnTo>
                    <a:pt x="6989" y="8120"/>
                  </a:lnTo>
                  <a:cubicBezTo>
                    <a:pt x="7037" y="8001"/>
                    <a:pt x="7084" y="7882"/>
                    <a:pt x="7132" y="7763"/>
                  </a:cubicBezTo>
                  <a:lnTo>
                    <a:pt x="7180" y="7608"/>
                  </a:lnTo>
                  <a:lnTo>
                    <a:pt x="7311" y="7287"/>
                  </a:lnTo>
                  <a:lnTo>
                    <a:pt x="7477" y="6823"/>
                  </a:lnTo>
                  <a:cubicBezTo>
                    <a:pt x="7584" y="6549"/>
                    <a:pt x="7692" y="6263"/>
                    <a:pt x="7799" y="5989"/>
                  </a:cubicBezTo>
                  <a:lnTo>
                    <a:pt x="7930" y="5632"/>
                  </a:lnTo>
                  <a:lnTo>
                    <a:pt x="8049" y="5334"/>
                  </a:lnTo>
                  <a:lnTo>
                    <a:pt x="8108" y="5180"/>
                  </a:lnTo>
                  <a:cubicBezTo>
                    <a:pt x="8215" y="4894"/>
                    <a:pt x="8311" y="4608"/>
                    <a:pt x="8430" y="4334"/>
                  </a:cubicBezTo>
                  <a:cubicBezTo>
                    <a:pt x="8549" y="4013"/>
                    <a:pt x="8668" y="3691"/>
                    <a:pt x="8799" y="3370"/>
                  </a:cubicBezTo>
                  <a:lnTo>
                    <a:pt x="8989" y="2858"/>
                  </a:lnTo>
                  <a:lnTo>
                    <a:pt x="9001" y="2834"/>
                  </a:lnTo>
                  <a:cubicBezTo>
                    <a:pt x="9061" y="2691"/>
                    <a:pt x="9108" y="2548"/>
                    <a:pt x="9168" y="2405"/>
                  </a:cubicBezTo>
                  <a:cubicBezTo>
                    <a:pt x="9204" y="2334"/>
                    <a:pt x="9227" y="2263"/>
                    <a:pt x="9251" y="2191"/>
                  </a:cubicBezTo>
                  <a:lnTo>
                    <a:pt x="9263" y="2179"/>
                  </a:lnTo>
                  <a:cubicBezTo>
                    <a:pt x="9275" y="2155"/>
                    <a:pt x="9275" y="2120"/>
                    <a:pt x="9287" y="2096"/>
                  </a:cubicBezTo>
                  <a:lnTo>
                    <a:pt x="9323" y="2001"/>
                  </a:lnTo>
                  <a:cubicBezTo>
                    <a:pt x="9358" y="1905"/>
                    <a:pt x="9394" y="1798"/>
                    <a:pt x="9430" y="1691"/>
                  </a:cubicBezTo>
                  <a:cubicBezTo>
                    <a:pt x="9430" y="1679"/>
                    <a:pt x="9430" y="1667"/>
                    <a:pt x="9430" y="1667"/>
                  </a:cubicBezTo>
                  <a:cubicBezTo>
                    <a:pt x="9442" y="1655"/>
                    <a:pt x="9454" y="1643"/>
                    <a:pt x="9454" y="1631"/>
                  </a:cubicBezTo>
                  <a:cubicBezTo>
                    <a:pt x="9466" y="1608"/>
                    <a:pt x="9466" y="1596"/>
                    <a:pt x="9454" y="1584"/>
                  </a:cubicBezTo>
                  <a:cubicBezTo>
                    <a:pt x="9454" y="1560"/>
                    <a:pt x="9430" y="1548"/>
                    <a:pt x="9418" y="1548"/>
                  </a:cubicBezTo>
                  <a:cubicBezTo>
                    <a:pt x="9406" y="1536"/>
                    <a:pt x="9382" y="1536"/>
                    <a:pt x="9370" y="1536"/>
                  </a:cubicBezTo>
                  <a:lnTo>
                    <a:pt x="9358" y="1524"/>
                  </a:lnTo>
                  <a:lnTo>
                    <a:pt x="9346" y="1524"/>
                  </a:lnTo>
                  <a:cubicBezTo>
                    <a:pt x="9323" y="1524"/>
                    <a:pt x="9299" y="1512"/>
                    <a:pt x="9275" y="1512"/>
                  </a:cubicBezTo>
                  <a:cubicBezTo>
                    <a:pt x="9239" y="1501"/>
                    <a:pt x="9192" y="1489"/>
                    <a:pt x="9132" y="1477"/>
                  </a:cubicBezTo>
                  <a:cubicBezTo>
                    <a:pt x="9025" y="1465"/>
                    <a:pt x="8942" y="1453"/>
                    <a:pt x="8858" y="1441"/>
                  </a:cubicBezTo>
                  <a:cubicBezTo>
                    <a:pt x="8704" y="1429"/>
                    <a:pt x="8549" y="1417"/>
                    <a:pt x="8406" y="1405"/>
                  </a:cubicBezTo>
                  <a:lnTo>
                    <a:pt x="8263" y="1393"/>
                  </a:lnTo>
                  <a:cubicBezTo>
                    <a:pt x="7894" y="1358"/>
                    <a:pt x="7513" y="1310"/>
                    <a:pt x="7108" y="1250"/>
                  </a:cubicBezTo>
                  <a:cubicBezTo>
                    <a:pt x="7037" y="1239"/>
                    <a:pt x="6965" y="1227"/>
                    <a:pt x="6894" y="1215"/>
                  </a:cubicBezTo>
                  <a:lnTo>
                    <a:pt x="6787" y="1191"/>
                  </a:lnTo>
                  <a:cubicBezTo>
                    <a:pt x="6537" y="1155"/>
                    <a:pt x="6227" y="1108"/>
                    <a:pt x="5929" y="1072"/>
                  </a:cubicBezTo>
                  <a:cubicBezTo>
                    <a:pt x="5572" y="1012"/>
                    <a:pt x="5179" y="965"/>
                    <a:pt x="4763" y="929"/>
                  </a:cubicBezTo>
                  <a:cubicBezTo>
                    <a:pt x="4548" y="905"/>
                    <a:pt x="4346" y="881"/>
                    <a:pt x="4132" y="869"/>
                  </a:cubicBezTo>
                  <a:cubicBezTo>
                    <a:pt x="4024" y="858"/>
                    <a:pt x="3905" y="846"/>
                    <a:pt x="3786" y="834"/>
                  </a:cubicBezTo>
                  <a:lnTo>
                    <a:pt x="3727" y="834"/>
                  </a:lnTo>
                  <a:cubicBezTo>
                    <a:pt x="3691" y="822"/>
                    <a:pt x="3655" y="822"/>
                    <a:pt x="3620" y="822"/>
                  </a:cubicBezTo>
                  <a:lnTo>
                    <a:pt x="3501" y="810"/>
                  </a:lnTo>
                  <a:lnTo>
                    <a:pt x="3477" y="810"/>
                  </a:lnTo>
                  <a:cubicBezTo>
                    <a:pt x="3417" y="798"/>
                    <a:pt x="3346" y="798"/>
                    <a:pt x="3286" y="786"/>
                  </a:cubicBezTo>
                  <a:lnTo>
                    <a:pt x="3120" y="774"/>
                  </a:lnTo>
                  <a:lnTo>
                    <a:pt x="2953" y="762"/>
                  </a:lnTo>
                  <a:cubicBezTo>
                    <a:pt x="2881" y="750"/>
                    <a:pt x="2810" y="739"/>
                    <a:pt x="2739" y="739"/>
                  </a:cubicBezTo>
                  <a:lnTo>
                    <a:pt x="2703" y="727"/>
                  </a:lnTo>
                  <a:lnTo>
                    <a:pt x="2667" y="727"/>
                  </a:lnTo>
                  <a:cubicBezTo>
                    <a:pt x="2584" y="715"/>
                    <a:pt x="2500" y="703"/>
                    <a:pt x="2429" y="691"/>
                  </a:cubicBezTo>
                  <a:cubicBezTo>
                    <a:pt x="2262" y="667"/>
                    <a:pt x="2096" y="643"/>
                    <a:pt x="1929" y="619"/>
                  </a:cubicBezTo>
                  <a:cubicBezTo>
                    <a:pt x="1846" y="608"/>
                    <a:pt x="1762" y="596"/>
                    <a:pt x="1667" y="572"/>
                  </a:cubicBezTo>
                  <a:lnTo>
                    <a:pt x="1643" y="572"/>
                  </a:lnTo>
                  <a:lnTo>
                    <a:pt x="1524" y="548"/>
                  </a:lnTo>
                  <a:cubicBezTo>
                    <a:pt x="1453" y="536"/>
                    <a:pt x="1393" y="524"/>
                    <a:pt x="1322" y="512"/>
                  </a:cubicBezTo>
                  <a:lnTo>
                    <a:pt x="1262" y="500"/>
                  </a:lnTo>
                  <a:cubicBezTo>
                    <a:pt x="1203" y="488"/>
                    <a:pt x="1143" y="477"/>
                    <a:pt x="1084" y="465"/>
                  </a:cubicBezTo>
                  <a:lnTo>
                    <a:pt x="1024" y="453"/>
                  </a:lnTo>
                  <a:cubicBezTo>
                    <a:pt x="976" y="441"/>
                    <a:pt x="929" y="429"/>
                    <a:pt x="881" y="417"/>
                  </a:cubicBezTo>
                  <a:cubicBezTo>
                    <a:pt x="881" y="405"/>
                    <a:pt x="881" y="393"/>
                    <a:pt x="881" y="381"/>
                  </a:cubicBezTo>
                  <a:cubicBezTo>
                    <a:pt x="869" y="298"/>
                    <a:pt x="869" y="203"/>
                    <a:pt x="822" y="119"/>
                  </a:cubicBezTo>
                  <a:cubicBezTo>
                    <a:pt x="798" y="84"/>
                    <a:pt x="762" y="60"/>
                    <a:pt x="726" y="48"/>
                  </a:cubicBezTo>
                  <a:cubicBezTo>
                    <a:pt x="714" y="36"/>
                    <a:pt x="691" y="36"/>
                    <a:pt x="679" y="36"/>
                  </a:cubicBezTo>
                  <a:cubicBezTo>
                    <a:pt x="655" y="36"/>
                    <a:pt x="643" y="36"/>
                    <a:pt x="619" y="48"/>
                  </a:cubicBezTo>
                  <a:cubicBezTo>
                    <a:pt x="560" y="12"/>
                    <a:pt x="512" y="0"/>
                    <a:pt x="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5888225" y="2099500"/>
              <a:ext cx="173850" cy="254225"/>
            </a:xfrm>
            <a:custGeom>
              <a:avLst/>
              <a:gdLst/>
              <a:ahLst/>
              <a:cxnLst/>
              <a:rect l="l" t="t" r="r" b="b"/>
              <a:pathLst>
                <a:path w="6954" h="10169" extrusionOk="0">
                  <a:moveTo>
                    <a:pt x="6882" y="0"/>
                  </a:moveTo>
                  <a:cubicBezTo>
                    <a:pt x="6858" y="0"/>
                    <a:pt x="6835" y="12"/>
                    <a:pt x="6823" y="24"/>
                  </a:cubicBezTo>
                  <a:cubicBezTo>
                    <a:pt x="6739" y="119"/>
                    <a:pt x="6680" y="215"/>
                    <a:pt x="6608" y="322"/>
                  </a:cubicBezTo>
                  <a:cubicBezTo>
                    <a:pt x="6549" y="417"/>
                    <a:pt x="6477" y="524"/>
                    <a:pt x="6406" y="619"/>
                  </a:cubicBezTo>
                  <a:cubicBezTo>
                    <a:pt x="6370" y="691"/>
                    <a:pt x="6323" y="750"/>
                    <a:pt x="6275" y="822"/>
                  </a:cubicBezTo>
                  <a:lnTo>
                    <a:pt x="6239" y="869"/>
                  </a:lnTo>
                  <a:lnTo>
                    <a:pt x="6216" y="893"/>
                  </a:lnTo>
                  <a:cubicBezTo>
                    <a:pt x="6192" y="917"/>
                    <a:pt x="6168" y="953"/>
                    <a:pt x="6144" y="989"/>
                  </a:cubicBezTo>
                  <a:lnTo>
                    <a:pt x="6144" y="1000"/>
                  </a:lnTo>
                  <a:lnTo>
                    <a:pt x="6120" y="1036"/>
                  </a:lnTo>
                  <a:lnTo>
                    <a:pt x="6108" y="1048"/>
                  </a:lnTo>
                  <a:cubicBezTo>
                    <a:pt x="6096" y="1072"/>
                    <a:pt x="6073" y="1096"/>
                    <a:pt x="6049" y="1119"/>
                  </a:cubicBezTo>
                  <a:lnTo>
                    <a:pt x="6013" y="1191"/>
                  </a:lnTo>
                  <a:lnTo>
                    <a:pt x="5954" y="1274"/>
                  </a:lnTo>
                  <a:cubicBezTo>
                    <a:pt x="5942" y="1310"/>
                    <a:pt x="5918" y="1346"/>
                    <a:pt x="5906" y="1370"/>
                  </a:cubicBezTo>
                  <a:lnTo>
                    <a:pt x="5894" y="1381"/>
                  </a:lnTo>
                  <a:lnTo>
                    <a:pt x="5870" y="1429"/>
                  </a:lnTo>
                  <a:lnTo>
                    <a:pt x="5823" y="1500"/>
                  </a:lnTo>
                  <a:lnTo>
                    <a:pt x="5823" y="1512"/>
                  </a:lnTo>
                  <a:cubicBezTo>
                    <a:pt x="5775" y="1572"/>
                    <a:pt x="5739" y="1643"/>
                    <a:pt x="5704" y="1703"/>
                  </a:cubicBezTo>
                  <a:cubicBezTo>
                    <a:pt x="5668" y="1762"/>
                    <a:pt x="5620" y="1822"/>
                    <a:pt x="5584" y="1881"/>
                  </a:cubicBezTo>
                  <a:lnTo>
                    <a:pt x="5573" y="1905"/>
                  </a:lnTo>
                  <a:lnTo>
                    <a:pt x="5537" y="1965"/>
                  </a:lnTo>
                  <a:cubicBezTo>
                    <a:pt x="5477" y="2060"/>
                    <a:pt x="5418" y="2143"/>
                    <a:pt x="5370" y="2239"/>
                  </a:cubicBezTo>
                  <a:lnTo>
                    <a:pt x="5323" y="2310"/>
                  </a:lnTo>
                  <a:cubicBezTo>
                    <a:pt x="5227" y="2477"/>
                    <a:pt x="5120" y="2643"/>
                    <a:pt x="5013" y="2810"/>
                  </a:cubicBezTo>
                  <a:cubicBezTo>
                    <a:pt x="4989" y="2834"/>
                    <a:pt x="4977" y="2858"/>
                    <a:pt x="4953" y="2894"/>
                  </a:cubicBezTo>
                  <a:lnTo>
                    <a:pt x="4942" y="2905"/>
                  </a:lnTo>
                  <a:cubicBezTo>
                    <a:pt x="4906" y="2965"/>
                    <a:pt x="4870" y="3013"/>
                    <a:pt x="4834" y="3072"/>
                  </a:cubicBezTo>
                  <a:cubicBezTo>
                    <a:pt x="4799" y="3120"/>
                    <a:pt x="4763" y="3179"/>
                    <a:pt x="4727" y="3227"/>
                  </a:cubicBezTo>
                  <a:cubicBezTo>
                    <a:pt x="4727" y="3239"/>
                    <a:pt x="4715" y="3251"/>
                    <a:pt x="4715" y="3263"/>
                  </a:cubicBezTo>
                  <a:lnTo>
                    <a:pt x="4703" y="3275"/>
                  </a:lnTo>
                  <a:cubicBezTo>
                    <a:pt x="4680" y="3310"/>
                    <a:pt x="4656" y="3346"/>
                    <a:pt x="4632" y="3382"/>
                  </a:cubicBezTo>
                  <a:cubicBezTo>
                    <a:pt x="4596" y="3441"/>
                    <a:pt x="4561" y="3513"/>
                    <a:pt x="4525" y="3572"/>
                  </a:cubicBezTo>
                  <a:lnTo>
                    <a:pt x="4489" y="3632"/>
                  </a:lnTo>
                  <a:cubicBezTo>
                    <a:pt x="4430" y="3739"/>
                    <a:pt x="4370" y="3834"/>
                    <a:pt x="4311" y="3941"/>
                  </a:cubicBezTo>
                  <a:cubicBezTo>
                    <a:pt x="4287" y="3989"/>
                    <a:pt x="4251" y="4048"/>
                    <a:pt x="4215" y="4096"/>
                  </a:cubicBezTo>
                  <a:lnTo>
                    <a:pt x="4215" y="4108"/>
                  </a:lnTo>
                  <a:cubicBezTo>
                    <a:pt x="4191" y="4132"/>
                    <a:pt x="4168" y="4167"/>
                    <a:pt x="4156" y="4203"/>
                  </a:cubicBezTo>
                  <a:cubicBezTo>
                    <a:pt x="4084" y="4310"/>
                    <a:pt x="4025" y="4406"/>
                    <a:pt x="3965" y="4513"/>
                  </a:cubicBezTo>
                  <a:lnTo>
                    <a:pt x="3930" y="4572"/>
                  </a:lnTo>
                  <a:cubicBezTo>
                    <a:pt x="3882" y="4644"/>
                    <a:pt x="3846" y="4703"/>
                    <a:pt x="3810" y="4751"/>
                  </a:cubicBezTo>
                  <a:lnTo>
                    <a:pt x="3763" y="4846"/>
                  </a:lnTo>
                  <a:lnTo>
                    <a:pt x="3703" y="4929"/>
                  </a:lnTo>
                  <a:cubicBezTo>
                    <a:pt x="3679" y="4953"/>
                    <a:pt x="3668" y="4989"/>
                    <a:pt x="3644" y="5013"/>
                  </a:cubicBezTo>
                  <a:lnTo>
                    <a:pt x="3644" y="5025"/>
                  </a:lnTo>
                  <a:lnTo>
                    <a:pt x="3620" y="5060"/>
                  </a:lnTo>
                  <a:cubicBezTo>
                    <a:pt x="3596" y="5096"/>
                    <a:pt x="3560" y="5132"/>
                    <a:pt x="3537" y="5168"/>
                  </a:cubicBezTo>
                  <a:lnTo>
                    <a:pt x="3525" y="5191"/>
                  </a:lnTo>
                  <a:lnTo>
                    <a:pt x="3501" y="5215"/>
                  </a:lnTo>
                  <a:cubicBezTo>
                    <a:pt x="3477" y="5251"/>
                    <a:pt x="3465" y="5287"/>
                    <a:pt x="3441" y="5310"/>
                  </a:cubicBezTo>
                  <a:lnTo>
                    <a:pt x="3406" y="5358"/>
                  </a:lnTo>
                  <a:lnTo>
                    <a:pt x="3406" y="5370"/>
                  </a:lnTo>
                  <a:cubicBezTo>
                    <a:pt x="3358" y="5441"/>
                    <a:pt x="3310" y="5513"/>
                    <a:pt x="3263" y="5584"/>
                  </a:cubicBezTo>
                  <a:cubicBezTo>
                    <a:pt x="3203" y="5691"/>
                    <a:pt x="3144" y="5799"/>
                    <a:pt x="3072" y="5906"/>
                  </a:cubicBezTo>
                  <a:cubicBezTo>
                    <a:pt x="3048" y="5942"/>
                    <a:pt x="3025" y="5977"/>
                    <a:pt x="3001" y="6013"/>
                  </a:cubicBezTo>
                  <a:lnTo>
                    <a:pt x="2977" y="6061"/>
                  </a:lnTo>
                  <a:cubicBezTo>
                    <a:pt x="2953" y="6084"/>
                    <a:pt x="2941" y="6120"/>
                    <a:pt x="2917" y="6144"/>
                  </a:cubicBezTo>
                  <a:cubicBezTo>
                    <a:pt x="2810" y="6323"/>
                    <a:pt x="2691" y="6489"/>
                    <a:pt x="2548" y="6704"/>
                  </a:cubicBezTo>
                  <a:cubicBezTo>
                    <a:pt x="2417" y="6894"/>
                    <a:pt x="2286" y="7073"/>
                    <a:pt x="2167" y="7263"/>
                  </a:cubicBezTo>
                  <a:cubicBezTo>
                    <a:pt x="2096" y="7346"/>
                    <a:pt x="2036" y="7430"/>
                    <a:pt x="1977" y="7513"/>
                  </a:cubicBezTo>
                  <a:cubicBezTo>
                    <a:pt x="1917" y="7596"/>
                    <a:pt x="1870" y="7680"/>
                    <a:pt x="1810" y="7751"/>
                  </a:cubicBezTo>
                  <a:lnTo>
                    <a:pt x="1786" y="7799"/>
                  </a:lnTo>
                  <a:cubicBezTo>
                    <a:pt x="1727" y="7882"/>
                    <a:pt x="1679" y="7954"/>
                    <a:pt x="1632" y="8037"/>
                  </a:cubicBezTo>
                  <a:lnTo>
                    <a:pt x="1608" y="8073"/>
                  </a:lnTo>
                  <a:cubicBezTo>
                    <a:pt x="1584" y="8108"/>
                    <a:pt x="1548" y="8156"/>
                    <a:pt x="1524" y="8204"/>
                  </a:cubicBezTo>
                  <a:cubicBezTo>
                    <a:pt x="1477" y="8263"/>
                    <a:pt x="1429" y="8335"/>
                    <a:pt x="1382" y="8406"/>
                  </a:cubicBezTo>
                  <a:cubicBezTo>
                    <a:pt x="1358" y="8442"/>
                    <a:pt x="1334" y="8478"/>
                    <a:pt x="1298" y="8513"/>
                  </a:cubicBezTo>
                  <a:cubicBezTo>
                    <a:pt x="1286" y="8537"/>
                    <a:pt x="1263" y="8573"/>
                    <a:pt x="1239" y="8597"/>
                  </a:cubicBezTo>
                  <a:lnTo>
                    <a:pt x="1227" y="8609"/>
                  </a:lnTo>
                  <a:lnTo>
                    <a:pt x="1215" y="8620"/>
                  </a:lnTo>
                  <a:cubicBezTo>
                    <a:pt x="1155" y="8692"/>
                    <a:pt x="1084" y="8763"/>
                    <a:pt x="1024" y="8847"/>
                  </a:cubicBezTo>
                  <a:cubicBezTo>
                    <a:pt x="953" y="8942"/>
                    <a:pt x="882" y="9037"/>
                    <a:pt x="822" y="9120"/>
                  </a:cubicBezTo>
                  <a:cubicBezTo>
                    <a:pt x="798" y="9156"/>
                    <a:pt x="774" y="9192"/>
                    <a:pt x="751" y="9228"/>
                  </a:cubicBezTo>
                  <a:cubicBezTo>
                    <a:pt x="715" y="9287"/>
                    <a:pt x="679" y="9335"/>
                    <a:pt x="643" y="9382"/>
                  </a:cubicBezTo>
                  <a:lnTo>
                    <a:pt x="631" y="9394"/>
                  </a:lnTo>
                  <a:lnTo>
                    <a:pt x="631" y="9406"/>
                  </a:lnTo>
                  <a:cubicBezTo>
                    <a:pt x="572" y="9478"/>
                    <a:pt x="524" y="9561"/>
                    <a:pt x="453" y="9644"/>
                  </a:cubicBezTo>
                  <a:cubicBezTo>
                    <a:pt x="441" y="9656"/>
                    <a:pt x="429" y="9668"/>
                    <a:pt x="429" y="9680"/>
                  </a:cubicBezTo>
                  <a:cubicBezTo>
                    <a:pt x="370" y="9740"/>
                    <a:pt x="310" y="9799"/>
                    <a:pt x="250" y="9847"/>
                  </a:cubicBezTo>
                  <a:cubicBezTo>
                    <a:pt x="215" y="9882"/>
                    <a:pt x="191" y="9906"/>
                    <a:pt x="155" y="9930"/>
                  </a:cubicBezTo>
                  <a:lnTo>
                    <a:pt x="120" y="9966"/>
                  </a:lnTo>
                  <a:cubicBezTo>
                    <a:pt x="108" y="9978"/>
                    <a:pt x="84" y="10002"/>
                    <a:pt x="60" y="10013"/>
                  </a:cubicBezTo>
                  <a:cubicBezTo>
                    <a:pt x="24" y="10037"/>
                    <a:pt x="0" y="10085"/>
                    <a:pt x="24" y="10121"/>
                  </a:cubicBezTo>
                  <a:cubicBezTo>
                    <a:pt x="36" y="10144"/>
                    <a:pt x="48" y="10156"/>
                    <a:pt x="72" y="10168"/>
                  </a:cubicBezTo>
                  <a:lnTo>
                    <a:pt x="96" y="10168"/>
                  </a:lnTo>
                  <a:cubicBezTo>
                    <a:pt x="108" y="10168"/>
                    <a:pt x="120" y="10168"/>
                    <a:pt x="131" y="10156"/>
                  </a:cubicBezTo>
                  <a:cubicBezTo>
                    <a:pt x="155" y="10156"/>
                    <a:pt x="179" y="10133"/>
                    <a:pt x="203" y="10109"/>
                  </a:cubicBezTo>
                  <a:lnTo>
                    <a:pt x="215" y="10109"/>
                  </a:lnTo>
                  <a:lnTo>
                    <a:pt x="239" y="10085"/>
                  </a:lnTo>
                  <a:lnTo>
                    <a:pt x="250" y="10073"/>
                  </a:lnTo>
                  <a:cubicBezTo>
                    <a:pt x="250" y="10073"/>
                    <a:pt x="262" y="10061"/>
                    <a:pt x="274" y="10061"/>
                  </a:cubicBezTo>
                  <a:cubicBezTo>
                    <a:pt x="310" y="10025"/>
                    <a:pt x="358" y="9990"/>
                    <a:pt x="393" y="9954"/>
                  </a:cubicBezTo>
                  <a:cubicBezTo>
                    <a:pt x="465" y="9894"/>
                    <a:pt x="536" y="9811"/>
                    <a:pt x="608" y="9716"/>
                  </a:cubicBezTo>
                  <a:cubicBezTo>
                    <a:pt x="715" y="9585"/>
                    <a:pt x="810" y="9442"/>
                    <a:pt x="905" y="9311"/>
                  </a:cubicBezTo>
                  <a:lnTo>
                    <a:pt x="917" y="9287"/>
                  </a:lnTo>
                  <a:lnTo>
                    <a:pt x="989" y="9192"/>
                  </a:lnTo>
                  <a:cubicBezTo>
                    <a:pt x="1060" y="9085"/>
                    <a:pt x="1132" y="8990"/>
                    <a:pt x="1179" y="8918"/>
                  </a:cubicBezTo>
                  <a:cubicBezTo>
                    <a:pt x="1203" y="8894"/>
                    <a:pt x="1215" y="8870"/>
                    <a:pt x="1239" y="8847"/>
                  </a:cubicBezTo>
                  <a:lnTo>
                    <a:pt x="1251" y="8835"/>
                  </a:lnTo>
                  <a:cubicBezTo>
                    <a:pt x="1263" y="8823"/>
                    <a:pt x="1274" y="8811"/>
                    <a:pt x="1286" y="8799"/>
                  </a:cubicBezTo>
                  <a:cubicBezTo>
                    <a:pt x="1298" y="8775"/>
                    <a:pt x="1322" y="8751"/>
                    <a:pt x="1346" y="8728"/>
                  </a:cubicBezTo>
                  <a:cubicBezTo>
                    <a:pt x="1358" y="8716"/>
                    <a:pt x="1370" y="8692"/>
                    <a:pt x="1382" y="8680"/>
                  </a:cubicBezTo>
                  <a:cubicBezTo>
                    <a:pt x="1501" y="8537"/>
                    <a:pt x="1608" y="8370"/>
                    <a:pt x="1715" y="8216"/>
                  </a:cubicBezTo>
                  <a:lnTo>
                    <a:pt x="1739" y="8168"/>
                  </a:lnTo>
                  <a:lnTo>
                    <a:pt x="1786" y="8097"/>
                  </a:lnTo>
                  <a:cubicBezTo>
                    <a:pt x="1834" y="8025"/>
                    <a:pt x="1870" y="7966"/>
                    <a:pt x="1905" y="7906"/>
                  </a:cubicBezTo>
                  <a:lnTo>
                    <a:pt x="2025" y="7727"/>
                  </a:lnTo>
                  <a:cubicBezTo>
                    <a:pt x="2036" y="7704"/>
                    <a:pt x="2060" y="7680"/>
                    <a:pt x="2084" y="7656"/>
                  </a:cubicBezTo>
                  <a:lnTo>
                    <a:pt x="2084" y="7644"/>
                  </a:lnTo>
                  <a:lnTo>
                    <a:pt x="2108" y="7608"/>
                  </a:lnTo>
                  <a:lnTo>
                    <a:pt x="2179" y="7513"/>
                  </a:lnTo>
                  <a:cubicBezTo>
                    <a:pt x="2215" y="7454"/>
                    <a:pt x="2251" y="7406"/>
                    <a:pt x="2286" y="7346"/>
                  </a:cubicBezTo>
                  <a:cubicBezTo>
                    <a:pt x="2334" y="7299"/>
                    <a:pt x="2370" y="7239"/>
                    <a:pt x="2406" y="7192"/>
                  </a:cubicBezTo>
                  <a:lnTo>
                    <a:pt x="2465" y="7096"/>
                  </a:lnTo>
                  <a:lnTo>
                    <a:pt x="2501" y="7037"/>
                  </a:lnTo>
                  <a:lnTo>
                    <a:pt x="2572" y="6954"/>
                  </a:lnTo>
                  <a:cubicBezTo>
                    <a:pt x="2667" y="6811"/>
                    <a:pt x="2763" y="6668"/>
                    <a:pt x="2858" y="6513"/>
                  </a:cubicBezTo>
                  <a:cubicBezTo>
                    <a:pt x="2965" y="6358"/>
                    <a:pt x="3084" y="6180"/>
                    <a:pt x="3191" y="6001"/>
                  </a:cubicBezTo>
                  <a:lnTo>
                    <a:pt x="3239" y="5930"/>
                  </a:lnTo>
                  <a:cubicBezTo>
                    <a:pt x="3287" y="5858"/>
                    <a:pt x="3334" y="5775"/>
                    <a:pt x="3382" y="5691"/>
                  </a:cubicBezTo>
                  <a:lnTo>
                    <a:pt x="3394" y="5668"/>
                  </a:lnTo>
                  <a:cubicBezTo>
                    <a:pt x="3418" y="5644"/>
                    <a:pt x="3429" y="5608"/>
                    <a:pt x="3453" y="5572"/>
                  </a:cubicBezTo>
                  <a:lnTo>
                    <a:pt x="3560" y="5406"/>
                  </a:lnTo>
                  <a:cubicBezTo>
                    <a:pt x="3584" y="5370"/>
                    <a:pt x="3608" y="5346"/>
                    <a:pt x="3632" y="5310"/>
                  </a:cubicBezTo>
                  <a:lnTo>
                    <a:pt x="3656" y="5275"/>
                  </a:lnTo>
                  <a:cubicBezTo>
                    <a:pt x="3679" y="5239"/>
                    <a:pt x="3703" y="5191"/>
                    <a:pt x="3739" y="5156"/>
                  </a:cubicBezTo>
                  <a:lnTo>
                    <a:pt x="3763" y="5120"/>
                  </a:lnTo>
                  <a:cubicBezTo>
                    <a:pt x="3787" y="5084"/>
                    <a:pt x="3810" y="5060"/>
                    <a:pt x="3822" y="5025"/>
                  </a:cubicBezTo>
                  <a:lnTo>
                    <a:pt x="3941" y="4858"/>
                  </a:lnTo>
                  <a:cubicBezTo>
                    <a:pt x="3977" y="4787"/>
                    <a:pt x="4013" y="4727"/>
                    <a:pt x="4049" y="4668"/>
                  </a:cubicBezTo>
                  <a:lnTo>
                    <a:pt x="4084" y="4608"/>
                  </a:lnTo>
                  <a:cubicBezTo>
                    <a:pt x="4144" y="4513"/>
                    <a:pt x="4203" y="4406"/>
                    <a:pt x="4263" y="4310"/>
                  </a:cubicBezTo>
                  <a:cubicBezTo>
                    <a:pt x="4287" y="4263"/>
                    <a:pt x="4322" y="4227"/>
                    <a:pt x="4346" y="4179"/>
                  </a:cubicBezTo>
                  <a:lnTo>
                    <a:pt x="4370" y="4144"/>
                  </a:lnTo>
                  <a:lnTo>
                    <a:pt x="4382" y="4132"/>
                  </a:lnTo>
                  <a:cubicBezTo>
                    <a:pt x="4394" y="4096"/>
                    <a:pt x="4418" y="4060"/>
                    <a:pt x="4441" y="4037"/>
                  </a:cubicBezTo>
                  <a:cubicBezTo>
                    <a:pt x="4489" y="3929"/>
                    <a:pt x="4549" y="3834"/>
                    <a:pt x="4608" y="3727"/>
                  </a:cubicBezTo>
                  <a:lnTo>
                    <a:pt x="4644" y="3667"/>
                  </a:lnTo>
                  <a:cubicBezTo>
                    <a:pt x="4680" y="3596"/>
                    <a:pt x="4715" y="3536"/>
                    <a:pt x="4751" y="3477"/>
                  </a:cubicBezTo>
                  <a:lnTo>
                    <a:pt x="4799" y="3417"/>
                  </a:lnTo>
                  <a:cubicBezTo>
                    <a:pt x="4811" y="3382"/>
                    <a:pt x="4834" y="3346"/>
                    <a:pt x="4858" y="3310"/>
                  </a:cubicBezTo>
                  <a:cubicBezTo>
                    <a:pt x="4882" y="3275"/>
                    <a:pt x="4894" y="3251"/>
                    <a:pt x="4918" y="3215"/>
                  </a:cubicBezTo>
                  <a:lnTo>
                    <a:pt x="4930" y="3203"/>
                  </a:lnTo>
                  <a:cubicBezTo>
                    <a:pt x="4942" y="3191"/>
                    <a:pt x="4942" y="3179"/>
                    <a:pt x="4953" y="3167"/>
                  </a:cubicBezTo>
                  <a:cubicBezTo>
                    <a:pt x="4989" y="3120"/>
                    <a:pt x="5013" y="3072"/>
                    <a:pt x="5049" y="3024"/>
                  </a:cubicBezTo>
                  <a:lnTo>
                    <a:pt x="5061" y="3001"/>
                  </a:lnTo>
                  <a:cubicBezTo>
                    <a:pt x="5084" y="2977"/>
                    <a:pt x="5108" y="2941"/>
                    <a:pt x="5120" y="2905"/>
                  </a:cubicBezTo>
                  <a:cubicBezTo>
                    <a:pt x="5192" y="2810"/>
                    <a:pt x="5251" y="2727"/>
                    <a:pt x="5299" y="2655"/>
                  </a:cubicBezTo>
                  <a:cubicBezTo>
                    <a:pt x="5334" y="2584"/>
                    <a:pt x="5370" y="2524"/>
                    <a:pt x="5406" y="2465"/>
                  </a:cubicBezTo>
                  <a:cubicBezTo>
                    <a:pt x="5477" y="2334"/>
                    <a:pt x="5561" y="2203"/>
                    <a:pt x="5644" y="2072"/>
                  </a:cubicBezTo>
                  <a:lnTo>
                    <a:pt x="5704" y="1977"/>
                  </a:lnTo>
                  <a:cubicBezTo>
                    <a:pt x="5739" y="1917"/>
                    <a:pt x="5775" y="1858"/>
                    <a:pt x="5823" y="1798"/>
                  </a:cubicBezTo>
                  <a:cubicBezTo>
                    <a:pt x="5858" y="1727"/>
                    <a:pt x="5906" y="1655"/>
                    <a:pt x="5942" y="1584"/>
                  </a:cubicBezTo>
                  <a:lnTo>
                    <a:pt x="5989" y="1524"/>
                  </a:lnTo>
                  <a:lnTo>
                    <a:pt x="6013" y="1465"/>
                  </a:lnTo>
                  <a:lnTo>
                    <a:pt x="6073" y="1358"/>
                  </a:lnTo>
                  <a:cubicBezTo>
                    <a:pt x="6096" y="1334"/>
                    <a:pt x="6120" y="1298"/>
                    <a:pt x="6144" y="1262"/>
                  </a:cubicBezTo>
                  <a:lnTo>
                    <a:pt x="6168" y="1215"/>
                  </a:lnTo>
                  <a:cubicBezTo>
                    <a:pt x="6192" y="1179"/>
                    <a:pt x="6216" y="1155"/>
                    <a:pt x="6239" y="1119"/>
                  </a:cubicBezTo>
                  <a:lnTo>
                    <a:pt x="6263" y="1084"/>
                  </a:lnTo>
                  <a:cubicBezTo>
                    <a:pt x="6287" y="1048"/>
                    <a:pt x="6311" y="1000"/>
                    <a:pt x="6346" y="965"/>
                  </a:cubicBezTo>
                  <a:lnTo>
                    <a:pt x="6394" y="893"/>
                  </a:lnTo>
                  <a:cubicBezTo>
                    <a:pt x="6442" y="834"/>
                    <a:pt x="6477" y="774"/>
                    <a:pt x="6525" y="715"/>
                  </a:cubicBezTo>
                  <a:cubicBezTo>
                    <a:pt x="6585" y="608"/>
                    <a:pt x="6656" y="512"/>
                    <a:pt x="6716" y="417"/>
                  </a:cubicBezTo>
                  <a:cubicBezTo>
                    <a:pt x="6787" y="298"/>
                    <a:pt x="6870" y="203"/>
                    <a:pt x="6942" y="107"/>
                  </a:cubicBezTo>
                  <a:cubicBezTo>
                    <a:pt x="6942" y="96"/>
                    <a:pt x="6954" y="72"/>
                    <a:pt x="6942" y="60"/>
                  </a:cubicBezTo>
                  <a:cubicBezTo>
                    <a:pt x="6942" y="36"/>
                    <a:pt x="6930" y="12"/>
                    <a:pt x="6918" y="12"/>
                  </a:cubicBezTo>
                  <a:cubicBezTo>
                    <a:pt x="6906" y="0"/>
                    <a:pt x="6894" y="0"/>
                    <a:pt x="6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5824825" y="2032525"/>
              <a:ext cx="15200" cy="14950"/>
            </a:xfrm>
            <a:custGeom>
              <a:avLst/>
              <a:gdLst/>
              <a:ahLst/>
              <a:cxnLst/>
              <a:rect l="l" t="t" r="r" b="b"/>
              <a:pathLst>
                <a:path w="608" h="598" extrusionOk="0">
                  <a:moveTo>
                    <a:pt x="286" y="274"/>
                  </a:moveTo>
                  <a:lnTo>
                    <a:pt x="286" y="274"/>
                  </a:lnTo>
                  <a:cubicBezTo>
                    <a:pt x="286" y="286"/>
                    <a:pt x="298" y="286"/>
                    <a:pt x="298" y="286"/>
                  </a:cubicBezTo>
                  <a:cubicBezTo>
                    <a:pt x="286" y="286"/>
                    <a:pt x="286" y="286"/>
                    <a:pt x="286" y="274"/>
                  </a:cubicBezTo>
                  <a:close/>
                  <a:moveTo>
                    <a:pt x="298" y="0"/>
                  </a:moveTo>
                  <a:cubicBezTo>
                    <a:pt x="250" y="0"/>
                    <a:pt x="191" y="12"/>
                    <a:pt x="155" y="48"/>
                  </a:cubicBezTo>
                  <a:cubicBezTo>
                    <a:pt x="131" y="60"/>
                    <a:pt x="108" y="72"/>
                    <a:pt x="96" y="96"/>
                  </a:cubicBezTo>
                  <a:cubicBezTo>
                    <a:pt x="72" y="119"/>
                    <a:pt x="48" y="155"/>
                    <a:pt x="36" y="191"/>
                  </a:cubicBezTo>
                  <a:cubicBezTo>
                    <a:pt x="0" y="250"/>
                    <a:pt x="0" y="310"/>
                    <a:pt x="12" y="381"/>
                  </a:cubicBezTo>
                  <a:cubicBezTo>
                    <a:pt x="12" y="405"/>
                    <a:pt x="24" y="429"/>
                    <a:pt x="36" y="453"/>
                  </a:cubicBezTo>
                  <a:cubicBezTo>
                    <a:pt x="60" y="489"/>
                    <a:pt x="84" y="512"/>
                    <a:pt x="119" y="536"/>
                  </a:cubicBezTo>
                  <a:cubicBezTo>
                    <a:pt x="167" y="572"/>
                    <a:pt x="227" y="596"/>
                    <a:pt x="286" y="596"/>
                  </a:cubicBezTo>
                  <a:cubicBezTo>
                    <a:pt x="292" y="597"/>
                    <a:pt x="299" y="598"/>
                    <a:pt x="305" y="598"/>
                  </a:cubicBezTo>
                  <a:cubicBezTo>
                    <a:pt x="360" y="598"/>
                    <a:pt x="418" y="554"/>
                    <a:pt x="429" y="500"/>
                  </a:cubicBezTo>
                  <a:cubicBezTo>
                    <a:pt x="489" y="465"/>
                    <a:pt x="536" y="417"/>
                    <a:pt x="560" y="358"/>
                  </a:cubicBezTo>
                  <a:cubicBezTo>
                    <a:pt x="608" y="250"/>
                    <a:pt x="560" y="131"/>
                    <a:pt x="477" y="60"/>
                  </a:cubicBezTo>
                  <a:cubicBezTo>
                    <a:pt x="417" y="24"/>
                    <a:pt x="358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6050450" y="2092350"/>
              <a:ext cx="14900" cy="14025"/>
            </a:xfrm>
            <a:custGeom>
              <a:avLst/>
              <a:gdLst/>
              <a:ahLst/>
              <a:cxnLst/>
              <a:rect l="l" t="t" r="r" b="b"/>
              <a:pathLst>
                <a:path w="596" h="561" extrusionOk="0">
                  <a:moveTo>
                    <a:pt x="274" y="1"/>
                  </a:moveTo>
                  <a:cubicBezTo>
                    <a:pt x="262" y="1"/>
                    <a:pt x="250" y="1"/>
                    <a:pt x="238" y="12"/>
                  </a:cubicBezTo>
                  <a:cubicBezTo>
                    <a:pt x="227" y="12"/>
                    <a:pt x="203" y="12"/>
                    <a:pt x="191" y="24"/>
                  </a:cubicBezTo>
                  <a:cubicBezTo>
                    <a:pt x="167" y="36"/>
                    <a:pt x="143" y="48"/>
                    <a:pt x="131" y="72"/>
                  </a:cubicBezTo>
                  <a:cubicBezTo>
                    <a:pt x="119" y="72"/>
                    <a:pt x="108" y="84"/>
                    <a:pt x="96" y="96"/>
                  </a:cubicBezTo>
                  <a:cubicBezTo>
                    <a:pt x="96" y="108"/>
                    <a:pt x="84" y="108"/>
                    <a:pt x="84" y="108"/>
                  </a:cubicBezTo>
                  <a:cubicBezTo>
                    <a:pt x="48" y="143"/>
                    <a:pt x="36" y="179"/>
                    <a:pt x="24" y="215"/>
                  </a:cubicBezTo>
                  <a:cubicBezTo>
                    <a:pt x="24" y="227"/>
                    <a:pt x="24" y="239"/>
                    <a:pt x="12" y="262"/>
                  </a:cubicBezTo>
                  <a:cubicBezTo>
                    <a:pt x="0" y="334"/>
                    <a:pt x="12" y="417"/>
                    <a:pt x="60" y="477"/>
                  </a:cubicBezTo>
                  <a:cubicBezTo>
                    <a:pt x="84" y="501"/>
                    <a:pt x="108" y="536"/>
                    <a:pt x="143" y="536"/>
                  </a:cubicBezTo>
                  <a:cubicBezTo>
                    <a:pt x="167" y="548"/>
                    <a:pt x="179" y="548"/>
                    <a:pt x="203" y="560"/>
                  </a:cubicBezTo>
                  <a:lnTo>
                    <a:pt x="215" y="560"/>
                  </a:lnTo>
                  <a:cubicBezTo>
                    <a:pt x="250" y="560"/>
                    <a:pt x="286" y="560"/>
                    <a:pt x="310" y="548"/>
                  </a:cubicBezTo>
                  <a:cubicBezTo>
                    <a:pt x="358" y="536"/>
                    <a:pt x="393" y="524"/>
                    <a:pt x="417" y="489"/>
                  </a:cubicBezTo>
                  <a:cubicBezTo>
                    <a:pt x="429" y="489"/>
                    <a:pt x="429" y="489"/>
                    <a:pt x="441" y="477"/>
                  </a:cubicBezTo>
                  <a:cubicBezTo>
                    <a:pt x="465" y="465"/>
                    <a:pt x="500" y="453"/>
                    <a:pt x="524" y="429"/>
                  </a:cubicBezTo>
                  <a:cubicBezTo>
                    <a:pt x="548" y="405"/>
                    <a:pt x="572" y="370"/>
                    <a:pt x="584" y="334"/>
                  </a:cubicBezTo>
                  <a:cubicBezTo>
                    <a:pt x="596" y="262"/>
                    <a:pt x="596" y="191"/>
                    <a:pt x="548" y="132"/>
                  </a:cubicBezTo>
                  <a:cubicBezTo>
                    <a:pt x="524" y="96"/>
                    <a:pt x="512" y="60"/>
                    <a:pt x="477" y="36"/>
                  </a:cubicBezTo>
                  <a:cubicBezTo>
                    <a:pt x="441" y="12"/>
                    <a:pt x="393" y="1"/>
                    <a:pt x="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5918275" y="1794700"/>
              <a:ext cx="22350" cy="23725"/>
            </a:xfrm>
            <a:custGeom>
              <a:avLst/>
              <a:gdLst/>
              <a:ahLst/>
              <a:cxnLst/>
              <a:rect l="l" t="t" r="r" b="b"/>
              <a:pathLst>
                <a:path w="894" h="949" extrusionOk="0">
                  <a:moveTo>
                    <a:pt x="489" y="298"/>
                  </a:moveTo>
                  <a:cubicBezTo>
                    <a:pt x="513" y="310"/>
                    <a:pt x="525" y="310"/>
                    <a:pt x="537" y="322"/>
                  </a:cubicBezTo>
                  <a:cubicBezTo>
                    <a:pt x="549" y="322"/>
                    <a:pt x="561" y="334"/>
                    <a:pt x="572" y="346"/>
                  </a:cubicBezTo>
                  <a:cubicBezTo>
                    <a:pt x="572" y="346"/>
                    <a:pt x="584" y="346"/>
                    <a:pt x="584" y="358"/>
                  </a:cubicBezTo>
                  <a:lnTo>
                    <a:pt x="596" y="358"/>
                  </a:lnTo>
                  <a:cubicBezTo>
                    <a:pt x="596" y="369"/>
                    <a:pt x="596" y="381"/>
                    <a:pt x="596" y="393"/>
                  </a:cubicBezTo>
                  <a:cubicBezTo>
                    <a:pt x="596" y="417"/>
                    <a:pt x="596" y="441"/>
                    <a:pt x="596" y="465"/>
                  </a:cubicBezTo>
                  <a:cubicBezTo>
                    <a:pt x="584" y="488"/>
                    <a:pt x="572" y="524"/>
                    <a:pt x="561" y="548"/>
                  </a:cubicBezTo>
                  <a:cubicBezTo>
                    <a:pt x="561" y="560"/>
                    <a:pt x="549" y="572"/>
                    <a:pt x="537" y="584"/>
                  </a:cubicBezTo>
                  <a:cubicBezTo>
                    <a:pt x="537" y="584"/>
                    <a:pt x="537" y="596"/>
                    <a:pt x="525" y="596"/>
                  </a:cubicBezTo>
                  <a:cubicBezTo>
                    <a:pt x="513" y="608"/>
                    <a:pt x="501" y="608"/>
                    <a:pt x="489" y="619"/>
                  </a:cubicBezTo>
                  <a:cubicBezTo>
                    <a:pt x="477" y="619"/>
                    <a:pt x="465" y="619"/>
                    <a:pt x="442" y="631"/>
                  </a:cubicBezTo>
                  <a:lnTo>
                    <a:pt x="418" y="631"/>
                  </a:lnTo>
                  <a:cubicBezTo>
                    <a:pt x="406" y="619"/>
                    <a:pt x="382" y="619"/>
                    <a:pt x="370" y="608"/>
                  </a:cubicBezTo>
                  <a:cubicBezTo>
                    <a:pt x="370" y="608"/>
                    <a:pt x="358" y="608"/>
                    <a:pt x="358" y="596"/>
                  </a:cubicBezTo>
                  <a:cubicBezTo>
                    <a:pt x="346" y="596"/>
                    <a:pt x="346" y="584"/>
                    <a:pt x="334" y="584"/>
                  </a:cubicBezTo>
                  <a:cubicBezTo>
                    <a:pt x="334" y="572"/>
                    <a:pt x="334" y="560"/>
                    <a:pt x="322" y="548"/>
                  </a:cubicBezTo>
                  <a:cubicBezTo>
                    <a:pt x="322" y="536"/>
                    <a:pt x="311" y="512"/>
                    <a:pt x="311" y="488"/>
                  </a:cubicBezTo>
                  <a:cubicBezTo>
                    <a:pt x="311" y="465"/>
                    <a:pt x="311" y="453"/>
                    <a:pt x="311" y="429"/>
                  </a:cubicBezTo>
                  <a:cubicBezTo>
                    <a:pt x="322" y="417"/>
                    <a:pt x="322" y="405"/>
                    <a:pt x="334" y="393"/>
                  </a:cubicBezTo>
                  <a:cubicBezTo>
                    <a:pt x="334" y="369"/>
                    <a:pt x="346" y="358"/>
                    <a:pt x="358" y="346"/>
                  </a:cubicBezTo>
                  <a:cubicBezTo>
                    <a:pt x="370" y="334"/>
                    <a:pt x="370" y="334"/>
                    <a:pt x="382" y="322"/>
                  </a:cubicBezTo>
                  <a:cubicBezTo>
                    <a:pt x="394" y="310"/>
                    <a:pt x="406" y="310"/>
                    <a:pt x="418" y="298"/>
                  </a:cubicBezTo>
                  <a:close/>
                  <a:moveTo>
                    <a:pt x="442" y="0"/>
                  </a:moveTo>
                  <a:cubicBezTo>
                    <a:pt x="394" y="0"/>
                    <a:pt x="346" y="12"/>
                    <a:pt x="311" y="36"/>
                  </a:cubicBezTo>
                  <a:cubicBezTo>
                    <a:pt x="251" y="48"/>
                    <a:pt x="203" y="84"/>
                    <a:pt x="156" y="119"/>
                  </a:cubicBezTo>
                  <a:cubicBezTo>
                    <a:pt x="144" y="131"/>
                    <a:pt x="120" y="155"/>
                    <a:pt x="108" y="167"/>
                  </a:cubicBezTo>
                  <a:cubicBezTo>
                    <a:pt x="108" y="179"/>
                    <a:pt x="108" y="191"/>
                    <a:pt x="96" y="203"/>
                  </a:cubicBezTo>
                  <a:cubicBezTo>
                    <a:pt x="61" y="250"/>
                    <a:pt x="37" y="298"/>
                    <a:pt x="25" y="358"/>
                  </a:cubicBezTo>
                  <a:cubicBezTo>
                    <a:pt x="1" y="441"/>
                    <a:pt x="1" y="524"/>
                    <a:pt x="13" y="608"/>
                  </a:cubicBezTo>
                  <a:cubicBezTo>
                    <a:pt x="13" y="643"/>
                    <a:pt x="37" y="691"/>
                    <a:pt x="49" y="727"/>
                  </a:cubicBezTo>
                  <a:cubicBezTo>
                    <a:pt x="72" y="762"/>
                    <a:pt x="108" y="810"/>
                    <a:pt x="144" y="834"/>
                  </a:cubicBezTo>
                  <a:cubicBezTo>
                    <a:pt x="203" y="893"/>
                    <a:pt x="287" y="917"/>
                    <a:pt x="358" y="941"/>
                  </a:cubicBezTo>
                  <a:cubicBezTo>
                    <a:pt x="378" y="946"/>
                    <a:pt x="396" y="949"/>
                    <a:pt x="412" y="949"/>
                  </a:cubicBezTo>
                  <a:cubicBezTo>
                    <a:pt x="435" y="949"/>
                    <a:pt x="456" y="943"/>
                    <a:pt x="477" y="929"/>
                  </a:cubicBezTo>
                  <a:cubicBezTo>
                    <a:pt x="489" y="929"/>
                    <a:pt x="501" y="917"/>
                    <a:pt x="513" y="905"/>
                  </a:cubicBezTo>
                  <a:cubicBezTo>
                    <a:pt x="549" y="893"/>
                    <a:pt x="572" y="893"/>
                    <a:pt x="608" y="881"/>
                  </a:cubicBezTo>
                  <a:cubicBezTo>
                    <a:pt x="668" y="846"/>
                    <a:pt x="727" y="810"/>
                    <a:pt x="763" y="762"/>
                  </a:cubicBezTo>
                  <a:cubicBezTo>
                    <a:pt x="811" y="703"/>
                    <a:pt x="834" y="643"/>
                    <a:pt x="858" y="584"/>
                  </a:cubicBezTo>
                  <a:cubicBezTo>
                    <a:pt x="870" y="548"/>
                    <a:pt x="870" y="500"/>
                    <a:pt x="882" y="465"/>
                  </a:cubicBezTo>
                  <a:cubicBezTo>
                    <a:pt x="894" y="417"/>
                    <a:pt x="882" y="381"/>
                    <a:pt x="882" y="334"/>
                  </a:cubicBezTo>
                  <a:cubicBezTo>
                    <a:pt x="870" y="310"/>
                    <a:pt x="870" y="274"/>
                    <a:pt x="846" y="238"/>
                  </a:cubicBezTo>
                  <a:cubicBezTo>
                    <a:pt x="834" y="203"/>
                    <a:pt x="811" y="179"/>
                    <a:pt x="787" y="143"/>
                  </a:cubicBezTo>
                  <a:cubicBezTo>
                    <a:pt x="727" y="84"/>
                    <a:pt x="644" y="48"/>
                    <a:pt x="572" y="24"/>
                  </a:cubicBezTo>
                  <a:cubicBezTo>
                    <a:pt x="537" y="12"/>
                    <a:pt x="501" y="12"/>
                    <a:pt x="453" y="12"/>
                  </a:cubicBezTo>
                  <a:cubicBezTo>
                    <a:pt x="453" y="0"/>
                    <a:pt x="453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5879300" y="2343875"/>
              <a:ext cx="19075" cy="23525"/>
            </a:xfrm>
            <a:custGeom>
              <a:avLst/>
              <a:gdLst/>
              <a:ahLst/>
              <a:cxnLst/>
              <a:rect l="l" t="t" r="r" b="b"/>
              <a:pathLst>
                <a:path w="763" h="941" extrusionOk="0">
                  <a:moveTo>
                    <a:pt x="357" y="0"/>
                  </a:moveTo>
                  <a:cubicBezTo>
                    <a:pt x="322" y="0"/>
                    <a:pt x="286" y="12"/>
                    <a:pt x="250" y="24"/>
                  </a:cubicBezTo>
                  <a:cubicBezTo>
                    <a:pt x="155" y="72"/>
                    <a:pt x="96" y="167"/>
                    <a:pt x="48" y="262"/>
                  </a:cubicBezTo>
                  <a:cubicBezTo>
                    <a:pt x="12" y="334"/>
                    <a:pt x="0" y="405"/>
                    <a:pt x="12" y="488"/>
                  </a:cubicBezTo>
                  <a:cubicBezTo>
                    <a:pt x="0" y="524"/>
                    <a:pt x="0" y="560"/>
                    <a:pt x="0" y="596"/>
                  </a:cubicBezTo>
                  <a:cubicBezTo>
                    <a:pt x="0" y="655"/>
                    <a:pt x="12" y="703"/>
                    <a:pt x="36" y="762"/>
                  </a:cubicBezTo>
                  <a:cubicBezTo>
                    <a:pt x="72" y="810"/>
                    <a:pt x="119" y="846"/>
                    <a:pt x="167" y="881"/>
                  </a:cubicBezTo>
                  <a:cubicBezTo>
                    <a:pt x="215" y="917"/>
                    <a:pt x="274" y="929"/>
                    <a:pt x="334" y="941"/>
                  </a:cubicBezTo>
                  <a:lnTo>
                    <a:pt x="405" y="941"/>
                  </a:lnTo>
                  <a:cubicBezTo>
                    <a:pt x="441" y="941"/>
                    <a:pt x="477" y="929"/>
                    <a:pt x="524" y="917"/>
                  </a:cubicBezTo>
                  <a:cubicBezTo>
                    <a:pt x="619" y="881"/>
                    <a:pt x="691" y="786"/>
                    <a:pt x="727" y="691"/>
                  </a:cubicBezTo>
                  <a:cubicBezTo>
                    <a:pt x="738" y="655"/>
                    <a:pt x="750" y="631"/>
                    <a:pt x="750" y="608"/>
                  </a:cubicBezTo>
                  <a:cubicBezTo>
                    <a:pt x="750" y="584"/>
                    <a:pt x="762" y="560"/>
                    <a:pt x="762" y="536"/>
                  </a:cubicBezTo>
                  <a:cubicBezTo>
                    <a:pt x="762" y="465"/>
                    <a:pt x="750" y="405"/>
                    <a:pt x="727" y="346"/>
                  </a:cubicBezTo>
                  <a:cubicBezTo>
                    <a:pt x="715" y="310"/>
                    <a:pt x="703" y="274"/>
                    <a:pt x="679" y="238"/>
                  </a:cubicBezTo>
                  <a:cubicBezTo>
                    <a:pt x="667" y="203"/>
                    <a:pt x="643" y="167"/>
                    <a:pt x="619" y="131"/>
                  </a:cubicBezTo>
                  <a:cubicBezTo>
                    <a:pt x="596" y="96"/>
                    <a:pt x="548" y="72"/>
                    <a:pt x="512" y="48"/>
                  </a:cubicBezTo>
                  <a:cubicBezTo>
                    <a:pt x="488" y="36"/>
                    <a:pt x="465" y="24"/>
                    <a:pt x="453" y="24"/>
                  </a:cubicBezTo>
                  <a:cubicBezTo>
                    <a:pt x="417" y="12"/>
                    <a:pt x="393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6150450" y="1835775"/>
              <a:ext cx="32475" cy="66400"/>
            </a:xfrm>
            <a:custGeom>
              <a:avLst/>
              <a:gdLst/>
              <a:ahLst/>
              <a:cxnLst/>
              <a:rect l="l" t="t" r="r" b="b"/>
              <a:pathLst>
                <a:path w="1299" h="2656" extrusionOk="0">
                  <a:moveTo>
                    <a:pt x="48" y="0"/>
                  </a:moveTo>
                  <a:cubicBezTo>
                    <a:pt x="13" y="24"/>
                    <a:pt x="1" y="72"/>
                    <a:pt x="13" y="108"/>
                  </a:cubicBezTo>
                  <a:cubicBezTo>
                    <a:pt x="37" y="155"/>
                    <a:pt x="60" y="203"/>
                    <a:pt x="84" y="250"/>
                  </a:cubicBezTo>
                  <a:cubicBezTo>
                    <a:pt x="108" y="286"/>
                    <a:pt x="132" y="334"/>
                    <a:pt x="144" y="381"/>
                  </a:cubicBezTo>
                  <a:cubicBezTo>
                    <a:pt x="191" y="465"/>
                    <a:pt x="227" y="560"/>
                    <a:pt x="275" y="655"/>
                  </a:cubicBezTo>
                  <a:cubicBezTo>
                    <a:pt x="299" y="703"/>
                    <a:pt x="310" y="762"/>
                    <a:pt x="334" y="822"/>
                  </a:cubicBezTo>
                  <a:cubicBezTo>
                    <a:pt x="382" y="917"/>
                    <a:pt x="418" y="1012"/>
                    <a:pt x="453" y="1108"/>
                  </a:cubicBezTo>
                  <a:cubicBezTo>
                    <a:pt x="513" y="1251"/>
                    <a:pt x="572" y="1393"/>
                    <a:pt x="632" y="1524"/>
                  </a:cubicBezTo>
                  <a:cubicBezTo>
                    <a:pt x="668" y="1608"/>
                    <a:pt x="703" y="1691"/>
                    <a:pt x="739" y="1774"/>
                  </a:cubicBezTo>
                  <a:cubicBezTo>
                    <a:pt x="739" y="1798"/>
                    <a:pt x="751" y="1822"/>
                    <a:pt x="763" y="1846"/>
                  </a:cubicBezTo>
                  <a:cubicBezTo>
                    <a:pt x="787" y="1893"/>
                    <a:pt x="810" y="1929"/>
                    <a:pt x="834" y="1977"/>
                  </a:cubicBezTo>
                  <a:cubicBezTo>
                    <a:pt x="846" y="2001"/>
                    <a:pt x="858" y="2024"/>
                    <a:pt x="870" y="2048"/>
                  </a:cubicBezTo>
                  <a:cubicBezTo>
                    <a:pt x="882" y="2072"/>
                    <a:pt x="894" y="2096"/>
                    <a:pt x="906" y="2108"/>
                  </a:cubicBezTo>
                  <a:cubicBezTo>
                    <a:pt x="930" y="2167"/>
                    <a:pt x="965" y="2215"/>
                    <a:pt x="989" y="2274"/>
                  </a:cubicBezTo>
                  <a:cubicBezTo>
                    <a:pt x="1013" y="2322"/>
                    <a:pt x="1049" y="2358"/>
                    <a:pt x="1072" y="2405"/>
                  </a:cubicBezTo>
                  <a:cubicBezTo>
                    <a:pt x="1096" y="2465"/>
                    <a:pt x="1132" y="2513"/>
                    <a:pt x="1156" y="2572"/>
                  </a:cubicBezTo>
                  <a:cubicBezTo>
                    <a:pt x="1156" y="2572"/>
                    <a:pt x="1156" y="2584"/>
                    <a:pt x="1156" y="2596"/>
                  </a:cubicBezTo>
                  <a:cubicBezTo>
                    <a:pt x="1168" y="2632"/>
                    <a:pt x="1203" y="2655"/>
                    <a:pt x="1251" y="2655"/>
                  </a:cubicBezTo>
                  <a:cubicBezTo>
                    <a:pt x="1263" y="2644"/>
                    <a:pt x="1275" y="2632"/>
                    <a:pt x="1287" y="2620"/>
                  </a:cubicBezTo>
                  <a:cubicBezTo>
                    <a:pt x="1299" y="2596"/>
                    <a:pt x="1299" y="2584"/>
                    <a:pt x="1299" y="2560"/>
                  </a:cubicBezTo>
                  <a:cubicBezTo>
                    <a:pt x="1299" y="2501"/>
                    <a:pt x="1263" y="2453"/>
                    <a:pt x="1239" y="2405"/>
                  </a:cubicBezTo>
                  <a:cubicBezTo>
                    <a:pt x="1215" y="2370"/>
                    <a:pt x="1203" y="2346"/>
                    <a:pt x="1180" y="2310"/>
                  </a:cubicBezTo>
                  <a:cubicBezTo>
                    <a:pt x="1144" y="2251"/>
                    <a:pt x="1108" y="2179"/>
                    <a:pt x="1072" y="2108"/>
                  </a:cubicBezTo>
                  <a:cubicBezTo>
                    <a:pt x="1049" y="2072"/>
                    <a:pt x="1025" y="2024"/>
                    <a:pt x="1001" y="1989"/>
                  </a:cubicBezTo>
                  <a:cubicBezTo>
                    <a:pt x="989" y="1953"/>
                    <a:pt x="965" y="1917"/>
                    <a:pt x="953" y="1882"/>
                  </a:cubicBezTo>
                  <a:lnTo>
                    <a:pt x="894" y="1774"/>
                  </a:lnTo>
                  <a:cubicBezTo>
                    <a:pt x="882" y="1751"/>
                    <a:pt x="870" y="1715"/>
                    <a:pt x="858" y="1679"/>
                  </a:cubicBezTo>
                  <a:cubicBezTo>
                    <a:pt x="822" y="1608"/>
                    <a:pt x="787" y="1536"/>
                    <a:pt x="763" y="1465"/>
                  </a:cubicBezTo>
                  <a:cubicBezTo>
                    <a:pt x="727" y="1370"/>
                    <a:pt x="691" y="1286"/>
                    <a:pt x="644" y="1191"/>
                  </a:cubicBezTo>
                  <a:cubicBezTo>
                    <a:pt x="584" y="1036"/>
                    <a:pt x="525" y="881"/>
                    <a:pt x="465" y="727"/>
                  </a:cubicBezTo>
                  <a:cubicBezTo>
                    <a:pt x="441" y="691"/>
                    <a:pt x="429" y="643"/>
                    <a:pt x="406" y="596"/>
                  </a:cubicBezTo>
                  <a:cubicBezTo>
                    <a:pt x="394" y="548"/>
                    <a:pt x="370" y="512"/>
                    <a:pt x="346" y="465"/>
                  </a:cubicBezTo>
                  <a:cubicBezTo>
                    <a:pt x="310" y="393"/>
                    <a:pt x="275" y="310"/>
                    <a:pt x="239" y="239"/>
                  </a:cubicBezTo>
                  <a:cubicBezTo>
                    <a:pt x="227" y="215"/>
                    <a:pt x="215" y="191"/>
                    <a:pt x="215" y="167"/>
                  </a:cubicBezTo>
                  <a:cubicBezTo>
                    <a:pt x="191" y="119"/>
                    <a:pt x="168" y="84"/>
                    <a:pt x="144" y="36"/>
                  </a:cubicBezTo>
                  <a:cubicBezTo>
                    <a:pt x="132" y="12"/>
                    <a:pt x="108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6175175" y="1897375"/>
              <a:ext cx="13700" cy="15225"/>
            </a:xfrm>
            <a:custGeom>
              <a:avLst/>
              <a:gdLst/>
              <a:ahLst/>
              <a:cxnLst/>
              <a:rect l="l" t="t" r="r" b="b"/>
              <a:pathLst>
                <a:path w="548" h="609" extrusionOk="0">
                  <a:moveTo>
                    <a:pt x="238" y="182"/>
                  </a:moveTo>
                  <a:cubicBezTo>
                    <a:pt x="238" y="191"/>
                    <a:pt x="237" y="191"/>
                    <a:pt x="226" y="191"/>
                  </a:cubicBezTo>
                  <a:cubicBezTo>
                    <a:pt x="230" y="187"/>
                    <a:pt x="235" y="185"/>
                    <a:pt x="238" y="182"/>
                  </a:cubicBezTo>
                  <a:close/>
                  <a:moveTo>
                    <a:pt x="322" y="144"/>
                  </a:moveTo>
                  <a:cubicBezTo>
                    <a:pt x="333" y="144"/>
                    <a:pt x="345" y="156"/>
                    <a:pt x="345" y="156"/>
                  </a:cubicBezTo>
                  <a:cubicBezTo>
                    <a:pt x="357" y="156"/>
                    <a:pt x="357" y="168"/>
                    <a:pt x="369" y="168"/>
                  </a:cubicBezTo>
                  <a:cubicBezTo>
                    <a:pt x="369" y="168"/>
                    <a:pt x="381" y="180"/>
                    <a:pt x="381" y="180"/>
                  </a:cubicBezTo>
                  <a:cubicBezTo>
                    <a:pt x="381" y="191"/>
                    <a:pt x="393" y="191"/>
                    <a:pt x="393" y="191"/>
                  </a:cubicBezTo>
                  <a:cubicBezTo>
                    <a:pt x="381" y="191"/>
                    <a:pt x="369" y="180"/>
                    <a:pt x="357" y="180"/>
                  </a:cubicBezTo>
                  <a:cubicBezTo>
                    <a:pt x="345" y="180"/>
                    <a:pt x="333" y="168"/>
                    <a:pt x="322" y="168"/>
                  </a:cubicBezTo>
                  <a:lnTo>
                    <a:pt x="286" y="168"/>
                  </a:lnTo>
                  <a:cubicBezTo>
                    <a:pt x="266" y="168"/>
                    <a:pt x="254" y="176"/>
                    <a:pt x="244" y="179"/>
                  </a:cubicBezTo>
                  <a:lnTo>
                    <a:pt x="244" y="179"/>
                  </a:lnTo>
                  <a:cubicBezTo>
                    <a:pt x="248" y="176"/>
                    <a:pt x="250" y="173"/>
                    <a:pt x="250" y="168"/>
                  </a:cubicBezTo>
                  <a:cubicBezTo>
                    <a:pt x="262" y="168"/>
                    <a:pt x="274" y="156"/>
                    <a:pt x="286" y="156"/>
                  </a:cubicBezTo>
                  <a:cubicBezTo>
                    <a:pt x="298" y="144"/>
                    <a:pt x="298" y="144"/>
                    <a:pt x="310" y="144"/>
                  </a:cubicBezTo>
                  <a:close/>
                  <a:moveTo>
                    <a:pt x="310" y="1"/>
                  </a:moveTo>
                  <a:cubicBezTo>
                    <a:pt x="298" y="1"/>
                    <a:pt x="274" y="1"/>
                    <a:pt x="250" y="13"/>
                  </a:cubicBezTo>
                  <a:cubicBezTo>
                    <a:pt x="202" y="25"/>
                    <a:pt x="155" y="49"/>
                    <a:pt x="119" y="96"/>
                  </a:cubicBezTo>
                  <a:cubicBezTo>
                    <a:pt x="72" y="132"/>
                    <a:pt x="48" y="191"/>
                    <a:pt x="24" y="239"/>
                  </a:cubicBezTo>
                  <a:cubicBezTo>
                    <a:pt x="0" y="346"/>
                    <a:pt x="24" y="465"/>
                    <a:pt x="95" y="549"/>
                  </a:cubicBezTo>
                  <a:cubicBezTo>
                    <a:pt x="143" y="584"/>
                    <a:pt x="191" y="608"/>
                    <a:pt x="250" y="608"/>
                  </a:cubicBezTo>
                  <a:cubicBezTo>
                    <a:pt x="286" y="608"/>
                    <a:pt x="310" y="608"/>
                    <a:pt x="333" y="596"/>
                  </a:cubicBezTo>
                  <a:cubicBezTo>
                    <a:pt x="345" y="584"/>
                    <a:pt x="357" y="572"/>
                    <a:pt x="369" y="572"/>
                  </a:cubicBezTo>
                  <a:cubicBezTo>
                    <a:pt x="381" y="561"/>
                    <a:pt x="393" y="549"/>
                    <a:pt x="405" y="537"/>
                  </a:cubicBezTo>
                  <a:cubicBezTo>
                    <a:pt x="417" y="525"/>
                    <a:pt x="429" y="513"/>
                    <a:pt x="441" y="501"/>
                  </a:cubicBezTo>
                  <a:cubicBezTo>
                    <a:pt x="453" y="489"/>
                    <a:pt x="453" y="489"/>
                    <a:pt x="464" y="477"/>
                  </a:cubicBezTo>
                  <a:cubicBezTo>
                    <a:pt x="488" y="453"/>
                    <a:pt x="500" y="430"/>
                    <a:pt x="512" y="406"/>
                  </a:cubicBezTo>
                  <a:cubicBezTo>
                    <a:pt x="524" y="382"/>
                    <a:pt x="536" y="358"/>
                    <a:pt x="536" y="322"/>
                  </a:cubicBezTo>
                  <a:cubicBezTo>
                    <a:pt x="548" y="263"/>
                    <a:pt x="548" y="203"/>
                    <a:pt x="524" y="144"/>
                  </a:cubicBezTo>
                  <a:cubicBezTo>
                    <a:pt x="500" y="96"/>
                    <a:pt x="464" y="49"/>
                    <a:pt x="417" y="25"/>
                  </a:cubicBezTo>
                  <a:cubicBezTo>
                    <a:pt x="393" y="13"/>
                    <a:pt x="345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6143325" y="1829800"/>
              <a:ext cx="16375" cy="16150"/>
            </a:xfrm>
            <a:custGeom>
              <a:avLst/>
              <a:gdLst/>
              <a:ahLst/>
              <a:cxnLst/>
              <a:rect l="l" t="t" r="r" b="b"/>
              <a:pathLst>
                <a:path w="655" h="646" extrusionOk="0">
                  <a:moveTo>
                    <a:pt x="254" y="1"/>
                  </a:moveTo>
                  <a:cubicBezTo>
                    <a:pt x="231" y="1"/>
                    <a:pt x="206" y="14"/>
                    <a:pt x="191" y="37"/>
                  </a:cubicBezTo>
                  <a:cubicBezTo>
                    <a:pt x="179" y="49"/>
                    <a:pt x="167" y="73"/>
                    <a:pt x="155" y="85"/>
                  </a:cubicBezTo>
                  <a:cubicBezTo>
                    <a:pt x="143" y="108"/>
                    <a:pt x="119" y="132"/>
                    <a:pt x="107" y="156"/>
                  </a:cubicBezTo>
                  <a:cubicBezTo>
                    <a:pt x="36" y="251"/>
                    <a:pt x="0" y="382"/>
                    <a:pt x="72" y="478"/>
                  </a:cubicBezTo>
                  <a:cubicBezTo>
                    <a:pt x="95" y="513"/>
                    <a:pt x="131" y="549"/>
                    <a:pt x="179" y="561"/>
                  </a:cubicBezTo>
                  <a:cubicBezTo>
                    <a:pt x="179" y="573"/>
                    <a:pt x="179" y="573"/>
                    <a:pt x="191" y="573"/>
                  </a:cubicBezTo>
                  <a:cubicBezTo>
                    <a:pt x="203" y="597"/>
                    <a:pt x="238" y="620"/>
                    <a:pt x="262" y="632"/>
                  </a:cubicBezTo>
                  <a:cubicBezTo>
                    <a:pt x="285" y="641"/>
                    <a:pt x="306" y="645"/>
                    <a:pt x="326" y="645"/>
                  </a:cubicBezTo>
                  <a:cubicBezTo>
                    <a:pt x="360" y="645"/>
                    <a:pt x="392" y="635"/>
                    <a:pt x="429" y="620"/>
                  </a:cubicBezTo>
                  <a:cubicBezTo>
                    <a:pt x="453" y="608"/>
                    <a:pt x="464" y="597"/>
                    <a:pt x="488" y="585"/>
                  </a:cubicBezTo>
                  <a:cubicBezTo>
                    <a:pt x="512" y="561"/>
                    <a:pt x="536" y="537"/>
                    <a:pt x="548" y="513"/>
                  </a:cubicBezTo>
                  <a:cubicBezTo>
                    <a:pt x="584" y="478"/>
                    <a:pt x="607" y="430"/>
                    <a:pt x="619" y="382"/>
                  </a:cubicBezTo>
                  <a:cubicBezTo>
                    <a:pt x="643" y="323"/>
                    <a:pt x="655" y="263"/>
                    <a:pt x="643" y="204"/>
                  </a:cubicBezTo>
                  <a:cubicBezTo>
                    <a:pt x="631" y="180"/>
                    <a:pt x="619" y="144"/>
                    <a:pt x="595" y="120"/>
                  </a:cubicBezTo>
                  <a:cubicBezTo>
                    <a:pt x="584" y="108"/>
                    <a:pt x="572" y="85"/>
                    <a:pt x="548" y="73"/>
                  </a:cubicBezTo>
                  <a:cubicBezTo>
                    <a:pt x="524" y="49"/>
                    <a:pt x="512" y="37"/>
                    <a:pt x="488" y="25"/>
                  </a:cubicBezTo>
                  <a:cubicBezTo>
                    <a:pt x="453" y="13"/>
                    <a:pt x="429" y="13"/>
                    <a:pt x="393" y="1"/>
                  </a:cubicBezTo>
                  <a:lnTo>
                    <a:pt x="369" y="1"/>
                  </a:lnTo>
                  <a:cubicBezTo>
                    <a:pt x="345" y="1"/>
                    <a:pt x="310" y="13"/>
                    <a:pt x="286" y="13"/>
                  </a:cubicBezTo>
                  <a:cubicBezTo>
                    <a:pt x="277" y="5"/>
                    <a:pt x="266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07" name="Google Shape;607;p38"/>
          <p:cNvGrpSpPr/>
          <p:nvPr/>
        </p:nvGrpSpPr>
        <p:grpSpPr>
          <a:xfrm rot="3585092" flipH="1">
            <a:off x="-47804" y="3770226"/>
            <a:ext cx="1231027" cy="1119328"/>
            <a:chOff x="2650625" y="4185475"/>
            <a:chExt cx="449175" cy="408400"/>
          </a:xfrm>
        </p:grpSpPr>
        <p:sp>
          <p:nvSpPr>
            <p:cNvPr id="608" name="Google Shape;608;p38"/>
            <p:cNvSpPr/>
            <p:nvPr/>
          </p:nvSpPr>
          <p:spPr>
            <a:xfrm>
              <a:off x="2665500" y="4198200"/>
              <a:ext cx="425375" cy="382100"/>
            </a:xfrm>
            <a:custGeom>
              <a:avLst/>
              <a:gdLst/>
              <a:ahLst/>
              <a:cxnLst/>
              <a:rect l="l" t="t" r="r" b="b"/>
              <a:pathLst>
                <a:path w="17015" h="15284" extrusionOk="0">
                  <a:moveTo>
                    <a:pt x="5346" y="1039"/>
                  </a:moveTo>
                  <a:cubicBezTo>
                    <a:pt x="5358" y="1051"/>
                    <a:pt x="5382" y="1051"/>
                    <a:pt x="5394" y="1063"/>
                  </a:cubicBezTo>
                  <a:cubicBezTo>
                    <a:pt x="5418" y="1087"/>
                    <a:pt x="5442" y="1110"/>
                    <a:pt x="5465" y="1146"/>
                  </a:cubicBezTo>
                  <a:cubicBezTo>
                    <a:pt x="5489" y="1158"/>
                    <a:pt x="5501" y="1182"/>
                    <a:pt x="5513" y="1218"/>
                  </a:cubicBezTo>
                  <a:cubicBezTo>
                    <a:pt x="5525" y="1229"/>
                    <a:pt x="5525" y="1253"/>
                    <a:pt x="5537" y="1277"/>
                  </a:cubicBezTo>
                  <a:cubicBezTo>
                    <a:pt x="5525" y="1289"/>
                    <a:pt x="5525" y="1301"/>
                    <a:pt x="5525" y="1313"/>
                  </a:cubicBezTo>
                  <a:cubicBezTo>
                    <a:pt x="5501" y="1301"/>
                    <a:pt x="5489" y="1289"/>
                    <a:pt x="5477" y="1277"/>
                  </a:cubicBezTo>
                  <a:cubicBezTo>
                    <a:pt x="5465" y="1277"/>
                    <a:pt x="5465" y="1265"/>
                    <a:pt x="5454" y="1265"/>
                  </a:cubicBezTo>
                  <a:cubicBezTo>
                    <a:pt x="5430" y="1241"/>
                    <a:pt x="5406" y="1229"/>
                    <a:pt x="5382" y="1218"/>
                  </a:cubicBezTo>
                  <a:cubicBezTo>
                    <a:pt x="5382" y="1206"/>
                    <a:pt x="5382" y="1194"/>
                    <a:pt x="5370" y="1170"/>
                  </a:cubicBezTo>
                  <a:cubicBezTo>
                    <a:pt x="5358" y="1134"/>
                    <a:pt x="5346" y="1110"/>
                    <a:pt x="5323" y="1087"/>
                  </a:cubicBezTo>
                  <a:cubicBezTo>
                    <a:pt x="5311" y="1087"/>
                    <a:pt x="5299" y="1075"/>
                    <a:pt x="5299" y="1075"/>
                  </a:cubicBezTo>
                  <a:lnTo>
                    <a:pt x="5287" y="1063"/>
                  </a:lnTo>
                  <a:lnTo>
                    <a:pt x="5263" y="1063"/>
                  </a:lnTo>
                  <a:cubicBezTo>
                    <a:pt x="5299" y="1051"/>
                    <a:pt x="5323" y="1039"/>
                    <a:pt x="5346" y="1039"/>
                  </a:cubicBezTo>
                  <a:close/>
                  <a:moveTo>
                    <a:pt x="5358" y="1396"/>
                  </a:moveTo>
                  <a:cubicBezTo>
                    <a:pt x="5382" y="1420"/>
                    <a:pt x="5394" y="1432"/>
                    <a:pt x="5418" y="1456"/>
                  </a:cubicBezTo>
                  <a:cubicBezTo>
                    <a:pt x="5394" y="1468"/>
                    <a:pt x="5382" y="1479"/>
                    <a:pt x="5370" y="1479"/>
                  </a:cubicBezTo>
                  <a:cubicBezTo>
                    <a:pt x="5358" y="1491"/>
                    <a:pt x="5346" y="1491"/>
                    <a:pt x="5334" y="1491"/>
                  </a:cubicBezTo>
                  <a:lnTo>
                    <a:pt x="5311" y="1491"/>
                  </a:lnTo>
                  <a:cubicBezTo>
                    <a:pt x="5287" y="1491"/>
                    <a:pt x="5275" y="1479"/>
                    <a:pt x="5251" y="1479"/>
                  </a:cubicBezTo>
                  <a:cubicBezTo>
                    <a:pt x="5239" y="1468"/>
                    <a:pt x="5227" y="1468"/>
                    <a:pt x="5215" y="1468"/>
                  </a:cubicBezTo>
                  <a:lnTo>
                    <a:pt x="5215" y="1456"/>
                  </a:lnTo>
                  <a:lnTo>
                    <a:pt x="5239" y="1456"/>
                  </a:lnTo>
                  <a:cubicBezTo>
                    <a:pt x="5263" y="1456"/>
                    <a:pt x="5275" y="1456"/>
                    <a:pt x="5287" y="1444"/>
                  </a:cubicBezTo>
                  <a:cubicBezTo>
                    <a:pt x="5311" y="1432"/>
                    <a:pt x="5323" y="1432"/>
                    <a:pt x="5334" y="1420"/>
                  </a:cubicBezTo>
                  <a:cubicBezTo>
                    <a:pt x="5334" y="1408"/>
                    <a:pt x="5346" y="1408"/>
                    <a:pt x="5358" y="1396"/>
                  </a:cubicBezTo>
                  <a:close/>
                  <a:moveTo>
                    <a:pt x="89" y="1"/>
                  </a:moveTo>
                  <a:cubicBezTo>
                    <a:pt x="48" y="1"/>
                    <a:pt x="11" y="32"/>
                    <a:pt x="0" y="63"/>
                  </a:cubicBezTo>
                  <a:cubicBezTo>
                    <a:pt x="0" y="86"/>
                    <a:pt x="0" y="110"/>
                    <a:pt x="12" y="122"/>
                  </a:cubicBezTo>
                  <a:cubicBezTo>
                    <a:pt x="24" y="146"/>
                    <a:pt x="48" y="158"/>
                    <a:pt x="60" y="158"/>
                  </a:cubicBezTo>
                  <a:cubicBezTo>
                    <a:pt x="191" y="194"/>
                    <a:pt x="310" y="217"/>
                    <a:pt x="489" y="253"/>
                  </a:cubicBezTo>
                  <a:lnTo>
                    <a:pt x="572" y="277"/>
                  </a:lnTo>
                  <a:lnTo>
                    <a:pt x="584" y="277"/>
                  </a:lnTo>
                  <a:cubicBezTo>
                    <a:pt x="643" y="289"/>
                    <a:pt x="703" y="301"/>
                    <a:pt x="751" y="313"/>
                  </a:cubicBezTo>
                  <a:cubicBezTo>
                    <a:pt x="834" y="325"/>
                    <a:pt x="905" y="348"/>
                    <a:pt x="977" y="360"/>
                  </a:cubicBezTo>
                  <a:cubicBezTo>
                    <a:pt x="1132" y="384"/>
                    <a:pt x="1286" y="408"/>
                    <a:pt x="1429" y="444"/>
                  </a:cubicBezTo>
                  <a:lnTo>
                    <a:pt x="1465" y="456"/>
                  </a:lnTo>
                  <a:lnTo>
                    <a:pt x="1501" y="456"/>
                  </a:lnTo>
                  <a:cubicBezTo>
                    <a:pt x="1715" y="503"/>
                    <a:pt x="1929" y="539"/>
                    <a:pt x="2144" y="587"/>
                  </a:cubicBezTo>
                  <a:cubicBezTo>
                    <a:pt x="2215" y="598"/>
                    <a:pt x="2275" y="610"/>
                    <a:pt x="2334" y="622"/>
                  </a:cubicBezTo>
                  <a:lnTo>
                    <a:pt x="2417" y="646"/>
                  </a:lnTo>
                  <a:lnTo>
                    <a:pt x="2525" y="658"/>
                  </a:lnTo>
                  <a:cubicBezTo>
                    <a:pt x="2596" y="682"/>
                    <a:pt x="2667" y="694"/>
                    <a:pt x="2739" y="706"/>
                  </a:cubicBezTo>
                  <a:lnTo>
                    <a:pt x="2882" y="741"/>
                  </a:lnTo>
                  <a:cubicBezTo>
                    <a:pt x="3037" y="777"/>
                    <a:pt x="3191" y="813"/>
                    <a:pt x="3346" y="848"/>
                  </a:cubicBezTo>
                  <a:cubicBezTo>
                    <a:pt x="3560" y="896"/>
                    <a:pt x="3787" y="944"/>
                    <a:pt x="4037" y="1015"/>
                  </a:cubicBezTo>
                  <a:cubicBezTo>
                    <a:pt x="4227" y="1051"/>
                    <a:pt x="4430" y="1110"/>
                    <a:pt x="4620" y="1158"/>
                  </a:cubicBezTo>
                  <a:cubicBezTo>
                    <a:pt x="4715" y="1182"/>
                    <a:pt x="4811" y="1206"/>
                    <a:pt x="4906" y="1229"/>
                  </a:cubicBezTo>
                  <a:cubicBezTo>
                    <a:pt x="4906" y="1241"/>
                    <a:pt x="4906" y="1253"/>
                    <a:pt x="4906" y="1265"/>
                  </a:cubicBezTo>
                  <a:cubicBezTo>
                    <a:pt x="4906" y="1301"/>
                    <a:pt x="4918" y="1325"/>
                    <a:pt x="4930" y="1360"/>
                  </a:cubicBezTo>
                  <a:cubicBezTo>
                    <a:pt x="4953" y="1408"/>
                    <a:pt x="4977" y="1456"/>
                    <a:pt x="5013" y="1503"/>
                  </a:cubicBezTo>
                  <a:cubicBezTo>
                    <a:pt x="5049" y="1539"/>
                    <a:pt x="5096" y="1575"/>
                    <a:pt x="5156" y="1610"/>
                  </a:cubicBezTo>
                  <a:lnTo>
                    <a:pt x="5180" y="1610"/>
                  </a:lnTo>
                  <a:cubicBezTo>
                    <a:pt x="5204" y="1634"/>
                    <a:pt x="5239" y="1646"/>
                    <a:pt x="5275" y="1646"/>
                  </a:cubicBezTo>
                  <a:lnTo>
                    <a:pt x="5323" y="1646"/>
                  </a:lnTo>
                  <a:cubicBezTo>
                    <a:pt x="5333" y="1650"/>
                    <a:pt x="5342" y="1651"/>
                    <a:pt x="5351" y="1651"/>
                  </a:cubicBezTo>
                  <a:cubicBezTo>
                    <a:pt x="5373" y="1651"/>
                    <a:pt x="5393" y="1643"/>
                    <a:pt x="5418" y="1634"/>
                  </a:cubicBezTo>
                  <a:cubicBezTo>
                    <a:pt x="5442" y="1634"/>
                    <a:pt x="5477" y="1622"/>
                    <a:pt x="5513" y="1599"/>
                  </a:cubicBezTo>
                  <a:cubicBezTo>
                    <a:pt x="5513" y="1599"/>
                    <a:pt x="5525" y="1587"/>
                    <a:pt x="5537" y="1587"/>
                  </a:cubicBezTo>
                  <a:lnTo>
                    <a:pt x="5561" y="1622"/>
                  </a:lnTo>
                  <a:lnTo>
                    <a:pt x="5585" y="1646"/>
                  </a:lnTo>
                  <a:lnTo>
                    <a:pt x="5596" y="1670"/>
                  </a:lnTo>
                  <a:lnTo>
                    <a:pt x="5656" y="1729"/>
                  </a:lnTo>
                  <a:lnTo>
                    <a:pt x="5704" y="1801"/>
                  </a:lnTo>
                  <a:lnTo>
                    <a:pt x="5739" y="1849"/>
                  </a:lnTo>
                  <a:lnTo>
                    <a:pt x="5763" y="1872"/>
                  </a:lnTo>
                  <a:cubicBezTo>
                    <a:pt x="5811" y="1920"/>
                    <a:pt x="5858" y="1980"/>
                    <a:pt x="5906" y="2039"/>
                  </a:cubicBezTo>
                  <a:lnTo>
                    <a:pt x="6156" y="2349"/>
                  </a:lnTo>
                  <a:lnTo>
                    <a:pt x="6204" y="2396"/>
                  </a:lnTo>
                  <a:lnTo>
                    <a:pt x="6216" y="2408"/>
                  </a:lnTo>
                  <a:cubicBezTo>
                    <a:pt x="6251" y="2444"/>
                    <a:pt x="6275" y="2491"/>
                    <a:pt x="6323" y="2527"/>
                  </a:cubicBezTo>
                  <a:cubicBezTo>
                    <a:pt x="6644" y="2884"/>
                    <a:pt x="6966" y="3253"/>
                    <a:pt x="7287" y="3611"/>
                  </a:cubicBezTo>
                  <a:cubicBezTo>
                    <a:pt x="7299" y="3623"/>
                    <a:pt x="7323" y="3646"/>
                    <a:pt x="7335" y="3670"/>
                  </a:cubicBezTo>
                  <a:cubicBezTo>
                    <a:pt x="7370" y="3706"/>
                    <a:pt x="7406" y="3742"/>
                    <a:pt x="7430" y="3777"/>
                  </a:cubicBezTo>
                  <a:lnTo>
                    <a:pt x="7513" y="3873"/>
                  </a:lnTo>
                  <a:lnTo>
                    <a:pt x="7597" y="3968"/>
                  </a:lnTo>
                  <a:lnTo>
                    <a:pt x="8180" y="4647"/>
                  </a:lnTo>
                  <a:cubicBezTo>
                    <a:pt x="8240" y="4730"/>
                    <a:pt x="8311" y="4813"/>
                    <a:pt x="8371" y="4897"/>
                  </a:cubicBezTo>
                  <a:lnTo>
                    <a:pt x="8382" y="4897"/>
                  </a:lnTo>
                  <a:lnTo>
                    <a:pt x="8442" y="4980"/>
                  </a:lnTo>
                  <a:lnTo>
                    <a:pt x="9025" y="5682"/>
                  </a:lnTo>
                  <a:cubicBezTo>
                    <a:pt x="9228" y="5932"/>
                    <a:pt x="9430" y="6182"/>
                    <a:pt x="9621" y="6421"/>
                  </a:cubicBezTo>
                  <a:lnTo>
                    <a:pt x="9835" y="6682"/>
                  </a:lnTo>
                  <a:lnTo>
                    <a:pt x="10561" y="7599"/>
                  </a:lnTo>
                  <a:cubicBezTo>
                    <a:pt x="10645" y="7683"/>
                    <a:pt x="10716" y="7778"/>
                    <a:pt x="10788" y="7873"/>
                  </a:cubicBezTo>
                  <a:lnTo>
                    <a:pt x="10811" y="7909"/>
                  </a:lnTo>
                  <a:cubicBezTo>
                    <a:pt x="10942" y="8076"/>
                    <a:pt x="11073" y="8230"/>
                    <a:pt x="11204" y="8397"/>
                  </a:cubicBezTo>
                  <a:cubicBezTo>
                    <a:pt x="11526" y="8790"/>
                    <a:pt x="11847" y="9195"/>
                    <a:pt x="12157" y="9588"/>
                  </a:cubicBezTo>
                  <a:cubicBezTo>
                    <a:pt x="12181" y="9623"/>
                    <a:pt x="12204" y="9647"/>
                    <a:pt x="12228" y="9683"/>
                  </a:cubicBezTo>
                  <a:lnTo>
                    <a:pt x="12240" y="9683"/>
                  </a:lnTo>
                  <a:lnTo>
                    <a:pt x="12276" y="9730"/>
                  </a:lnTo>
                  <a:lnTo>
                    <a:pt x="12490" y="9992"/>
                  </a:lnTo>
                  <a:lnTo>
                    <a:pt x="12550" y="10052"/>
                  </a:lnTo>
                  <a:lnTo>
                    <a:pt x="12907" y="10469"/>
                  </a:lnTo>
                  <a:lnTo>
                    <a:pt x="13062" y="10659"/>
                  </a:lnTo>
                  <a:cubicBezTo>
                    <a:pt x="13133" y="10754"/>
                    <a:pt x="13216" y="10850"/>
                    <a:pt x="13300" y="10933"/>
                  </a:cubicBezTo>
                  <a:lnTo>
                    <a:pt x="13383" y="11052"/>
                  </a:lnTo>
                  <a:lnTo>
                    <a:pt x="13895" y="11659"/>
                  </a:lnTo>
                  <a:lnTo>
                    <a:pt x="13907" y="11671"/>
                  </a:lnTo>
                  <a:lnTo>
                    <a:pt x="14324" y="12207"/>
                  </a:lnTo>
                  <a:cubicBezTo>
                    <a:pt x="14359" y="12255"/>
                    <a:pt x="14395" y="12302"/>
                    <a:pt x="14431" y="12338"/>
                  </a:cubicBezTo>
                  <a:cubicBezTo>
                    <a:pt x="14502" y="12433"/>
                    <a:pt x="14598" y="12540"/>
                    <a:pt x="14681" y="12648"/>
                  </a:cubicBezTo>
                  <a:lnTo>
                    <a:pt x="14776" y="12778"/>
                  </a:lnTo>
                  <a:lnTo>
                    <a:pt x="15205" y="13290"/>
                  </a:lnTo>
                  <a:cubicBezTo>
                    <a:pt x="15300" y="13410"/>
                    <a:pt x="15407" y="13529"/>
                    <a:pt x="15491" y="13636"/>
                  </a:cubicBezTo>
                  <a:lnTo>
                    <a:pt x="15598" y="13755"/>
                  </a:lnTo>
                  <a:cubicBezTo>
                    <a:pt x="15681" y="13862"/>
                    <a:pt x="15776" y="13969"/>
                    <a:pt x="15860" y="14076"/>
                  </a:cubicBezTo>
                  <a:lnTo>
                    <a:pt x="15943" y="14160"/>
                  </a:lnTo>
                  <a:cubicBezTo>
                    <a:pt x="16038" y="14279"/>
                    <a:pt x="16133" y="14398"/>
                    <a:pt x="16241" y="14517"/>
                  </a:cubicBezTo>
                  <a:cubicBezTo>
                    <a:pt x="16336" y="14636"/>
                    <a:pt x="16443" y="14755"/>
                    <a:pt x="16538" y="14874"/>
                  </a:cubicBezTo>
                  <a:cubicBezTo>
                    <a:pt x="16574" y="14910"/>
                    <a:pt x="16598" y="14945"/>
                    <a:pt x="16634" y="14981"/>
                  </a:cubicBezTo>
                  <a:lnTo>
                    <a:pt x="16681" y="15041"/>
                  </a:lnTo>
                  <a:lnTo>
                    <a:pt x="16753" y="15124"/>
                  </a:lnTo>
                  <a:lnTo>
                    <a:pt x="16764" y="15148"/>
                  </a:lnTo>
                  <a:cubicBezTo>
                    <a:pt x="16788" y="15172"/>
                    <a:pt x="16812" y="15207"/>
                    <a:pt x="16836" y="15231"/>
                  </a:cubicBezTo>
                  <a:lnTo>
                    <a:pt x="16848" y="15243"/>
                  </a:lnTo>
                  <a:cubicBezTo>
                    <a:pt x="16848" y="15255"/>
                    <a:pt x="16872" y="15279"/>
                    <a:pt x="16895" y="15279"/>
                  </a:cubicBezTo>
                  <a:cubicBezTo>
                    <a:pt x="16902" y="15282"/>
                    <a:pt x="16909" y="15284"/>
                    <a:pt x="16916" y="15284"/>
                  </a:cubicBezTo>
                  <a:cubicBezTo>
                    <a:pt x="16933" y="15284"/>
                    <a:pt x="16950" y="15275"/>
                    <a:pt x="16967" y="15267"/>
                  </a:cubicBezTo>
                  <a:cubicBezTo>
                    <a:pt x="16979" y="15255"/>
                    <a:pt x="17003" y="15243"/>
                    <a:pt x="17003" y="15219"/>
                  </a:cubicBezTo>
                  <a:cubicBezTo>
                    <a:pt x="17015" y="15195"/>
                    <a:pt x="17003" y="15172"/>
                    <a:pt x="16991" y="15148"/>
                  </a:cubicBezTo>
                  <a:cubicBezTo>
                    <a:pt x="16979" y="15124"/>
                    <a:pt x="16967" y="15112"/>
                    <a:pt x="16943" y="15088"/>
                  </a:cubicBezTo>
                  <a:cubicBezTo>
                    <a:pt x="16943" y="15076"/>
                    <a:pt x="16943" y="15076"/>
                    <a:pt x="16931" y="15076"/>
                  </a:cubicBezTo>
                  <a:lnTo>
                    <a:pt x="16907" y="15053"/>
                  </a:lnTo>
                  <a:lnTo>
                    <a:pt x="16884" y="15017"/>
                  </a:lnTo>
                  <a:lnTo>
                    <a:pt x="16872" y="14993"/>
                  </a:lnTo>
                  <a:cubicBezTo>
                    <a:pt x="16836" y="14969"/>
                    <a:pt x="16812" y="14934"/>
                    <a:pt x="16788" y="14898"/>
                  </a:cubicBezTo>
                  <a:lnTo>
                    <a:pt x="16681" y="14779"/>
                  </a:lnTo>
                  <a:lnTo>
                    <a:pt x="16586" y="14648"/>
                  </a:lnTo>
                  <a:cubicBezTo>
                    <a:pt x="16455" y="14505"/>
                    <a:pt x="16336" y="14362"/>
                    <a:pt x="16181" y="14183"/>
                  </a:cubicBezTo>
                  <a:lnTo>
                    <a:pt x="16122" y="14112"/>
                  </a:lnTo>
                  <a:cubicBezTo>
                    <a:pt x="16002" y="13981"/>
                    <a:pt x="15895" y="13838"/>
                    <a:pt x="15776" y="13707"/>
                  </a:cubicBezTo>
                  <a:lnTo>
                    <a:pt x="15633" y="13529"/>
                  </a:lnTo>
                  <a:lnTo>
                    <a:pt x="15479" y="13362"/>
                  </a:lnTo>
                  <a:cubicBezTo>
                    <a:pt x="15443" y="13314"/>
                    <a:pt x="15407" y="13267"/>
                    <a:pt x="15371" y="13219"/>
                  </a:cubicBezTo>
                  <a:lnTo>
                    <a:pt x="15252" y="13088"/>
                  </a:lnTo>
                  <a:lnTo>
                    <a:pt x="14776" y="12493"/>
                  </a:lnTo>
                  <a:lnTo>
                    <a:pt x="14776" y="12505"/>
                  </a:lnTo>
                  <a:lnTo>
                    <a:pt x="14550" y="12207"/>
                  </a:lnTo>
                  <a:lnTo>
                    <a:pt x="14359" y="11957"/>
                  </a:lnTo>
                  <a:lnTo>
                    <a:pt x="14312" y="11897"/>
                  </a:lnTo>
                  <a:lnTo>
                    <a:pt x="14097" y="11647"/>
                  </a:lnTo>
                  <a:lnTo>
                    <a:pt x="14086" y="11624"/>
                  </a:lnTo>
                  <a:lnTo>
                    <a:pt x="14074" y="11612"/>
                  </a:lnTo>
                  <a:cubicBezTo>
                    <a:pt x="14062" y="11588"/>
                    <a:pt x="14038" y="11564"/>
                    <a:pt x="14014" y="11528"/>
                  </a:cubicBezTo>
                  <a:lnTo>
                    <a:pt x="13597" y="11028"/>
                  </a:lnTo>
                  <a:lnTo>
                    <a:pt x="13502" y="10909"/>
                  </a:lnTo>
                  <a:lnTo>
                    <a:pt x="13395" y="10790"/>
                  </a:lnTo>
                  <a:lnTo>
                    <a:pt x="13371" y="10754"/>
                  </a:lnTo>
                  <a:cubicBezTo>
                    <a:pt x="13312" y="10683"/>
                    <a:pt x="13240" y="10600"/>
                    <a:pt x="13181" y="10528"/>
                  </a:cubicBezTo>
                  <a:lnTo>
                    <a:pt x="13038" y="10362"/>
                  </a:lnTo>
                  <a:lnTo>
                    <a:pt x="13002" y="10314"/>
                  </a:lnTo>
                  <a:cubicBezTo>
                    <a:pt x="12764" y="10028"/>
                    <a:pt x="12526" y="9754"/>
                    <a:pt x="12288" y="9469"/>
                  </a:cubicBezTo>
                  <a:lnTo>
                    <a:pt x="12062" y="9183"/>
                  </a:lnTo>
                  <a:cubicBezTo>
                    <a:pt x="11823" y="8885"/>
                    <a:pt x="11573" y="8576"/>
                    <a:pt x="11335" y="8278"/>
                  </a:cubicBezTo>
                  <a:lnTo>
                    <a:pt x="11300" y="8230"/>
                  </a:lnTo>
                  <a:cubicBezTo>
                    <a:pt x="11240" y="8159"/>
                    <a:pt x="11180" y="8076"/>
                    <a:pt x="11121" y="8004"/>
                  </a:cubicBezTo>
                  <a:lnTo>
                    <a:pt x="11109" y="7992"/>
                  </a:lnTo>
                  <a:cubicBezTo>
                    <a:pt x="11073" y="7945"/>
                    <a:pt x="11026" y="7897"/>
                    <a:pt x="10990" y="7849"/>
                  </a:cubicBezTo>
                  <a:lnTo>
                    <a:pt x="10788" y="7587"/>
                  </a:lnTo>
                  <a:lnTo>
                    <a:pt x="10418" y="7135"/>
                  </a:lnTo>
                  <a:cubicBezTo>
                    <a:pt x="10264" y="6933"/>
                    <a:pt x="10097" y="6730"/>
                    <a:pt x="9930" y="6528"/>
                  </a:cubicBezTo>
                  <a:lnTo>
                    <a:pt x="9787" y="6349"/>
                  </a:lnTo>
                  <a:lnTo>
                    <a:pt x="9645" y="6171"/>
                  </a:lnTo>
                  <a:lnTo>
                    <a:pt x="9525" y="6028"/>
                  </a:lnTo>
                  <a:lnTo>
                    <a:pt x="9478" y="5968"/>
                  </a:lnTo>
                  <a:cubicBezTo>
                    <a:pt x="9406" y="5885"/>
                    <a:pt x="9335" y="5801"/>
                    <a:pt x="9275" y="5718"/>
                  </a:cubicBezTo>
                  <a:cubicBezTo>
                    <a:pt x="9180" y="5599"/>
                    <a:pt x="9085" y="5492"/>
                    <a:pt x="9002" y="5385"/>
                  </a:cubicBezTo>
                  <a:lnTo>
                    <a:pt x="8871" y="5218"/>
                  </a:lnTo>
                  <a:lnTo>
                    <a:pt x="8621" y="4920"/>
                  </a:lnTo>
                  <a:lnTo>
                    <a:pt x="8371" y="4623"/>
                  </a:lnTo>
                  <a:cubicBezTo>
                    <a:pt x="8347" y="4587"/>
                    <a:pt x="8323" y="4551"/>
                    <a:pt x="8299" y="4527"/>
                  </a:cubicBezTo>
                  <a:cubicBezTo>
                    <a:pt x="8204" y="4420"/>
                    <a:pt x="8121" y="4313"/>
                    <a:pt x="8037" y="4218"/>
                  </a:cubicBezTo>
                  <a:lnTo>
                    <a:pt x="7787" y="3932"/>
                  </a:lnTo>
                  <a:lnTo>
                    <a:pt x="7549" y="3646"/>
                  </a:lnTo>
                  <a:cubicBezTo>
                    <a:pt x="7525" y="3611"/>
                    <a:pt x="7490" y="3587"/>
                    <a:pt x="7466" y="3551"/>
                  </a:cubicBezTo>
                  <a:lnTo>
                    <a:pt x="7454" y="3539"/>
                  </a:lnTo>
                  <a:lnTo>
                    <a:pt x="7406" y="3492"/>
                  </a:lnTo>
                  <a:lnTo>
                    <a:pt x="7097" y="3134"/>
                  </a:lnTo>
                  <a:cubicBezTo>
                    <a:pt x="6966" y="2992"/>
                    <a:pt x="6835" y="2849"/>
                    <a:pt x="6704" y="2706"/>
                  </a:cubicBezTo>
                  <a:lnTo>
                    <a:pt x="6573" y="2551"/>
                  </a:lnTo>
                  <a:lnTo>
                    <a:pt x="6442" y="2408"/>
                  </a:lnTo>
                  <a:cubicBezTo>
                    <a:pt x="6406" y="2361"/>
                    <a:pt x="6370" y="2325"/>
                    <a:pt x="6335" y="2277"/>
                  </a:cubicBezTo>
                  <a:lnTo>
                    <a:pt x="6323" y="2265"/>
                  </a:lnTo>
                  <a:lnTo>
                    <a:pt x="6287" y="2218"/>
                  </a:lnTo>
                  <a:lnTo>
                    <a:pt x="6156" y="2075"/>
                  </a:lnTo>
                  <a:lnTo>
                    <a:pt x="6025" y="1920"/>
                  </a:lnTo>
                  <a:cubicBezTo>
                    <a:pt x="5977" y="1860"/>
                    <a:pt x="5930" y="1801"/>
                    <a:pt x="5882" y="1753"/>
                  </a:cubicBezTo>
                  <a:lnTo>
                    <a:pt x="5858" y="1718"/>
                  </a:lnTo>
                  <a:lnTo>
                    <a:pt x="5823" y="1670"/>
                  </a:lnTo>
                  <a:lnTo>
                    <a:pt x="5787" y="1622"/>
                  </a:lnTo>
                  <a:lnTo>
                    <a:pt x="5739" y="1575"/>
                  </a:lnTo>
                  <a:lnTo>
                    <a:pt x="5715" y="1539"/>
                  </a:lnTo>
                  <a:cubicBezTo>
                    <a:pt x="5692" y="1515"/>
                    <a:pt x="5668" y="1479"/>
                    <a:pt x="5644" y="1456"/>
                  </a:cubicBezTo>
                  <a:cubicBezTo>
                    <a:pt x="5668" y="1432"/>
                    <a:pt x="5680" y="1408"/>
                    <a:pt x="5680" y="1372"/>
                  </a:cubicBezTo>
                  <a:cubicBezTo>
                    <a:pt x="5692" y="1348"/>
                    <a:pt x="5692" y="1325"/>
                    <a:pt x="5692" y="1301"/>
                  </a:cubicBezTo>
                  <a:cubicBezTo>
                    <a:pt x="5692" y="1289"/>
                    <a:pt x="5692" y="1277"/>
                    <a:pt x="5692" y="1253"/>
                  </a:cubicBezTo>
                  <a:cubicBezTo>
                    <a:pt x="5692" y="1229"/>
                    <a:pt x="5692" y="1206"/>
                    <a:pt x="5692" y="1182"/>
                  </a:cubicBezTo>
                  <a:cubicBezTo>
                    <a:pt x="5692" y="1158"/>
                    <a:pt x="5692" y="1134"/>
                    <a:pt x="5680" y="1098"/>
                  </a:cubicBezTo>
                  <a:cubicBezTo>
                    <a:pt x="5680" y="1075"/>
                    <a:pt x="5668" y="1063"/>
                    <a:pt x="5656" y="1039"/>
                  </a:cubicBezTo>
                  <a:lnTo>
                    <a:pt x="5644" y="1027"/>
                  </a:lnTo>
                  <a:cubicBezTo>
                    <a:pt x="5632" y="991"/>
                    <a:pt x="5620" y="968"/>
                    <a:pt x="5608" y="956"/>
                  </a:cubicBezTo>
                  <a:cubicBezTo>
                    <a:pt x="5596" y="932"/>
                    <a:pt x="5573" y="896"/>
                    <a:pt x="5549" y="872"/>
                  </a:cubicBezTo>
                  <a:cubicBezTo>
                    <a:pt x="5525" y="848"/>
                    <a:pt x="5501" y="837"/>
                    <a:pt x="5477" y="825"/>
                  </a:cubicBezTo>
                  <a:cubicBezTo>
                    <a:pt x="5454" y="813"/>
                    <a:pt x="5430" y="801"/>
                    <a:pt x="5394" y="789"/>
                  </a:cubicBezTo>
                  <a:cubicBezTo>
                    <a:pt x="5374" y="784"/>
                    <a:pt x="5353" y="781"/>
                    <a:pt x="5329" y="781"/>
                  </a:cubicBezTo>
                  <a:cubicBezTo>
                    <a:pt x="5295" y="781"/>
                    <a:pt x="5257" y="787"/>
                    <a:pt x="5215" y="801"/>
                  </a:cubicBezTo>
                  <a:cubicBezTo>
                    <a:pt x="5168" y="813"/>
                    <a:pt x="5120" y="848"/>
                    <a:pt x="5073" y="884"/>
                  </a:cubicBezTo>
                  <a:cubicBezTo>
                    <a:pt x="5025" y="920"/>
                    <a:pt x="4989" y="968"/>
                    <a:pt x="4953" y="1015"/>
                  </a:cubicBezTo>
                  <a:cubicBezTo>
                    <a:pt x="4942" y="1027"/>
                    <a:pt x="4942" y="1051"/>
                    <a:pt x="4930" y="1075"/>
                  </a:cubicBezTo>
                  <a:cubicBezTo>
                    <a:pt x="4596" y="979"/>
                    <a:pt x="4227" y="884"/>
                    <a:pt x="3775" y="777"/>
                  </a:cubicBezTo>
                  <a:cubicBezTo>
                    <a:pt x="3406" y="682"/>
                    <a:pt x="3013" y="598"/>
                    <a:pt x="2537" y="503"/>
                  </a:cubicBezTo>
                  <a:cubicBezTo>
                    <a:pt x="2096" y="408"/>
                    <a:pt x="1679" y="325"/>
                    <a:pt x="1274" y="241"/>
                  </a:cubicBezTo>
                  <a:lnTo>
                    <a:pt x="1096" y="217"/>
                  </a:lnTo>
                  <a:lnTo>
                    <a:pt x="917" y="182"/>
                  </a:lnTo>
                  <a:lnTo>
                    <a:pt x="870" y="170"/>
                  </a:lnTo>
                  <a:cubicBezTo>
                    <a:pt x="834" y="158"/>
                    <a:pt x="798" y="158"/>
                    <a:pt x="762" y="146"/>
                  </a:cubicBezTo>
                  <a:lnTo>
                    <a:pt x="632" y="122"/>
                  </a:lnTo>
                  <a:cubicBezTo>
                    <a:pt x="465" y="86"/>
                    <a:pt x="286" y="51"/>
                    <a:pt x="108" y="3"/>
                  </a:cubicBezTo>
                  <a:cubicBezTo>
                    <a:pt x="101" y="2"/>
                    <a:pt x="95" y="1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2650625" y="4185475"/>
              <a:ext cx="22350" cy="23225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298" y="631"/>
                  </a:moveTo>
                  <a:lnTo>
                    <a:pt x="298" y="631"/>
                  </a:lnTo>
                  <a:cubicBezTo>
                    <a:pt x="322" y="643"/>
                    <a:pt x="345" y="667"/>
                    <a:pt x="369" y="667"/>
                  </a:cubicBezTo>
                  <a:lnTo>
                    <a:pt x="345" y="667"/>
                  </a:lnTo>
                  <a:cubicBezTo>
                    <a:pt x="334" y="655"/>
                    <a:pt x="322" y="655"/>
                    <a:pt x="310" y="643"/>
                  </a:cubicBezTo>
                  <a:cubicBezTo>
                    <a:pt x="310" y="643"/>
                    <a:pt x="298" y="631"/>
                    <a:pt x="298" y="631"/>
                  </a:cubicBezTo>
                  <a:close/>
                  <a:moveTo>
                    <a:pt x="381" y="203"/>
                  </a:moveTo>
                  <a:cubicBezTo>
                    <a:pt x="417" y="203"/>
                    <a:pt x="453" y="214"/>
                    <a:pt x="476" y="226"/>
                  </a:cubicBezTo>
                  <a:cubicBezTo>
                    <a:pt x="512" y="238"/>
                    <a:pt x="548" y="262"/>
                    <a:pt x="584" y="274"/>
                  </a:cubicBezTo>
                  <a:cubicBezTo>
                    <a:pt x="607" y="298"/>
                    <a:pt x="631" y="322"/>
                    <a:pt x="655" y="345"/>
                  </a:cubicBezTo>
                  <a:cubicBezTo>
                    <a:pt x="667" y="369"/>
                    <a:pt x="679" y="393"/>
                    <a:pt x="691" y="417"/>
                  </a:cubicBezTo>
                  <a:cubicBezTo>
                    <a:pt x="703" y="429"/>
                    <a:pt x="703" y="453"/>
                    <a:pt x="715" y="464"/>
                  </a:cubicBezTo>
                  <a:cubicBezTo>
                    <a:pt x="715" y="488"/>
                    <a:pt x="715" y="512"/>
                    <a:pt x="715" y="536"/>
                  </a:cubicBezTo>
                  <a:cubicBezTo>
                    <a:pt x="703" y="560"/>
                    <a:pt x="703" y="595"/>
                    <a:pt x="691" y="619"/>
                  </a:cubicBezTo>
                  <a:cubicBezTo>
                    <a:pt x="679" y="643"/>
                    <a:pt x="667" y="679"/>
                    <a:pt x="643" y="703"/>
                  </a:cubicBezTo>
                  <a:cubicBezTo>
                    <a:pt x="631" y="726"/>
                    <a:pt x="619" y="738"/>
                    <a:pt x="595" y="750"/>
                  </a:cubicBezTo>
                  <a:cubicBezTo>
                    <a:pt x="584" y="762"/>
                    <a:pt x="572" y="774"/>
                    <a:pt x="560" y="774"/>
                  </a:cubicBezTo>
                  <a:cubicBezTo>
                    <a:pt x="548" y="774"/>
                    <a:pt x="548" y="786"/>
                    <a:pt x="536" y="786"/>
                  </a:cubicBezTo>
                  <a:cubicBezTo>
                    <a:pt x="536" y="786"/>
                    <a:pt x="548" y="774"/>
                    <a:pt x="548" y="774"/>
                  </a:cubicBezTo>
                  <a:cubicBezTo>
                    <a:pt x="560" y="762"/>
                    <a:pt x="584" y="750"/>
                    <a:pt x="595" y="738"/>
                  </a:cubicBezTo>
                  <a:cubicBezTo>
                    <a:pt x="607" y="726"/>
                    <a:pt x="619" y="703"/>
                    <a:pt x="631" y="691"/>
                  </a:cubicBezTo>
                  <a:cubicBezTo>
                    <a:pt x="643" y="667"/>
                    <a:pt x="655" y="643"/>
                    <a:pt x="655" y="619"/>
                  </a:cubicBezTo>
                  <a:cubicBezTo>
                    <a:pt x="667" y="595"/>
                    <a:pt x="667" y="572"/>
                    <a:pt x="667" y="548"/>
                  </a:cubicBezTo>
                  <a:cubicBezTo>
                    <a:pt x="667" y="512"/>
                    <a:pt x="655" y="488"/>
                    <a:pt x="643" y="453"/>
                  </a:cubicBezTo>
                  <a:cubicBezTo>
                    <a:pt x="631" y="405"/>
                    <a:pt x="607" y="369"/>
                    <a:pt x="572" y="334"/>
                  </a:cubicBezTo>
                  <a:cubicBezTo>
                    <a:pt x="536" y="286"/>
                    <a:pt x="488" y="250"/>
                    <a:pt x="429" y="238"/>
                  </a:cubicBezTo>
                  <a:cubicBezTo>
                    <a:pt x="405" y="226"/>
                    <a:pt x="381" y="214"/>
                    <a:pt x="357" y="214"/>
                  </a:cubicBezTo>
                  <a:cubicBezTo>
                    <a:pt x="334" y="214"/>
                    <a:pt x="310" y="214"/>
                    <a:pt x="286" y="226"/>
                  </a:cubicBezTo>
                  <a:cubicBezTo>
                    <a:pt x="226" y="238"/>
                    <a:pt x="179" y="286"/>
                    <a:pt x="167" y="345"/>
                  </a:cubicBezTo>
                  <a:cubicBezTo>
                    <a:pt x="155" y="381"/>
                    <a:pt x="155" y="417"/>
                    <a:pt x="167" y="453"/>
                  </a:cubicBezTo>
                  <a:cubicBezTo>
                    <a:pt x="155" y="429"/>
                    <a:pt x="155" y="417"/>
                    <a:pt x="143" y="393"/>
                  </a:cubicBezTo>
                  <a:cubicBezTo>
                    <a:pt x="155" y="381"/>
                    <a:pt x="155" y="357"/>
                    <a:pt x="167" y="334"/>
                  </a:cubicBezTo>
                  <a:cubicBezTo>
                    <a:pt x="179" y="310"/>
                    <a:pt x="191" y="286"/>
                    <a:pt x="203" y="262"/>
                  </a:cubicBezTo>
                  <a:cubicBezTo>
                    <a:pt x="214" y="250"/>
                    <a:pt x="226" y="238"/>
                    <a:pt x="238" y="226"/>
                  </a:cubicBezTo>
                  <a:cubicBezTo>
                    <a:pt x="238" y="226"/>
                    <a:pt x="238" y="226"/>
                    <a:pt x="238" y="214"/>
                  </a:cubicBezTo>
                  <a:cubicBezTo>
                    <a:pt x="262" y="214"/>
                    <a:pt x="286" y="203"/>
                    <a:pt x="310" y="203"/>
                  </a:cubicBezTo>
                  <a:close/>
                  <a:moveTo>
                    <a:pt x="369" y="0"/>
                  </a:moveTo>
                  <a:cubicBezTo>
                    <a:pt x="298" y="12"/>
                    <a:pt x="226" y="48"/>
                    <a:pt x="167" y="95"/>
                  </a:cubicBezTo>
                  <a:cubicBezTo>
                    <a:pt x="143" y="107"/>
                    <a:pt x="119" y="131"/>
                    <a:pt x="95" y="155"/>
                  </a:cubicBezTo>
                  <a:cubicBezTo>
                    <a:pt x="48" y="191"/>
                    <a:pt x="24" y="238"/>
                    <a:pt x="12" y="286"/>
                  </a:cubicBezTo>
                  <a:cubicBezTo>
                    <a:pt x="0" y="334"/>
                    <a:pt x="0" y="369"/>
                    <a:pt x="0" y="417"/>
                  </a:cubicBezTo>
                  <a:cubicBezTo>
                    <a:pt x="0" y="429"/>
                    <a:pt x="0" y="441"/>
                    <a:pt x="0" y="453"/>
                  </a:cubicBezTo>
                  <a:cubicBezTo>
                    <a:pt x="12" y="572"/>
                    <a:pt x="72" y="667"/>
                    <a:pt x="131" y="750"/>
                  </a:cubicBezTo>
                  <a:cubicBezTo>
                    <a:pt x="167" y="786"/>
                    <a:pt x="203" y="822"/>
                    <a:pt x="238" y="845"/>
                  </a:cubicBezTo>
                  <a:cubicBezTo>
                    <a:pt x="286" y="881"/>
                    <a:pt x="334" y="905"/>
                    <a:pt x="393" y="917"/>
                  </a:cubicBezTo>
                  <a:cubicBezTo>
                    <a:pt x="441" y="929"/>
                    <a:pt x="500" y="929"/>
                    <a:pt x="548" y="929"/>
                  </a:cubicBezTo>
                  <a:cubicBezTo>
                    <a:pt x="595" y="917"/>
                    <a:pt x="643" y="893"/>
                    <a:pt x="691" y="857"/>
                  </a:cubicBezTo>
                  <a:cubicBezTo>
                    <a:pt x="738" y="822"/>
                    <a:pt x="774" y="762"/>
                    <a:pt x="810" y="703"/>
                  </a:cubicBezTo>
                  <a:cubicBezTo>
                    <a:pt x="814" y="705"/>
                    <a:pt x="819" y="706"/>
                    <a:pt x="823" y="706"/>
                  </a:cubicBezTo>
                  <a:cubicBezTo>
                    <a:pt x="846" y="706"/>
                    <a:pt x="871" y="684"/>
                    <a:pt x="881" y="655"/>
                  </a:cubicBezTo>
                  <a:lnTo>
                    <a:pt x="869" y="655"/>
                  </a:lnTo>
                  <a:cubicBezTo>
                    <a:pt x="881" y="607"/>
                    <a:pt x="893" y="560"/>
                    <a:pt x="893" y="512"/>
                  </a:cubicBezTo>
                  <a:cubicBezTo>
                    <a:pt x="881" y="453"/>
                    <a:pt x="869" y="393"/>
                    <a:pt x="846" y="345"/>
                  </a:cubicBezTo>
                  <a:cubicBezTo>
                    <a:pt x="822" y="298"/>
                    <a:pt x="798" y="262"/>
                    <a:pt x="762" y="226"/>
                  </a:cubicBezTo>
                  <a:cubicBezTo>
                    <a:pt x="738" y="179"/>
                    <a:pt x="703" y="143"/>
                    <a:pt x="667" y="95"/>
                  </a:cubicBezTo>
                  <a:cubicBezTo>
                    <a:pt x="655" y="83"/>
                    <a:pt x="631" y="72"/>
                    <a:pt x="607" y="48"/>
                  </a:cubicBezTo>
                  <a:cubicBezTo>
                    <a:pt x="584" y="36"/>
                    <a:pt x="560" y="24"/>
                    <a:pt x="536" y="12"/>
                  </a:cubicBezTo>
                  <a:cubicBezTo>
                    <a:pt x="476" y="0"/>
                    <a:pt x="429" y="0"/>
                    <a:pt x="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3075675" y="4570200"/>
              <a:ext cx="24125" cy="23675"/>
            </a:xfrm>
            <a:custGeom>
              <a:avLst/>
              <a:gdLst/>
              <a:ahLst/>
              <a:cxnLst/>
              <a:rect l="l" t="t" r="r" b="b"/>
              <a:pathLst>
                <a:path w="965" h="947" extrusionOk="0">
                  <a:moveTo>
                    <a:pt x="572" y="173"/>
                  </a:moveTo>
                  <a:lnTo>
                    <a:pt x="572" y="173"/>
                  </a:lnTo>
                  <a:cubicBezTo>
                    <a:pt x="580" y="177"/>
                    <a:pt x="588" y="181"/>
                    <a:pt x="596" y="184"/>
                  </a:cubicBezTo>
                  <a:lnTo>
                    <a:pt x="584" y="184"/>
                  </a:lnTo>
                  <a:cubicBezTo>
                    <a:pt x="578" y="179"/>
                    <a:pt x="575" y="176"/>
                    <a:pt x="572" y="173"/>
                  </a:cubicBezTo>
                  <a:close/>
                  <a:moveTo>
                    <a:pt x="608" y="351"/>
                  </a:moveTo>
                  <a:cubicBezTo>
                    <a:pt x="631" y="363"/>
                    <a:pt x="643" y="375"/>
                    <a:pt x="667" y="387"/>
                  </a:cubicBezTo>
                  <a:cubicBezTo>
                    <a:pt x="679" y="399"/>
                    <a:pt x="703" y="411"/>
                    <a:pt x="715" y="435"/>
                  </a:cubicBezTo>
                  <a:cubicBezTo>
                    <a:pt x="727" y="446"/>
                    <a:pt x="738" y="470"/>
                    <a:pt x="750" y="482"/>
                  </a:cubicBezTo>
                  <a:cubicBezTo>
                    <a:pt x="750" y="506"/>
                    <a:pt x="762" y="530"/>
                    <a:pt x="762" y="542"/>
                  </a:cubicBezTo>
                  <a:cubicBezTo>
                    <a:pt x="762" y="565"/>
                    <a:pt x="762" y="577"/>
                    <a:pt x="762" y="589"/>
                  </a:cubicBezTo>
                  <a:cubicBezTo>
                    <a:pt x="762" y="613"/>
                    <a:pt x="762" y="625"/>
                    <a:pt x="762" y="637"/>
                  </a:cubicBezTo>
                  <a:cubicBezTo>
                    <a:pt x="750" y="649"/>
                    <a:pt x="750" y="661"/>
                    <a:pt x="738" y="673"/>
                  </a:cubicBezTo>
                  <a:cubicBezTo>
                    <a:pt x="738" y="673"/>
                    <a:pt x="727" y="685"/>
                    <a:pt x="715" y="685"/>
                  </a:cubicBezTo>
                  <a:cubicBezTo>
                    <a:pt x="691" y="708"/>
                    <a:pt x="655" y="720"/>
                    <a:pt x="631" y="744"/>
                  </a:cubicBezTo>
                  <a:cubicBezTo>
                    <a:pt x="619" y="744"/>
                    <a:pt x="609" y="747"/>
                    <a:pt x="600" y="751"/>
                  </a:cubicBezTo>
                  <a:lnTo>
                    <a:pt x="600" y="751"/>
                  </a:lnTo>
                  <a:cubicBezTo>
                    <a:pt x="642" y="733"/>
                    <a:pt x="680" y="690"/>
                    <a:pt x="691" y="637"/>
                  </a:cubicBezTo>
                  <a:cubicBezTo>
                    <a:pt x="703" y="589"/>
                    <a:pt x="703" y="530"/>
                    <a:pt x="679" y="470"/>
                  </a:cubicBezTo>
                  <a:cubicBezTo>
                    <a:pt x="655" y="435"/>
                    <a:pt x="619" y="387"/>
                    <a:pt x="596" y="351"/>
                  </a:cubicBezTo>
                  <a:close/>
                  <a:moveTo>
                    <a:pt x="477" y="768"/>
                  </a:moveTo>
                  <a:cubicBezTo>
                    <a:pt x="484" y="772"/>
                    <a:pt x="492" y="773"/>
                    <a:pt x="501" y="773"/>
                  </a:cubicBezTo>
                  <a:cubicBezTo>
                    <a:pt x="501" y="773"/>
                    <a:pt x="502" y="773"/>
                    <a:pt x="502" y="773"/>
                  </a:cubicBezTo>
                  <a:lnTo>
                    <a:pt x="502" y="773"/>
                  </a:lnTo>
                  <a:cubicBezTo>
                    <a:pt x="493" y="776"/>
                    <a:pt x="483" y="780"/>
                    <a:pt x="477" y="780"/>
                  </a:cubicBezTo>
                  <a:lnTo>
                    <a:pt x="477" y="768"/>
                  </a:lnTo>
                  <a:close/>
                  <a:moveTo>
                    <a:pt x="474" y="1"/>
                  </a:moveTo>
                  <a:cubicBezTo>
                    <a:pt x="436" y="1"/>
                    <a:pt x="400" y="9"/>
                    <a:pt x="357" y="18"/>
                  </a:cubicBezTo>
                  <a:cubicBezTo>
                    <a:pt x="334" y="18"/>
                    <a:pt x="310" y="30"/>
                    <a:pt x="286" y="42"/>
                  </a:cubicBezTo>
                  <a:cubicBezTo>
                    <a:pt x="262" y="54"/>
                    <a:pt x="227" y="65"/>
                    <a:pt x="203" y="89"/>
                  </a:cubicBezTo>
                  <a:cubicBezTo>
                    <a:pt x="167" y="125"/>
                    <a:pt x="131" y="161"/>
                    <a:pt x="96" y="208"/>
                  </a:cubicBezTo>
                  <a:cubicBezTo>
                    <a:pt x="60" y="256"/>
                    <a:pt x="36" y="304"/>
                    <a:pt x="12" y="363"/>
                  </a:cubicBezTo>
                  <a:cubicBezTo>
                    <a:pt x="0" y="411"/>
                    <a:pt x="0" y="470"/>
                    <a:pt x="0" y="518"/>
                  </a:cubicBezTo>
                  <a:cubicBezTo>
                    <a:pt x="0" y="577"/>
                    <a:pt x="24" y="637"/>
                    <a:pt x="48" y="685"/>
                  </a:cubicBezTo>
                  <a:cubicBezTo>
                    <a:pt x="72" y="732"/>
                    <a:pt x="107" y="780"/>
                    <a:pt x="143" y="804"/>
                  </a:cubicBezTo>
                  <a:cubicBezTo>
                    <a:pt x="191" y="851"/>
                    <a:pt x="238" y="875"/>
                    <a:pt x="298" y="887"/>
                  </a:cubicBezTo>
                  <a:cubicBezTo>
                    <a:pt x="346" y="911"/>
                    <a:pt x="393" y="911"/>
                    <a:pt x="441" y="923"/>
                  </a:cubicBezTo>
                  <a:cubicBezTo>
                    <a:pt x="453" y="923"/>
                    <a:pt x="465" y="923"/>
                    <a:pt x="477" y="935"/>
                  </a:cubicBezTo>
                  <a:cubicBezTo>
                    <a:pt x="500" y="935"/>
                    <a:pt x="524" y="946"/>
                    <a:pt x="560" y="946"/>
                  </a:cubicBezTo>
                  <a:lnTo>
                    <a:pt x="631" y="946"/>
                  </a:lnTo>
                  <a:cubicBezTo>
                    <a:pt x="691" y="935"/>
                    <a:pt x="738" y="911"/>
                    <a:pt x="774" y="887"/>
                  </a:cubicBezTo>
                  <a:cubicBezTo>
                    <a:pt x="834" y="851"/>
                    <a:pt x="869" y="804"/>
                    <a:pt x="893" y="756"/>
                  </a:cubicBezTo>
                  <a:cubicBezTo>
                    <a:pt x="917" y="720"/>
                    <a:pt x="929" y="673"/>
                    <a:pt x="941" y="625"/>
                  </a:cubicBezTo>
                  <a:cubicBezTo>
                    <a:pt x="941" y="625"/>
                    <a:pt x="953" y="613"/>
                    <a:pt x="953" y="613"/>
                  </a:cubicBezTo>
                  <a:cubicBezTo>
                    <a:pt x="965" y="554"/>
                    <a:pt x="965" y="494"/>
                    <a:pt x="953" y="446"/>
                  </a:cubicBezTo>
                  <a:cubicBezTo>
                    <a:pt x="953" y="411"/>
                    <a:pt x="941" y="387"/>
                    <a:pt x="941" y="363"/>
                  </a:cubicBezTo>
                  <a:cubicBezTo>
                    <a:pt x="929" y="339"/>
                    <a:pt x="917" y="315"/>
                    <a:pt x="905" y="292"/>
                  </a:cubicBezTo>
                  <a:cubicBezTo>
                    <a:pt x="881" y="232"/>
                    <a:pt x="846" y="196"/>
                    <a:pt x="810" y="149"/>
                  </a:cubicBezTo>
                  <a:cubicBezTo>
                    <a:pt x="774" y="113"/>
                    <a:pt x="727" y="77"/>
                    <a:pt x="679" y="54"/>
                  </a:cubicBezTo>
                  <a:cubicBezTo>
                    <a:pt x="655" y="42"/>
                    <a:pt x="631" y="30"/>
                    <a:pt x="608" y="18"/>
                  </a:cubicBezTo>
                  <a:cubicBezTo>
                    <a:pt x="584" y="18"/>
                    <a:pt x="548" y="6"/>
                    <a:pt x="524" y="6"/>
                  </a:cubicBezTo>
                  <a:cubicBezTo>
                    <a:pt x="507" y="2"/>
                    <a:pt x="490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Rectangle 1"/>
          <p:cNvSpPr/>
          <p:nvPr/>
        </p:nvSpPr>
        <p:spPr>
          <a:xfrm>
            <a:off x="346363" y="2001032"/>
            <a:ext cx="477289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  <a:latin typeface="NotesESAbold"/>
              </a:rPr>
              <a:t>ANITA</a:t>
            </a:r>
            <a:endParaRPr lang="en-US" sz="2000" dirty="0" smtClean="0">
              <a:solidFill>
                <a:schemeClr val="accent4"/>
              </a:solidFill>
              <a:latin typeface="NotesESAbol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  <a:latin typeface="NotesESAbold"/>
              </a:rPr>
              <a:t>Environmental </a:t>
            </a:r>
            <a:r>
              <a:rPr lang="en-US" sz="2000" dirty="0">
                <a:solidFill>
                  <a:schemeClr val="accent4"/>
                </a:solidFill>
                <a:latin typeface="NotesESAbold"/>
              </a:rPr>
              <a:t>Control and Life Support System (ECLSS</a:t>
            </a:r>
            <a:r>
              <a:rPr lang="en-US" sz="2000" dirty="0" smtClean="0">
                <a:solidFill>
                  <a:schemeClr val="accent4"/>
                </a:solidFill>
                <a:latin typeface="NotesESAbold"/>
              </a:rPr>
              <a:t>)</a:t>
            </a:r>
            <a:endParaRPr lang="en-US" sz="2000" dirty="0" smtClean="0">
              <a:solidFill>
                <a:schemeClr val="accent4"/>
              </a:solidFill>
              <a:latin typeface="NotesESAbol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/>
                </a:solidFill>
                <a:latin typeface="NotesESAbold"/>
              </a:rPr>
              <a:t>Temperature and Humidity Control</a:t>
            </a:r>
            <a:br>
              <a:rPr lang="en-US" sz="2000" dirty="0" smtClean="0">
                <a:solidFill>
                  <a:schemeClr val="tx1"/>
                </a:solidFill>
                <a:latin typeface="NotesESAbold"/>
              </a:rPr>
            </a:br>
            <a:endParaRPr lang="en-US" sz="2000" dirty="0">
              <a:solidFill>
                <a:schemeClr val="tx1"/>
              </a:solidFill>
              <a:latin typeface="NotesESAbold"/>
            </a:endParaRPr>
          </a:p>
        </p:txBody>
      </p:sp>
      <p:pic>
        <p:nvPicPr>
          <p:cNvPr id="3074" name="Picture 2" descr="ESA - ANITA – air quality monitoring for the International Space Stat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390" y="1705970"/>
            <a:ext cx="3011622" cy="24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9"/>
          <p:cNvSpPr txBox="1">
            <a:spLocks noGrp="1"/>
          </p:cNvSpPr>
          <p:nvPr>
            <p:ph type="title"/>
          </p:nvPr>
        </p:nvSpPr>
        <p:spPr>
          <a:xfrm>
            <a:off x="1252631" y="2105483"/>
            <a:ext cx="6773218" cy="19676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bg-BG" sz="4400" dirty="0"/>
              <a:t>Р</a:t>
            </a:r>
            <a:r>
              <a:rPr lang="bg-BG" sz="4400" dirty="0" smtClean="0"/>
              <a:t>ешения </a:t>
            </a:r>
            <a:r>
              <a:rPr lang="bg-BG" sz="4400" dirty="0"/>
              <a:t>и начин на </a:t>
            </a:r>
            <a:r>
              <a:rPr lang="bg-BG" sz="4400" dirty="0" smtClean="0"/>
              <a:t>функциониране </a:t>
            </a:r>
            <a:r>
              <a:rPr lang="bg-BG" sz="4400" dirty="0"/>
              <a:t>на проекта </a:t>
            </a:r>
            <a:endParaRPr lang="bg-BG" sz="4400" dirty="0"/>
          </a:p>
        </p:txBody>
      </p:sp>
      <p:sp>
        <p:nvSpPr>
          <p:cNvPr id="617" name="Google Shape;617;p39"/>
          <p:cNvSpPr txBox="1">
            <a:spLocks noGrp="1"/>
          </p:cNvSpPr>
          <p:nvPr>
            <p:ph type="title" idx="2"/>
          </p:nvPr>
        </p:nvSpPr>
        <p:spPr>
          <a:xfrm>
            <a:off x="3453448" y="558152"/>
            <a:ext cx="2139300" cy="1171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  <p:sp>
        <p:nvSpPr>
          <p:cNvPr id="618" name="Google Shape;618;p39"/>
          <p:cNvSpPr/>
          <p:nvPr/>
        </p:nvSpPr>
        <p:spPr>
          <a:xfrm rot="-2098987">
            <a:off x="9643438" y="2923455"/>
            <a:ext cx="24249" cy="17287"/>
          </a:xfrm>
          <a:custGeom>
            <a:avLst/>
            <a:gdLst/>
            <a:ahLst/>
            <a:cxnLst/>
            <a:rect l="l" t="t" r="r" b="b"/>
            <a:pathLst>
              <a:path w="209" h="149" extrusionOk="0">
                <a:moveTo>
                  <a:pt x="108" y="1"/>
                </a:moveTo>
                <a:cubicBezTo>
                  <a:pt x="53" y="1"/>
                  <a:pt x="1" y="62"/>
                  <a:pt x="44" y="123"/>
                </a:cubicBezTo>
                <a:cubicBezTo>
                  <a:pt x="59" y="141"/>
                  <a:pt x="78" y="148"/>
                  <a:pt x="96" y="148"/>
                </a:cubicBezTo>
                <a:cubicBezTo>
                  <a:pt x="152" y="148"/>
                  <a:pt x="208" y="81"/>
                  <a:pt x="163" y="28"/>
                </a:cubicBezTo>
                <a:cubicBezTo>
                  <a:pt x="148" y="9"/>
                  <a:pt x="127" y="1"/>
                  <a:pt x="10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619" name="Google Shape;619;p39"/>
          <p:cNvPicPr preferRelativeResize="0"/>
          <p:nvPr/>
        </p:nvPicPr>
        <p:blipFill rotWithShape="1">
          <a:blip r:embed="rId1"/>
          <a:srcRect l="14418" t="14301" r="16228" b="16374"/>
          <a:stretch>
            <a:fillRect/>
          </a:stretch>
        </p:blipFill>
        <p:spPr>
          <a:xfrm rot="3834114">
            <a:off x="-1299774" y="3388001"/>
            <a:ext cx="3061994" cy="306079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620" name="Google Shape;620;p39"/>
          <p:cNvGrpSpPr/>
          <p:nvPr/>
        </p:nvGrpSpPr>
        <p:grpSpPr>
          <a:xfrm>
            <a:off x="956008" y="2820206"/>
            <a:ext cx="1128846" cy="946429"/>
            <a:chOff x="8316000" y="274575"/>
            <a:chExt cx="235000" cy="197025"/>
          </a:xfrm>
        </p:grpSpPr>
        <p:sp>
          <p:nvSpPr>
            <p:cNvPr id="621" name="Google Shape;621;p39"/>
            <p:cNvSpPr/>
            <p:nvPr/>
          </p:nvSpPr>
          <p:spPr>
            <a:xfrm>
              <a:off x="8323225" y="387625"/>
              <a:ext cx="84550" cy="63600"/>
            </a:xfrm>
            <a:custGeom>
              <a:avLst/>
              <a:gdLst/>
              <a:ahLst/>
              <a:cxnLst/>
              <a:rect l="l" t="t" r="r" b="b"/>
              <a:pathLst>
                <a:path w="3382" h="2544" extrusionOk="0">
                  <a:moveTo>
                    <a:pt x="1877" y="108"/>
                  </a:moveTo>
                  <a:cubicBezTo>
                    <a:pt x="2306" y="108"/>
                    <a:pt x="2716" y="299"/>
                    <a:pt x="2935" y="766"/>
                  </a:cubicBezTo>
                  <a:cubicBezTo>
                    <a:pt x="2937" y="769"/>
                    <a:pt x="2939" y="773"/>
                    <a:pt x="2941" y="776"/>
                  </a:cubicBezTo>
                  <a:lnTo>
                    <a:pt x="2941" y="776"/>
                  </a:lnTo>
                  <a:cubicBezTo>
                    <a:pt x="3248" y="1698"/>
                    <a:pt x="2389" y="2425"/>
                    <a:pt x="1567" y="2425"/>
                  </a:cubicBezTo>
                  <a:cubicBezTo>
                    <a:pt x="1169" y="2425"/>
                    <a:pt x="780" y="2254"/>
                    <a:pt x="537" y="1851"/>
                  </a:cubicBezTo>
                  <a:cubicBezTo>
                    <a:pt x="1" y="949"/>
                    <a:pt x="979" y="108"/>
                    <a:pt x="1877" y="108"/>
                  </a:cubicBezTo>
                  <a:close/>
                  <a:moveTo>
                    <a:pt x="1878" y="0"/>
                  </a:moveTo>
                  <a:cubicBezTo>
                    <a:pt x="994" y="0"/>
                    <a:pt x="50" y="781"/>
                    <a:pt x="404" y="1791"/>
                  </a:cubicBezTo>
                  <a:cubicBezTo>
                    <a:pt x="590" y="2321"/>
                    <a:pt x="1023" y="2543"/>
                    <a:pt x="1490" y="2543"/>
                  </a:cubicBezTo>
                  <a:cubicBezTo>
                    <a:pt x="2376" y="2543"/>
                    <a:pt x="3382" y="1741"/>
                    <a:pt x="3028" y="732"/>
                  </a:cubicBezTo>
                  <a:cubicBezTo>
                    <a:pt x="3027" y="727"/>
                    <a:pt x="3024" y="723"/>
                    <a:pt x="3021" y="719"/>
                  </a:cubicBezTo>
                  <a:lnTo>
                    <a:pt x="3021" y="719"/>
                  </a:lnTo>
                  <a:cubicBezTo>
                    <a:pt x="2786" y="214"/>
                    <a:pt x="2340" y="0"/>
                    <a:pt x="1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8316000" y="274575"/>
              <a:ext cx="187600" cy="188725"/>
            </a:xfrm>
            <a:custGeom>
              <a:avLst/>
              <a:gdLst/>
              <a:ahLst/>
              <a:cxnLst/>
              <a:rect l="l" t="t" r="r" b="b"/>
              <a:pathLst>
                <a:path w="7504" h="7549" extrusionOk="0">
                  <a:moveTo>
                    <a:pt x="7404" y="0"/>
                  </a:moveTo>
                  <a:cubicBezTo>
                    <a:pt x="7372" y="0"/>
                    <a:pt x="7327" y="12"/>
                    <a:pt x="7267" y="39"/>
                  </a:cubicBezTo>
                  <a:cubicBezTo>
                    <a:pt x="6654" y="312"/>
                    <a:pt x="6121" y="832"/>
                    <a:pt x="5588" y="1238"/>
                  </a:cubicBezTo>
                  <a:cubicBezTo>
                    <a:pt x="4896" y="1751"/>
                    <a:pt x="4170" y="2171"/>
                    <a:pt x="3397" y="2557"/>
                  </a:cubicBezTo>
                  <a:cubicBezTo>
                    <a:pt x="2731" y="2897"/>
                    <a:pt x="1999" y="3223"/>
                    <a:pt x="1452" y="3749"/>
                  </a:cubicBezTo>
                  <a:cubicBezTo>
                    <a:pt x="886" y="4302"/>
                    <a:pt x="327" y="5028"/>
                    <a:pt x="147" y="5807"/>
                  </a:cubicBezTo>
                  <a:cubicBezTo>
                    <a:pt x="0" y="6460"/>
                    <a:pt x="207" y="7266"/>
                    <a:pt x="866" y="7545"/>
                  </a:cubicBezTo>
                  <a:cubicBezTo>
                    <a:pt x="873" y="7548"/>
                    <a:pt x="879" y="7549"/>
                    <a:pt x="885" y="7549"/>
                  </a:cubicBezTo>
                  <a:cubicBezTo>
                    <a:pt x="929" y="7549"/>
                    <a:pt x="960" y="7489"/>
                    <a:pt x="913" y="7465"/>
                  </a:cubicBezTo>
                  <a:cubicBezTo>
                    <a:pt x="47" y="7059"/>
                    <a:pt x="114" y="5954"/>
                    <a:pt x="480" y="5228"/>
                  </a:cubicBezTo>
                  <a:cubicBezTo>
                    <a:pt x="793" y="4602"/>
                    <a:pt x="1293" y="3949"/>
                    <a:pt x="1865" y="3543"/>
                  </a:cubicBezTo>
                  <a:cubicBezTo>
                    <a:pt x="2418" y="3150"/>
                    <a:pt x="3051" y="2857"/>
                    <a:pt x="3650" y="2550"/>
                  </a:cubicBezTo>
                  <a:cubicBezTo>
                    <a:pt x="4323" y="2211"/>
                    <a:pt x="4949" y="1831"/>
                    <a:pt x="5562" y="1391"/>
                  </a:cubicBezTo>
                  <a:cubicBezTo>
                    <a:pt x="6015" y="1058"/>
                    <a:pt x="6448" y="699"/>
                    <a:pt x="6920" y="379"/>
                  </a:cubicBezTo>
                  <a:cubicBezTo>
                    <a:pt x="7014" y="312"/>
                    <a:pt x="7114" y="246"/>
                    <a:pt x="7213" y="186"/>
                  </a:cubicBezTo>
                  <a:cubicBezTo>
                    <a:pt x="7236" y="172"/>
                    <a:pt x="7261" y="159"/>
                    <a:pt x="7286" y="148"/>
                  </a:cubicBezTo>
                  <a:lnTo>
                    <a:pt x="7286" y="148"/>
                  </a:lnTo>
                  <a:cubicBezTo>
                    <a:pt x="7170" y="264"/>
                    <a:pt x="7033" y="362"/>
                    <a:pt x="6914" y="466"/>
                  </a:cubicBezTo>
                  <a:cubicBezTo>
                    <a:pt x="6514" y="799"/>
                    <a:pt x="6095" y="1118"/>
                    <a:pt x="5708" y="1478"/>
                  </a:cubicBezTo>
                  <a:cubicBezTo>
                    <a:pt x="5255" y="1891"/>
                    <a:pt x="4922" y="2430"/>
                    <a:pt x="4483" y="2863"/>
                  </a:cubicBezTo>
                  <a:cubicBezTo>
                    <a:pt x="4452" y="2894"/>
                    <a:pt x="4484" y="2936"/>
                    <a:pt x="4519" y="2936"/>
                  </a:cubicBezTo>
                  <a:cubicBezTo>
                    <a:pt x="4529" y="2936"/>
                    <a:pt x="4540" y="2932"/>
                    <a:pt x="4549" y="2923"/>
                  </a:cubicBezTo>
                  <a:cubicBezTo>
                    <a:pt x="5036" y="2450"/>
                    <a:pt x="5415" y="1864"/>
                    <a:pt x="5928" y="1418"/>
                  </a:cubicBezTo>
                  <a:cubicBezTo>
                    <a:pt x="6394" y="1012"/>
                    <a:pt x="6894" y="645"/>
                    <a:pt x="7347" y="226"/>
                  </a:cubicBezTo>
                  <a:cubicBezTo>
                    <a:pt x="7473" y="115"/>
                    <a:pt x="7503" y="0"/>
                    <a:pt x="7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8417750" y="349250"/>
              <a:ext cx="46250" cy="31575"/>
            </a:xfrm>
            <a:custGeom>
              <a:avLst/>
              <a:gdLst/>
              <a:ahLst/>
              <a:cxnLst/>
              <a:rect l="l" t="t" r="r" b="b"/>
              <a:pathLst>
                <a:path w="1850" h="1263" extrusionOk="0">
                  <a:moveTo>
                    <a:pt x="1789" y="1"/>
                  </a:moveTo>
                  <a:cubicBezTo>
                    <a:pt x="1781" y="1"/>
                    <a:pt x="1773" y="4"/>
                    <a:pt x="1765" y="9"/>
                  </a:cubicBezTo>
                  <a:cubicBezTo>
                    <a:pt x="1172" y="369"/>
                    <a:pt x="606" y="775"/>
                    <a:pt x="40" y="1182"/>
                  </a:cubicBezTo>
                  <a:cubicBezTo>
                    <a:pt x="1" y="1204"/>
                    <a:pt x="22" y="1263"/>
                    <a:pt x="57" y="1263"/>
                  </a:cubicBezTo>
                  <a:cubicBezTo>
                    <a:pt x="64" y="1263"/>
                    <a:pt x="72" y="1260"/>
                    <a:pt x="80" y="1255"/>
                  </a:cubicBezTo>
                  <a:cubicBezTo>
                    <a:pt x="666" y="875"/>
                    <a:pt x="1219" y="449"/>
                    <a:pt x="1811" y="83"/>
                  </a:cubicBezTo>
                  <a:cubicBezTo>
                    <a:pt x="1850" y="55"/>
                    <a:pt x="1825" y="1"/>
                    <a:pt x="17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8350450" y="435150"/>
              <a:ext cx="72000" cy="36450"/>
            </a:xfrm>
            <a:custGeom>
              <a:avLst/>
              <a:gdLst/>
              <a:ahLst/>
              <a:cxnLst/>
              <a:rect l="l" t="t" r="r" b="b"/>
              <a:pathLst>
                <a:path w="2880" h="1458" extrusionOk="0">
                  <a:moveTo>
                    <a:pt x="2816" y="1"/>
                  </a:moveTo>
                  <a:cubicBezTo>
                    <a:pt x="2811" y="1"/>
                    <a:pt x="2805" y="2"/>
                    <a:pt x="2798" y="3"/>
                  </a:cubicBezTo>
                  <a:cubicBezTo>
                    <a:pt x="2379" y="143"/>
                    <a:pt x="1979" y="456"/>
                    <a:pt x="1606" y="689"/>
                  </a:cubicBezTo>
                  <a:cubicBezTo>
                    <a:pt x="1226" y="930"/>
                    <a:pt x="803" y="1345"/>
                    <a:pt x="346" y="1345"/>
                  </a:cubicBezTo>
                  <a:cubicBezTo>
                    <a:pt x="259" y="1345"/>
                    <a:pt x="170" y="1330"/>
                    <a:pt x="81" y="1296"/>
                  </a:cubicBezTo>
                  <a:cubicBezTo>
                    <a:pt x="75" y="1294"/>
                    <a:pt x="70" y="1293"/>
                    <a:pt x="65" y="1293"/>
                  </a:cubicBezTo>
                  <a:cubicBezTo>
                    <a:pt x="17" y="1293"/>
                    <a:pt x="0" y="1371"/>
                    <a:pt x="54" y="1395"/>
                  </a:cubicBezTo>
                  <a:cubicBezTo>
                    <a:pt x="170" y="1439"/>
                    <a:pt x="276" y="1457"/>
                    <a:pt x="374" y="1457"/>
                  </a:cubicBezTo>
                  <a:cubicBezTo>
                    <a:pt x="746" y="1457"/>
                    <a:pt x="1017" y="1190"/>
                    <a:pt x="1360" y="969"/>
                  </a:cubicBezTo>
                  <a:cubicBezTo>
                    <a:pt x="1813" y="676"/>
                    <a:pt x="2312" y="270"/>
                    <a:pt x="2825" y="97"/>
                  </a:cubicBezTo>
                  <a:cubicBezTo>
                    <a:pt x="2879" y="79"/>
                    <a:pt x="2868" y="1"/>
                    <a:pt x="28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8417300" y="357275"/>
              <a:ext cx="119175" cy="70325"/>
            </a:xfrm>
            <a:custGeom>
              <a:avLst/>
              <a:gdLst/>
              <a:ahLst/>
              <a:cxnLst/>
              <a:rect l="l" t="t" r="r" b="b"/>
              <a:pathLst>
                <a:path w="4767" h="2813" extrusionOk="0">
                  <a:moveTo>
                    <a:pt x="4685" y="1"/>
                  </a:moveTo>
                  <a:cubicBezTo>
                    <a:pt x="4556" y="1"/>
                    <a:pt x="4343" y="157"/>
                    <a:pt x="4234" y="208"/>
                  </a:cubicBezTo>
                  <a:cubicBezTo>
                    <a:pt x="4001" y="321"/>
                    <a:pt x="3734" y="428"/>
                    <a:pt x="3528" y="588"/>
                  </a:cubicBezTo>
                  <a:cubicBezTo>
                    <a:pt x="3484" y="620"/>
                    <a:pt x="3508" y="684"/>
                    <a:pt x="3547" y="684"/>
                  </a:cubicBezTo>
                  <a:cubicBezTo>
                    <a:pt x="3555" y="684"/>
                    <a:pt x="3565" y="681"/>
                    <a:pt x="3574" y="674"/>
                  </a:cubicBezTo>
                  <a:cubicBezTo>
                    <a:pt x="3761" y="534"/>
                    <a:pt x="3994" y="441"/>
                    <a:pt x="4207" y="334"/>
                  </a:cubicBezTo>
                  <a:cubicBezTo>
                    <a:pt x="4282" y="297"/>
                    <a:pt x="4357" y="260"/>
                    <a:pt x="4432" y="224"/>
                  </a:cubicBezTo>
                  <a:lnTo>
                    <a:pt x="4432" y="224"/>
                  </a:lnTo>
                  <a:cubicBezTo>
                    <a:pt x="4042" y="551"/>
                    <a:pt x="3606" y="822"/>
                    <a:pt x="3175" y="1094"/>
                  </a:cubicBezTo>
                  <a:cubicBezTo>
                    <a:pt x="2695" y="1387"/>
                    <a:pt x="2216" y="1687"/>
                    <a:pt x="1723" y="1953"/>
                  </a:cubicBezTo>
                  <a:cubicBezTo>
                    <a:pt x="1223" y="2213"/>
                    <a:pt x="624" y="2632"/>
                    <a:pt x="64" y="2712"/>
                  </a:cubicBezTo>
                  <a:cubicBezTo>
                    <a:pt x="0" y="2725"/>
                    <a:pt x="29" y="2812"/>
                    <a:pt x="85" y="2812"/>
                  </a:cubicBezTo>
                  <a:cubicBezTo>
                    <a:pt x="87" y="2812"/>
                    <a:pt x="89" y="2812"/>
                    <a:pt x="91" y="2812"/>
                  </a:cubicBezTo>
                  <a:cubicBezTo>
                    <a:pt x="497" y="2752"/>
                    <a:pt x="924" y="2472"/>
                    <a:pt x="1283" y="2286"/>
                  </a:cubicBezTo>
                  <a:cubicBezTo>
                    <a:pt x="1716" y="2073"/>
                    <a:pt x="2136" y="1840"/>
                    <a:pt x="2549" y="1593"/>
                  </a:cubicBezTo>
                  <a:cubicBezTo>
                    <a:pt x="2988" y="1327"/>
                    <a:pt x="3421" y="1060"/>
                    <a:pt x="3854" y="781"/>
                  </a:cubicBezTo>
                  <a:cubicBezTo>
                    <a:pt x="4147" y="588"/>
                    <a:pt x="4533" y="354"/>
                    <a:pt x="4740" y="75"/>
                  </a:cubicBezTo>
                  <a:cubicBezTo>
                    <a:pt x="4767" y="41"/>
                    <a:pt x="4733" y="1"/>
                    <a:pt x="4700" y="1"/>
                  </a:cubicBezTo>
                  <a:cubicBezTo>
                    <a:pt x="4695" y="1"/>
                    <a:pt x="4690" y="1"/>
                    <a:pt x="46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8450675" y="359850"/>
              <a:ext cx="65825" cy="30000"/>
            </a:xfrm>
            <a:custGeom>
              <a:avLst/>
              <a:gdLst/>
              <a:ahLst/>
              <a:cxnLst/>
              <a:rect l="l" t="t" r="r" b="b"/>
              <a:pathLst>
                <a:path w="2633" h="1200" extrusionOk="0">
                  <a:moveTo>
                    <a:pt x="2578" y="1"/>
                  </a:moveTo>
                  <a:cubicBezTo>
                    <a:pt x="2572" y="1"/>
                    <a:pt x="2566" y="2"/>
                    <a:pt x="2559" y="5"/>
                  </a:cubicBezTo>
                  <a:cubicBezTo>
                    <a:pt x="1720" y="345"/>
                    <a:pt x="914" y="818"/>
                    <a:pt x="55" y="1097"/>
                  </a:cubicBezTo>
                  <a:cubicBezTo>
                    <a:pt x="0" y="1115"/>
                    <a:pt x="17" y="1200"/>
                    <a:pt x="66" y="1200"/>
                  </a:cubicBezTo>
                  <a:cubicBezTo>
                    <a:pt x="71" y="1200"/>
                    <a:pt x="76" y="1199"/>
                    <a:pt x="81" y="1197"/>
                  </a:cubicBezTo>
                  <a:cubicBezTo>
                    <a:pt x="941" y="917"/>
                    <a:pt x="1747" y="445"/>
                    <a:pt x="2586" y="98"/>
                  </a:cubicBezTo>
                  <a:cubicBezTo>
                    <a:pt x="2633" y="81"/>
                    <a:pt x="2623" y="1"/>
                    <a:pt x="2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8453125" y="337900"/>
              <a:ext cx="53475" cy="50850"/>
            </a:xfrm>
            <a:custGeom>
              <a:avLst/>
              <a:gdLst/>
              <a:ahLst/>
              <a:cxnLst/>
              <a:rect l="l" t="t" r="r" b="b"/>
              <a:pathLst>
                <a:path w="2139" h="2034" extrusionOk="0">
                  <a:moveTo>
                    <a:pt x="2076" y="0"/>
                  </a:moveTo>
                  <a:cubicBezTo>
                    <a:pt x="2067" y="0"/>
                    <a:pt x="2058" y="3"/>
                    <a:pt x="2048" y="11"/>
                  </a:cubicBezTo>
                  <a:cubicBezTo>
                    <a:pt x="1256" y="497"/>
                    <a:pt x="756" y="1376"/>
                    <a:pt x="43" y="1949"/>
                  </a:cubicBezTo>
                  <a:cubicBezTo>
                    <a:pt x="1" y="1981"/>
                    <a:pt x="39" y="2033"/>
                    <a:pt x="80" y="2033"/>
                  </a:cubicBezTo>
                  <a:cubicBezTo>
                    <a:pt x="90" y="2033"/>
                    <a:pt x="101" y="2030"/>
                    <a:pt x="110" y="2022"/>
                  </a:cubicBezTo>
                  <a:cubicBezTo>
                    <a:pt x="823" y="1449"/>
                    <a:pt x="1315" y="577"/>
                    <a:pt x="2095" y="97"/>
                  </a:cubicBezTo>
                  <a:cubicBezTo>
                    <a:pt x="2138" y="64"/>
                    <a:pt x="2115" y="0"/>
                    <a:pt x="2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8427100" y="297400"/>
              <a:ext cx="123900" cy="50775"/>
            </a:xfrm>
            <a:custGeom>
              <a:avLst/>
              <a:gdLst/>
              <a:ahLst/>
              <a:cxnLst/>
              <a:rect l="l" t="t" r="r" b="b"/>
              <a:pathLst>
                <a:path w="4956" h="2031" extrusionOk="0">
                  <a:moveTo>
                    <a:pt x="4881" y="1"/>
                  </a:moveTo>
                  <a:cubicBezTo>
                    <a:pt x="4874" y="1"/>
                    <a:pt x="4867" y="2"/>
                    <a:pt x="4861" y="5"/>
                  </a:cubicBezTo>
                  <a:cubicBezTo>
                    <a:pt x="4368" y="252"/>
                    <a:pt x="3808" y="338"/>
                    <a:pt x="3282" y="478"/>
                  </a:cubicBezTo>
                  <a:cubicBezTo>
                    <a:pt x="2936" y="572"/>
                    <a:pt x="2630" y="731"/>
                    <a:pt x="2310" y="878"/>
                  </a:cubicBezTo>
                  <a:cubicBezTo>
                    <a:pt x="1557" y="1224"/>
                    <a:pt x="758" y="1511"/>
                    <a:pt x="45" y="1937"/>
                  </a:cubicBezTo>
                  <a:cubicBezTo>
                    <a:pt x="0" y="1965"/>
                    <a:pt x="27" y="2031"/>
                    <a:pt x="72" y="2031"/>
                  </a:cubicBezTo>
                  <a:cubicBezTo>
                    <a:pt x="80" y="2031"/>
                    <a:pt x="89" y="2029"/>
                    <a:pt x="99" y="2024"/>
                  </a:cubicBezTo>
                  <a:cubicBezTo>
                    <a:pt x="805" y="1597"/>
                    <a:pt x="1611" y="1304"/>
                    <a:pt x="2356" y="965"/>
                  </a:cubicBezTo>
                  <a:cubicBezTo>
                    <a:pt x="2709" y="805"/>
                    <a:pt x="3042" y="652"/>
                    <a:pt x="3415" y="552"/>
                  </a:cubicBezTo>
                  <a:cubicBezTo>
                    <a:pt x="3847" y="436"/>
                    <a:pt x="4299" y="351"/>
                    <a:pt x="4719" y="179"/>
                  </a:cubicBezTo>
                  <a:lnTo>
                    <a:pt x="4719" y="179"/>
                  </a:lnTo>
                  <a:cubicBezTo>
                    <a:pt x="4505" y="424"/>
                    <a:pt x="4226" y="634"/>
                    <a:pt x="3988" y="845"/>
                  </a:cubicBezTo>
                  <a:cubicBezTo>
                    <a:pt x="3702" y="1111"/>
                    <a:pt x="3409" y="1404"/>
                    <a:pt x="3089" y="1631"/>
                  </a:cubicBezTo>
                  <a:cubicBezTo>
                    <a:pt x="3044" y="1659"/>
                    <a:pt x="3070" y="1725"/>
                    <a:pt x="3112" y="1725"/>
                  </a:cubicBezTo>
                  <a:cubicBezTo>
                    <a:pt x="3119" y="1725"/>
                    <a:pt x="3127" y="1722"/>
                    <a:pt x="3136" y="1717"/>
                  </a:cubicBezTo>
                  <a:cubicBezTo>
                    <a:pt x="3442" y="1504"/>
                    <a:pt x="3715" y="1224"/>
                    <a:pt x="3995" y="978"/>
                  </a:cubicBezTo>
                  <a:cubicBezTo>
                    <a:pt x="4308" y="698"/>
                    <a:pt x="4688" y="418"/>
                    <a:pt x="4927" y="79"/>
                  </a:cubicBezTo>
                  <a:cubicBezTo>
                    <a:pt x="4955" y="40"/>
                    <a:pt x="4918" y="1"/>
                    <a:pt x="4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8378475" y="354950"/>
              <a:ext cx="27225" cy="17550"/>
            </a:xfrm>
            <a:custGeom>
              <a:avLst/>
              <a:gdLst/>
              <a:ahLst/>
              <a:cxnLst/>
              <a:rect l="l" t="t" r="r" b="b"/>
              <a:pathLst>
                <a:path w="1089" h="702" extrusionOk="0">
                  <a:moveTo>
                    <a:pt x="1016" y="0"/>
                  </a:moveTo>
                  <a:cubicBezTo>
                    <a:pt x="1008" y="0"/>
                    <a:pt x="1000" y="3"/>
                    <a:pt x="991" y="8"/>
                  </a:cubicBezTo>
                  <a:cubicBezTo>
                    <a:pt x="665" y="188"/>
                    <a:pt x="359" y="408"/>
                    <a:pt x="46" y="607"/>
                  </a:cubicBezTo>
                  <a:cubicBezTo>
                    <a:pt x="1" y="635"/>
                    <a:pt x="32" y="701"/>
                    <a:pt x="74" y="701"/>
                  </a:cubicBezTo>
                  <a:cubicBezTo>
                    <a:pt x="82" y="701"/>
                    <a:pt x="91" y="699"/>
                    <a:pt x="99" y="694"/>
                  </a:cubicBezTo>
                  <a:cubicBezTo>
                    <a:pt x="412" y="494"/>
                    <a:pt x="712" y="274"/>
                    <a:pt x="1038" y="88"/>
                  </a:cubicBezTo>
                  <a:cubicBezTo>
                    <a:pt x="1089" y="65"/>
                    <a:pt x="1059" y="0"/>
                    <a:pt x="10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8413400" y="404225"/>
              <a:ext cx="21125" cy="13700"/>
            </a:xfrm>
            <a:custGeom>
              <a:avLst/>
              <a:gdLst/>
              <a:ahLst/>
              <a:cxnLst/>
              <a:rect l="l" t="t" r="r" b="b"/>
              <a:pathLst>
                <a:path w="845" h="548" extrusionOk="0">
                  <a:moveTo>
                    <a:pt x="773" y="1"/>
                  </a:moveTo>
                  <a:cubicBezTo>
                    <a:pt x="765" y="1"/>
                    <a:pt x="756" y="3"/>
                    <a:pt x="747" y="8"/>
                  </a:cubicBezTo>
                  <a:cubicBezTo>
                    <a:pt x="647" y="68"/>
                    <a:pt x="560" y="148"/>
                    <a:pt x="467" y="221"/>
                  </a:cubicBezTo>
                  <a:cubicBezTo>
                    <a:pt x="360" y="308"/>
                    <a:pt x="214" y="448"/>
                    <a:pt x="67" y="448"/>
                  </a:cubicBezTo>
                  <a:cubicBezTo>
                    <a:pt x="1" y="448"/>
                    <a:pt x="1" y="548"/>
                    <a:pt x="67" y="548"/>
                  </a:cubicBezTo>
                  <a:cubicBezTo>
                    <a:pt x="70" y="548"/>
                    <a:pt x="73" y="548"/>
                    <a:pt x="76" y="548"/>
                  </a:cubicBezTo>
                  <a:cubicBezTo>
                    <a:pt x="358" y="548"/>
                    <a:pt x="576" y="227"/>
                    <a:pt x="800" y="95"/>
                  </a:cubicBezTo>
                  <a:cubicBezTo>
                    <a:pt x="845" y="67"/>
                    <a:pt x="819" y="1"/>
                    <a:pt x="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8353475" y="401725"/>
              <a:ext cx="10900" cy="12200"/>
            </a:xfrm>
            <a:custGeom>
              <a:avLst/>
              <a:gdLst/>
              <a:ahLst/>
              <a:cxnLst/>
              <a:rect l="l" t="t" r="r" b="b"/>
              <a:pathLst>
                <a:path w="436" h="488" extrusionOk="0">
                  <a:moveTo>
                    <a:pt x="378" y="0"/>
                  </a:moveTo>
                  <a:cubicBezTo>
                    <a:pt x="374" y="0"/>
                    <a:pt x="370" y="1"/>
                    <a:pt x="366" y="2"/>
                  </a:cubicBezTo>
                  <a:cubicBezTo>
                    <a:pt x="173" y="68"/>
                    <a:pt x="0" y="222"/>
                    <a:pt x="27" y="448"/>
                  </a:cubicBezTo>
                  <a:cubicBezTo>
                    <a:pt x="30" y="475"/>
                    <a:pt x="52" y="488"/>
                    <a:pt x="72" y="488"/>
                  </a:cubicBezTo>
                  <a:cubicBezTo>
                    <a:pt x="93" y="488"/>
                    <a:pt x="113" y="475"/>
                    <a:pt x="113" y="448"/>
                  </a:cubicBezTo>
                  <a:cubicBezTo>
                    <a:pt x="113" y="268"/>
                    <a:pt x="226" y="148"/>
                    <a:pt x="386" y="82"/>
                  </a:cubicBezTo>
                  <a:cubicBezTo>
                    <a:pt x="436" y="69"/>
                    <a:pt x="422" y="0"/>
                    <a:pt x="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8383475" y="404750"/>
              <a:ext cx="3325" cy="7650"/>
            </a:xfrm>
            <a:custGeom>
              <a:avLst/>
              <a:gdLst/>
              <a:ahLst/>
              <a:cxnLst/>
              <a:rect l="l" t="t" r="r" b="b"/>
              <a:pathLst>
                <a:path w="133" h="306" extrusionOk="0">
                  <a:moveTo>
                    <a:pt x="79" y="0"/>
                  </a:moveTo>
                  <a:cubicBezTo>
                    <a:pt x="52" y="0"/>
                    <a:pt x="21" y="24"/>
                    <a:pt x="25" y="61"/>
                  </a:cubicBezTo>
                  <a:cubicBezTo>
                    <a:pt x="39" y="127"/>
                    <a:pt x="32" y="187"/>
                    <a:pt x="12" y="254"/>
                  </a:cubicBezTo>
                  <a:cubicBezTo>
                    <a:pt x="0" y="285"/>
                    <a:pt x="26" y="305"/>
                    <a:pt x="53" y="305"/>
                  </a:cubicBezTo>
                  <a:cubicBezTo>
                    <a:pt x="71" y="305"/>
                    <a:pt x="91" y="296"/>
                    <a:pt x="99" y="274"/>
                  </a:cubicBezTo>
                  <a:cubicBezTo>
                    <a:pt x="132" y="194"/>
                    <a:pt x="132" y="121"/>
                    <a:pt x="119" y="34"/>
                  </a:cubicBezTo>
                  <a:cubicBezTo>
                    <a:pt x="113" y="10"/>
                    <a:pt x="97" y="0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8374775" y="424475"/>
              <a:ext cx="12075" cy="8100"/>
            </a:xfrm>
            <a:custGeom>
              <a:avLst/>
              <a:gdLst/>
              <a:ahLst/>
              <a:cxnLst/>
              <a:rect l="l" t="t" r="r" b="b"/>
              <a:pathLst>
                <a:path w="483" h="324" extrusionOk="0">
                  <a:moveTo>
                    <a:pt x="420" y="1"/>
                  </a:moveTo>
                  <a:cubicBezTo>
                    <a:pt x="405" y="1"/>
                    <a:pt x="391" y="8"/>
                    <a:pt x="380" y="24"/>
                  </a:cubicBezTo>
                  <a:cubicBezTo>
                    <a:pt x="307" y="144"/>
                    <a:pt x="187" y="211"/>
                    <a:pt x="54" y="231"/>
                  </a:cubicBezTo>
                  <a:cubicBezTo>
                    <a:pt x="1" y="244"/>
                    <a:pt x="14" y="324"/>
                    <a:pt x="67" y="324"/>
                  </a:cubicBezTo>
                  <a:cubicBezTo>
                    <a:pt x="234" y="304"/>
                    <a:pt x="373" y="217"/>
                    <a:pt x="460" y="71"/>
                  </a:cubicBezTo>
                  <a:cubicBezTo>
                    <a:pt x="483" y="34"/>
                    <a:pt x="452" y="1"/>
                    <a:pt x="4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8344025" y="430650"/>
              <a:ext cx="11450" cy="8775"/>
            </a:xfrm>
            <a:custGeom>
              <a:avLst/>
              <a:gdLst/>
              <a:ahLst/>
              <a:cxnLst/>
              <a:rect l="l" t="t" r="r" b="b"/>
              <a:pathLst>
                <a:path w="458" h="351" extrusionOk="0">
                  <a:moveTo>
                    <a:pt x="63" y="0"/>
                  </a:moveTo>
                  <a:cubicBezTo>
                    <a:pt x="32" y="0"/>
                    <a:pt x="0" y="34"/>
                    <a:pt x="18" y="70"/>
                  </a:cubicBezTo>
                  <a:cubicBezTo>
                    <a:pt x="101" y="204"/>
                    <a:pt x="203" y="351"/>
                    <a:pt x="375" y="351"/>
                  </a:cubicBezTo>
                  <a:cubicBezTo>
                    <a:pt x="383" y="351"/>
                    <a:pt x="390" y="351"/>
                    <a:pt x="398" y="350"/>
                  </a:cubicBezTo>
                  <a:cubicBezTo>
                    <a:pt x="458" y="350"/>
                    <a:pt x="458" y="263"/>
                    <a:pt x="398" y="263"/>
                  </a:cubicBezTo>
                  <a:cubicBezTo>
                    <a:pt x="395" y="264"/>
                    <a:pt x="391" y="264"/>
                    <a:pt x="388" y="264"/>
                  </a:cubicBezTo>
                  <a:cubicBezTo>
                    <a:pt x="248" y="264"/>
                    <a:pt x="170" y="128"/>
                    <a:pt x="98" y="24"/>
                  </a:cubicBezTo>
                  <a:cubicBezTo>
                    <a:pt x="90" y="7"/>
                    <a:pt x="76" y="0"/>
                    <a:pt x="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8347450" y="386425"/>
              <a:ext cx="45450" cy="11025"/>
            </a:xfrm>
            <a:custGeom>
              <a:avLst/>
              <a:gdLst/>
              <a:ahLst/>
              <a:cxnLst/>
              <a:rect l="l" t="t" r="r" b="b"/>
              <a:pathLst>
                <a:path w="1818" h="441" extrusionOk="0">
                  <a:moveTo>
                    <a:pt x="1219" y="1"/>
                  </a:moveTo>
                  <a:cubicBezTo>
                    <a:pt x="796" y="1"/>
                    <a:pt x="383" y="87"/>
                    <a:pt x="35" y="361"/>
                  </a:cubicBezTo>
                  <a:cubicBezTo>
                    <a:pt x="1" y="389"/>
                    <a:pt x="28" y="440"/>
                    <a:pt x="66" y="440"/>
                  </a:cubicBezTo>
                  <a:cubicBezTo>
                    <a:pt x="73" y="440"/>
                    <a:pt x="80" y="438"/>
                    <a:pt x="88" y="434"/>
                  </a:cubicBezTo>
                  <a:cubicBezTo>
                    <a:pt x="452" y="175"/>
                    <a:pt x="851" y="99"/>
                    <a:pt x="1266" y="99"/>
                  </a:cubicBezTo>
                  <a:cubicBezTo>
                    <a:pt x="1428" y="99"/>
                    <a:pt x="1593" y="111"/>
                    <a:pt x="1760" y="128"/>
                  </a:cubicBezTo>
                  <a:cubicBezTo>
                    <a:pt x="1761" y="128"/>
                    <a:pt x="1763" y="128"/>
                    <a:pt x="1765" y="128"/>
                  </a:cubicBezTo>
                  <a:cubicBezTo>
                    <a:pt x="1807" y="128"/>
                    <a:pt x="1818" y="47"/>
                    <a:pt x="1773" y="41"/>
                  </a:cubicBezTo>
                  <a:cubicBezTo>
                    <a:pt x="1589" y="17"/>
                    <a:pt x="1403" y="1"/>
                    <a:pt x="1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8341175" y="440375"/>
              <a:ext cx="45900" cy="13275"/>
            </a:xfrm>
            <a:custGeom>
              <a:avLst/>
              <a:gdLst/>
              <a:ahLst/>
              <a:cxnLst/>
              <a:rect l="l" t="t" r="r" b="b"/>
              <a:pathLst>
                <a:path w="1836" h="531" extrusionOk="0">
                  <a:moveTo>
                    <a:pt x="53" y="0"/>
                  </a:moveTo>
                  <a:cubicBezTo>
                    <a:pt x="26" y="0"/>
                    <a:pt x="1" y="29"/>
                    <a:pt x="19" y="61"/>
                  </a:cubicBezTo>
                  <a:cubicBezTo>
                    <a:pt x="199" y="383"/>
                    <a:pt x="645" y="531"/>
                    <a:pt x="1074" y="531"/>
                  </a:cubicBezTo>
                  <a:cubicBezTo>
                    <a:pt x="1344" y="531"/>
                    <a:pt x="1608" y="472"/>
                    <a:pt x="1791" y="361"/>
                  </a:cubicBezTo>
                  <a:cubicBezTo>
                    <a:pt x="1835" y="333"/>
                    <a:pt x="1810" y="273"/>
                    <a:pt x="1766" y="273"/>
                  </a:cubicBezTo>
                  <a:cubicBezTo>
                    <a:pt x="1757" y="273"/>
                    <a:pt x="1747" y="275"/>
                    <a:pt x="1737" y="281"/>
                  </a:cubicBezTo>
                  <a:cubicBezTo>
                    <a:pt x="1561" y="370"/>
                    <a:pt x="1313" y="421"/>
                    <a:pt x="1059" y="421"/>
                  </a:cubicBezTo>
                  <a:cubicBezTo>
                    <a:pt x="672" y="421"/>
                    <a:pt x="271" y="303"/>
                    <a:pt x="86" y="21"/>
                  </a:cubicBezTo>
                  <a:cubicBezTo>
                    <a:pt x="77" y="6"/>
                    <a:pt x="65" y="0"/>
                    <a:pt x="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8359125" y="416250"/>
              <a:ext cx="15650" cy="9550"/>
            </a:xfrm>
            <a:custGeom>
              <a:avLst/>
              <a:gdLst/>
              <a:ahLst/>
              <a:cxnLst/>
              <a:rect l="l" t="t" r="r" b="b"/>
              <a:pathLst>
                <a:path w="626" h="382" extrusionOk="0">
                  <a:moveTo>
                    <a:pt x="432" y="87"/>
                  </a:moveTo>
                  <a:lnTo>
                    <a:pt x="432" y="87"/>
                  </a:lnTo>
                  <a:cubicBezTo>
                    <a:pt x="464" y="134"/>
                    <a:pt x="438" y="202"/>
                    <a:pt x="400" y="240"/>
                  </a:cubicBezTo>
                  <a:cubicBezTo>
                    <a:pt x="377" y="267"/>
                    <a:pt x="342" y="281"/>
                    <a:pt x="307" y="281"/>
                  </a:cubicBezTo>
                  <a:cubicBezTo>
                    <a:pt x="281" y="281"/>
                    <a:pt x="256" y="274"/>
                    <a:pt x="234" y="260"/>
                  </a:cubicBezTo>
                  <a:cubicBezTo>
                    <a:pt x="234" y="260"/>
                    <a:pt x="234" y="253"/>
                    <a:pt x="234" y="240"/>
                  </a:cubicBezTo>
                  <a:cubicBezTo>
                    <a:pt x="247" y="220"/>
                    <a:pt x="267" y="200"/>
                    <a:pt x="287" y="180"/>
                  </a:cubicBezTo>
                  <a:cubicBezTo>
                    <a:pt x="326" y="140"/>
                    <a:pt x="379" y="101"/>
                    <a:pt x="432" y="87"/>
                  </a:cubicBezTo>
                  <a:close/>
                  <a:moveTo>
                    <a:pt x="457" y="0"/>
                  </a:moveTo>
                  <a:cubicBezTo>
                    <a:pt x="450" y="0"/>
                    <a:pt x="442" y="3"/>
                    <a:pt x="436" y="7"/>
                  </a:cubicBezTo>
                  <a:lnTo>
                    <a:pt x="436" y="7"/>
                  </a:lnTo>
                  <a:cubicBezTo>
                    <a:pt x="432" y="6"/>
                    <a:pt x="429" y="5"/>
                    <a:pt x="425" y="5"/>
                  </a:cubicBezTo>
                  <a:cubicBezTo>
                    <a:pt x="421" y="5"/>
                    <a:pt x="417" y="6"/>
                    <a:pt x="413" y="7"/>
                  </a:cubicBezTo>
                  <a:cubicBezTo>
                    <a:pt x="300" y="33"/>
                    <a:pt x="0" y="233"/>
                    <a:pt x="187" y="353"/>
                  </a:cubicBezTo>
                  <a:cubicBezTo>
                    <a:pt x="220" y="373"/>
                    <a:pt x="255" y="382"/>
                    <a:pt x="289" y="382"/>
                  </a:cubicBezTo>
                  <a:cubicBezTo>
                    <a:pt x="463" y="382"/>
                    <a:pt x="626" y="158"/>
                    <a:pt x="487" y="14"/>
                  </a:cubicBezTo>
                  <a:cubicBezTo>
                    <a:pt x="477" y="4"/>
                    <a:pt x="467" y="0"/>
                    <a:pt x="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8338650" y="410875"/>
              <a:ext cx="8850" cy="13050"/>
            </a:xfrm>
            <a:custGeom>
              <a:avLst/>
              <a:gdLst/>
              <a:ahLst/>
              <a:cxnLst/>
              <a:rect l="l" t="t" r="r" b="b"/>
              <a:pathLst>
                <a:path w="354" h="522" extrusionOk="0">
                  <a:moveTo>
                    <a:pt x="267" y="89"/>
                  </a:moveTo>
                  <a:cubicBezTo>
                    <a:pt x="267" y="169"/>
                    <a:pt x="267" y="242"/>
                    <a:pt x="253" y="315"/>
                  </a:cubicBezTo>
                  <a:cubicBezTo>
                    <a:pt x="253" y="342"/>
                    <a:pt x="247" y="368"/>
                    <a:pt x="240" y="388"/>
                  </a:cubicBezTo>
                  <a:cubicBezTo>
                    <a:pt x="233" y="395"/>
                    <a:pt x="233" y="402"/>
                    <a:pt x="227" y="408"/>
                  </a:cubicBezTo>
                  <a:cubicBezTo>
                    <a:pt x="220" y="422"/>
                    <a:pt x="220" y="422"/>
                    <a:pt x="220" y="422"/>
                  </a:cubicBezTo>
                  <a:cubicBezTo>
                    <a:pt x="207" y="435"/>
                    <a:pt x="213" y="428"/>
                    <a:pt x="207" y="435"/>
                  </a:cubicBezTo>
                  <a:cubicBezTo>
                    <a:pt x="210" y="432"/>
                    <a:pt x="207" y="430"/>
                    <a:pt x="204" y="430"/>
                  </a:cubicBezTo>
                  <a:cubicBezTo>
                    <a:pt x="202" y="430"/>
                    <a:pt x="200" y="432"/>
                    <a:pt x="207" y="435"/>
                  </a:cubicBezTo>
                  <a:cubicBezTo>
                    <a:pt x="200" y="435"/>
                    <a:pt x="187" y="428"/>
                    <a:pt x="193" y="428"/>
                  </a:cubicBezTo>
                  <a:cubicBezTo>
                    <a:pt x="173" y="422"/>
                    <a:pt x="160" y="402"/>
                    <a:pt x="147" y="382"/>
                  </a:cubicBezTo>
                  <a:cubicBezTo>
                    <a:pt x="107" y="328"/>
                    <a:pt x="93" y="255"/>
                    <a:pt x="107" y="195"/>
                  </a:cubicBezTo>
                  <a:cubicBezTo>
                    <a:pt x="113" y="162"/>
                    <a:pt x="133" y="135"/>
                    <a:pt x="160" y="122"/>
                  </a:cubicBezTo>
                  <a:cubicBezTo>
                    <a:pt x="196" y="97"/>
                    <a:pt x="231" y="94"/>
                    <a:pt x="267" y="89"/>
                  </a:cubicBezTo>
                  <a:close/>
                  <a:moveTo>
                    <a:pt x="261" y="0"/>
                  </a:moveTo>
                  <a:cubicBezTo>
                    <a:pt x="168" y="0"/>
                    <a:pt x="70" y="63"/>
                    <a:pt x="34" y="149"/>
                  </a:cubicBezTo>
                  <a:cubicBezTo>
                    <a:pt x="0" y="229"/>
                    <a:pt x="20" y="322"/>
                    <a:pt x="54" y="395"/>
                  </a:cubicBezTo>
                  <a:cubicBezTo>
                    <a:pt x="79" y="452"/>
                    <a:pt x="135" y="522"/>
                    <a:pt x="204" y="522"/>
                  </a:cubicBezTo>
                  <a:cubicBezTo>
                    <a:pt x="207" y="522"/>
                    <a:pt x="210" y="522"/>
                    <a:pt x="213" y="522"/>
                  </a:cubicBezTo>
                  <a:cubicBezTo>
                    <a:pt x="320" y="508"/>
                    <a:pt x="340" y="375"/>
                    <a:pt x="347" y="288"/>
                  </a:cubicBezTo>
                  <a:cubicBezTo>
                    <a:pt x="353" y="222"/>
                    <a:pt x="353" y="155"/>
                    <a:pt x="347" y="89"/>
                  </a:cubicBezTo>
                  <a:cubicBezTo>
                    <a:pt x="345" y="76"/>
                    <a:pt x="338" y="67"/>
                    <a:pt x="330" y="61"/>
                  </a:cubicBezTo>
                  <a:lnTo>
                    <a:pt x="330" y="61"/>
                  </a:lnTo>
                  <a:cubicBezTo>
                    <a:pt x="339" y="37"/>
                    <a:pt x="319" y="2"/>
                    <a:pt x="287" y="2"/>
                  </a:cubicBezTo>
                  <a:cubicBezTo>
                    <a:pt x="278" y="1"/>
                    <a:pt x="269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8370775" y="395425"/>
              <a:ext cx="7175" cy="6850"/>
            </a:xfrm>
            <a:custGeom>
              <a:avLst/>
              <a:gdLst/>
              <a:ahLst/>
              <a:cxnLst/>
              <a:rect l="l" t="t" r="r" b="b"/>
              <a:pathLst>
                <a:path w="287" h="274" extrusionOk="0">
                  <a:moveTo>
                    <a:pt x="116" y="91"/>
                  </a:moveTo>
                  <a:cubicBezTo>
                    <a:pt x="136" y="96"/>
                    <a:pt x="155" y="105"/>
                    <a:pt x="172" y="113"/>
                  </a:cubicBezTo>
                  <a:lnTo>
                    <a:pt x="172" y="113"/>
                  </a:lnTo>
                  <a:cubicBezTo>
                    <a:pt x="172" y="118"/>
                    <a:pt x="173" y="122"/>
                    <a:pt x="174" y="127"/>
                  </a:cubicBezTo>
                  <a:cubicBezTo>
                    <a:pt x="174" y="134"/>
                    <a:pt x="174" y="147"/>
                    <a:pt x="174" y="161"/>
                  </a:cubicBezTo>
                  <a:cubicBezTo>
                    <a:pt x="174" y="162"/>
                    <a:pt x="174" y="164"/>
                    <a:pt x="174" y="167"/>
                  </a:cubicBezTo>
                  <a:cubicBezTo>
                    <a:pt x="167" y="161"/>
                    <a:pt x="147" y="134"/>
                    <a:pt x="141" y="134"/>
                  </a:cubicBezTo>
                  <a:cubicBezTo>
                    <a:pt x="128" y="122"/>
                    <a:pt x="122" y="104"/>
                    <a:pt x="116" y="91"/>
                  </a:cubicBezTo>
                  <a:close/>
                  <a:moveTo>
                    <a:pt x="200" y="180"/>
                  </a:moveTo>
                  <a:cubicBezTo>
                    <a:pt x="192" y="180"/>
                    <a:pt x="195" y="183"/>
                    <a:pt x="194" y="183"/>
                  </a:cubicBezTo>
                  <a:cubicBezTo>
                    <a:pt x="193" y="183"/>
                    <a:pt x="192" y="183"/>
                    <a:pt x="189" y="181"/>
                  </a:cubicBezTo>
                  <a:lnTo>
                    <a:pt x="189" y="181"/>
                  </a:lnTo>
                  <a:cubicBezTo>
                    <a:pt x="189" y="181"/>
                    <a:pt x="189" y="180"/>
                    <a:pt x="187" y="180"/>
                  </a:cubicBezTo>
                  <a:close/>
                  <a:moveTo>
                    <a:pt x="101" y="0"/>
                  </a:moveTo>
                  <a:cubicBezTo>
                    <a:pt x="75" y="0"/>
                    <a:pt x="51" y="9"/>
                    <a:pt x="34" y="34"/>
                  </a:cubicBezTo>
                  <a:cubicBezTo>
                    <a:pt x="1" y="74"/>
                    <a:pt x="41" y="147"/>
                    <a:pt x="67" y="180"/>
                  </a:cubicBezTo>
                  <a:cubicBezTo>
                    <a:pt x="94" y="220"/>
                    <a:pt x="141" y="274"/>
                    <a:pt x="194" y="274"/>
                  </a:cubicBezTo>
                  <a:cubicBezTo>
                    <a:pt x="286" y="274"/>
                    <a:pt x="261" y="156"/>
                    <a:pt x="247" y="102"/>
                  </a:cubicBezTo>
                  <a:lnTo>
                    <a:pt x="247" y="102"/>
                  </a:lnTo>
                  <a:cubicBezTo>
                    <a:pt x="259" y="85"/>
                    <a:pt x="257" y="61"/>
                    <a:pt x="234" y="47"/>
                  </a:cubicBezTo>
                  <a:cubicBezTo>
                    <a:pt x="196" y="26"/>
                    <a:pt x="145" y="0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8365450" y="438950"/>
              <a:ext cx="7800" cy="4275"/>
            </a:xfrm>
            <a:custGeom>
              <a:avLst/>
              <a:gdLst/>
              <a:ahLst/>
              <a:cxnLst/>
              <a:rect l="l" t="t" r="r" b="b"/>
              <a:pathLst>
                <a:path w="312" h="171" extrusionOk="0">
                  <a:moveTo>
                    <a:pt x="248" y="1"/>
                  </a:moveTo>
                  <a:cubicBezTo>
                    <a:pt x="239" y="1"/>
                    <a:pt x="229" y="4"/>
                    <a:pt x="220" y="11"/>
                  </a:cubicBezTo>
                  <a:cubicBezTo>
                    <a:pt x="215" y="15"/>
                    <a:pt x="209" y="20"/>
                    <a:pt x="204" y="24"/>
                  </a:cubicBezTo>
                  <a:lnTo>
                    <a:pt x="204" y="24"/>
                  </a:lnTo>
                  <a:cubicBezTo>
                    <a:pt x="197" y="12"/>
                    <a:pt x="184" y="4"/>
                    <a:pt x="167" y="4"/>
                  </a:cubicBezTo>
                  <a:cubicBezTo>
                    <a:pt x="165" y="4"/>
                    <a:pt x="163" y="4"/>
                    <a:pt x="160" y="5"/>
                  </a:cubicBezTo>
                  <a:cubicBezTo>
                    <a:pt x="127" y="11"/>
                    <a:pt x="94" y="11"/>
                    <a:pt x="67" y="25"/>
                  </a:cubicBezTo>
                  <a:cubicBezTo>
                    <a:pt x="34" y="45"/>
                    <a:pt x="14" y="78"/>
                    <a:pt x="7" y="111"/>
                  </a:cubicBezTo>
                  <a:cubicBezTo>
                    <a:pt x="1" y="131"/>
                    <a:pt x="14" y="164"/>
                    <a:pt x="34" y="164"/>
                  </a:cubicBezTo>
                  <a:cubicBezTo>
                    <a:pt x="52" y="168"/>
                    <a:pt x="70" y="170"/>
                    <a:pt x="87" y="170"/>
                  </a:cubicBezTo>
                  <a:cubicBezTo>
                    <a:pt x="162" y="170"/>
                    <a:pt x="232" y="137"/>
                    <a:pt x="280" y="78"/>
                  </a:cubicBezTo>
                  <a:cubicBezTo>
                    <a:pt x="312" y="41"/>
                    <a:pt x="282" y="1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8395200" y="374175"/>
              <a:ext cx="11450" cy="6350"/>
            </a:xfrm>
            <a:custGeom>
              <a:avLst/>
              <a:gdLst/>
              <a:ahLst/>
              <a:cxnLst/>
              <a:rect l="l" t="t" r="r" b="b"/>
              <a:pathLst>
                <a:path w="458" h="254" extrusionOk="0">
                  <a:moveTo>
                    <a:pt x="417" y="0"/>
                  </a:moveTo>
                  <a:cubicBezTo>
                    <a:pt x="412" y="0"/>
                    <a:pt x="407" y="2"/>
                    <a:pt x="402" y="5"/>
                  </a:cubicBezTo>
                  <a:cubicBezTo>
                    <a:pt x="282" y="71"/>
                    <a:pt x="156" y="145"/>
                    <a:pt x="36" y="205"/>
                  </a:cubicBezTo>
                  <a:cubicBezTo>
                    <a:pt x="1" y="216"/>
                    <a:pt x="22" y="254"/>
                    <a:pt x="51" y="254"/>
                  </a:cubicBezTo>
                  <a:cubicBezTo>
                    <a:pt x="54" y="254"/>
                    <a:pt x="59" y="253"/>
                    <a:pt x="63" y="251"/>
                  </a:cubicBezTo>
                  <a:cubicBezTo>
                    <a:pt x="189" y="198"/>
                    <a:pt x="309" y="125"/>
                    <a:pt x="429" y="51"/>
                  </a:cubicBezTo>
                  <a:cubicBezTo>
                    <a:pt x="457" y="40"/>
                    <a:pt x="442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8352400" y="376800"/>
              <a:ext cx="10450" cy="7450"/>
            </a:xfrm>
            <a:custGeom>
              <a:avLst/>
              <a:gdLst/>
              <a:ahLst/>
              <a:cxnLst/>
              <a:rect l="l" t="t" r="r" b="b"/>
              <a:pathLst>
                <a:path w="418" h="298" extrusionOk="0">
                  <a:moveTo>
                    <a:pt x="368" y="1"/>
                  </a:moveTo>
                  <a:cubicBezTo>
                    <a:pt x="362" y="1"/>
                    <a:pt x="356" y="3"/>
                    <a:pt x="349" y="6"/>
                  </a:cubicBezTo>
                  <a:cubicBezTo>
                    <a:pt x="249" y="100"/>
                    <a:pt x="130" y="160"/>
                    <a:pt x="23" y="246"/>
                  </a:cubicBezTo>
                  <a:cubicBezTo>
                    <a:pt x="1" y="263"/>
                    <a:pt x="20" y="298"/>
                    <a:pt x="42" y="298"/>
                  </a:cubicBezTo>
                  <a:cubicBezTo>
                    <a:pt x="47" y="298"/>
                    <a:pt x="52" y="296"/>
                    <a:pt x="56" y="293"/>
                  </a:cubicBezTo>
                  <a:cubicBezTo>
                    <a:pt x="170" y="213"/>
                    <a:pt x="289" y="140"/>
                    <a:pt x="396" y="53"/>
                  </a:cubicBezTo>
                  <a:cubicBezTo>
                    <a:pt x="418" y="31"/>
                    <a:pt x="395" y="1"/>
                    <a:pt x="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8481275" y="330600"/>
              <a:ext cx="8300" cy="4325"/>
            </a:xfrm>
            <a:custGeom>
              <a:avLst/>
              <a:gdLst/>
              <a:ahLst/>
              <a:cxnLst/>
              <a:rect l="l" t="t" r="r" b="b"/>
              <a:pathLst>
                <a:path w="332" h="173" extrusionOk="0">
                  <a:moveTo>
                    <a:pt x="286" y="0"/>
                  </a:moveTo>
                  <a:cubicBezTo>
                    <a:pt x="283" y="0"/>
                    <a:pt x="279" y="1"/>
                    <a:pt x="276" y="3"/>
                  </a:cubicBezTo>
                  <a:cubicBezTo>
                    <a:pt x="189" y="43"/>
                    <a:pt x="103" y="83"/>
                    <a:pt x="23" y="123"/>
                  </a:cubicBezTo>
                  <a:cubicBezTo>
                    <a:pt x="0" y="140"/>
                    <a:pt x="17" y="172"/>
                    <a:pt x="39" y="172"/>
                  </a:cubicBezTo>
                  <a:cubicBezTo>
                    <a:pt x="42" y="172"/>
                    <a:pt x="46" y="171"/>
                    <a:pt x="50" y="169"/>
                  </a:cubicBezTo>
                  <a:cubicBezTo>
                    <a:pt x="136" y="129"/>
                    <a:pt x="216" y="89"/>
                    <a:pt x="303" y="56"/>
                  </a:cubicBezTo>
                  <a:cubicBezTo>
                    <a:pt x="332" y="39"/>
                    <a:pt x="310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8458675" y="395650"/>
              <a:ext cx="7750" cy="5075"/>
            </a:xfrm>
            <a:custGeom>
              <a:avLst/>
              <a:gdLst/>
              <a:ahLst/>
              <a:cxnLst/>
              <a:rect l="l" t="t" r="r" b="b"/>
              <a:pathLst>
                <a:path w="310" h="203" extrusionOk="0">
                  <a:moveTo>
                    <a:pt x="269" y="1"/>
                  </a:moveTo>
                  <a:cubicBezTo>
                    <a:pt x="264" y="1"/>
                    <a:pt x="259" y="2"/>
                    <a:pt x="254" y="5"/>
                  </a:cubicBezTo>
                  <a:cubicBezTo>
                    <a:pt x="174" y="45"/>
                    <a:pt x="101" y="98"/>
                    <a:pt x="28" y="152"/>
                  </a:cubicBezTo>
                  <a:cubicBezTo>
                    <a:pt x="0" y="168"/>
                    <a:pt x="18" y="203"/>
                    <a:pt x="41" y="203"/>
                  </a:cubicBezTo>
                  <a:cubicBezTo>
                    <a:pt x="45" y="203"/>
                    <a:pt x="50" y="202"/>
                    <a:pt x="55" y="198"/>
                  </a:cubicBezTo>
                  <a:cubicBezTo>
                    <a:pt x="134" y="152"/>
                    <a:pt x="201" y="98"/>
                    <a:pt x="281" y="52"/>
                  </a:cubicBezTo>
                  <a:cubicBezTo>
                    <a:pt x="309" y="40"/>
                    <a:pt x="294" y="1"/>
                    <a:pt x="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45" name="Google Shape;645;p39"/>
          <p:cNvGrpSpPr/>
          <p:nvPr/>
        </p:nvGrpSpPr>
        <p:grpSpPr>
          <a:xfrm rot="-1387784">
            <a:off x="7079135" y="760498"/>
            <a:ext cx="2587288" cy="997819"/>
            <a:chOff x="826575" y="2294025"/>
            <a:chExt cx="857875" cy="330850"/>
          </a:xfrm>
        </p:grpSpPr>
        <p:sp>
          <p:nvSpPr>
            <p:cNvPr id="646" name="Google Shape;646;p39"/>
            <p:cNvSpPr/>
            <p:nvPr/>
          </p:nvSpPr>
          <p:spPr>
            <a:xfrm>
              <a:off x="1297175" y="2441500"/>
              <a:ext cx="80975" cy="169625"/>
            </a:xfrm>
            <a:custGeom>
              <a:avLst/>
              <a:gdLst/>
              <a:ahLst/>
              <a:cxnLst/>
              <a:rect l="l" t="t" r="r" b="b"/>
              <a:pathLst>
                <a:path w="3239" h="6785" extrusionOk="0">
                  <a:moveTo>
                    <a:pt x="2703" y="5585"/>
                  </a:moveTo>
                  <a:cubicBezTo>
                    <a:pt x="2715" y="5585"/>
                    <a:pt x="2715" y="5585"/>
                    <a:pt x="2715" y="5596"/>
                  </a:cubicBezTo>
                  <a:cubicBezTo>
                    <a:pt x="2715" y="5596"/>
                    <a:pt x="2715" y="5596"/>
                    <a:pt x="2715" y="5585"/>
                  </a:cubicBezTo>
                  <a:close/>
                  <a:moveTo>
                    <a:pt x="72" y="1"/>
                  </a:moveTo>
                  <a:cubicBezTo>
                    <a:pt x="60" y="12"/>
                    <a:pt x="48" y="12"/>
                    <a:pt x="48" y="12"/>
                  </a:cubicBezTo>
                  <a:cubicBezTo>
                    <a:pt x="24" y="24"/>
                    <a:pt x="12" y="36"/>
                    <a:pt x="12" y="60"/>
                  </a:cubicBezTo>
                  <a:cubicBezTo>
                    <a:pt x="0" y="84"/>
                    <a:pt x="12" y="96"/>
                    <a:pt x="24" y="120"/>
                  </a:cubicBezTo>
                  <a:cubicBezTo>
                    <a:pt x="72" y="239"/>
                    <a:pt x="131" y="358"/>
                    <a:pt x="179" y="477"/>
                  </a:cubicBezTo>
                  <a:cubicBezTo>
                    <a:pt x="215" y="536"/>
                    <a:pt x="250" y="608"/>
                    <a:pt x="274" y="679"/>
                  </a:cubicBezTo>
                  <a:cubicBezTo>
                    <a:pt x="381" y="882"/>
                    <a:pt x="477" y="1096"/>
                    <a:pt x="572" y="1298"/>
                  </a:cubicBezTo>
                  <a:cubicBezTo>
                    <a:pt x="691" y="1548"/>
                    <a:pt x="810" y="1798"/>
                    <a:pt x="929" y="2037"/>
                  </a:cubicBezTo>
                  <a:cubicBezTo>
                    <a:pt x="1036" y="2239"/>
                    <a:pt x="1132" y="2441"/>
                    <a:pt x="1227" y="2644"/>
                  </a:cubicBezTo>
                  <a:cubicBezTo>
                    <a:pt x="1263" y="2727"/>
                    <a:pt x="1310" y="2799"/>
                    <a:pt x="1346" y="2882"/>
                  </a:cubicBezTo>
                  <a:cubicBezTo>
                    <a:pt x="1429" y="3084"/>
                    <a:pt x="1524" y="3275"/>
                    <a:pt x="1620" y="3477"/>
                  </a:cubicBezTo>
                  <a:cubicBezTo>
                    <a:pt x="1667" y="3572"/>
                    <a:pt x="1715" y="3680"/>
                    <a:pt x="1763" y="3787"/>
                  </a:cubicBezTo>
                  <a:cubicBezTo>
                    <a:pt x="1846" y="3965"/>
                    <a:pt x="1929" y="4144"/>
                    <a:pt x="2013" y="4334"/>
                  </a:cubicBezTo>
                  <a:cubicBezTo>
                    <a:pt x="2036" y="4370"/>
                    <a:pt x="2048" y="4418"/>
                    <a:pt x="2072" y="4465"/>
                  </a:cubicBezTo>
                  <a:cubicBezTo>
                    <a:pt x="2120" y="4573"/>
                    <a:pt x="2167" y="4680"/>
                    <a:pt x="2215" y="4775"/>
                  </a:cubicBezTo>
                  <a:cubicBezTo>
                    <a:pt x="2227" y="4811"/>
                    <a:pt x="2239" y="4846"/>
                    <a:pt x="2251" y="4882"/>
                  </a:cubicBezTo>
                  <a:cubicBezTo>
                    <a:pt x="2251" y="4882"/>
                    <a:pt x="2251" y="4870"/>
                    <a:pt x="2251" y="4870"/>
                  </a:cubicBezTo>
                  <a:cubicBezTo>
                    <a:pt x="2370" y="5168"/>
                    <a:pt x="2501" y="5466"/>
                    <a:pt x="2632" y="5763"/>
                  </a:cubicBezTo>
                  <a:cubicBezTo>
                    <a:pt x="2751" y="6061"/>
                    <a:pt x="2894" y="6347"/>
                    <a:pt x="3025" y="6644"/>
                  </a:cubicBezTo>
                  <a:cubicBezTo>
                    <a:pt x="3037" y="6668"/>
                    <a:pt x="3048" y="6680"/>
                    <a:pt x="3060" y="6704"/>
                  </a:cubicBezTo>
                  <a:cubicBezTo>
                    <a:pt x="3060" y="6716"/>
                    <a:pt x="3072" y="6728"/>
                    <a:pt x="3072" y="6739"/>
                  </a:cubicBezTo>
                  <a:cubicBezTo>
                    <a:pt x="3072" y="6739"/>
                    <a:pt x="3084" y="6739"/>
                    <a:pt x="3084" y="6751"/>
                  </a:cubicBezTo>
                  <a:cubicBezTo>
                    <a:pt x="3084" y="6763"/>
                    <a:pt x="3096" y="6763"/>
                    <a:pt x="3108" y="6775"/>
                  </a:cubicBezTo>
                  <a:cubicBezTo>
                    <a:pt x="3120" y="6781"/>
                    <a:pt x="3135" y="6784"/>
                    <a:pt x="3150" y="6784"/>
                  </a:cubicBezTo>
                  <a:cubicBezTo>
                    <a:pt x="3165" y="6784"/>
                    <a:pt x="3179" y="6781"/>
                    <a:pt x="3191" y="6775"/>
                  </a:cubicBezTo>
                  <a:cubicBezTo>
                    <a:pt x="3227" y="6751"/>
                    <a:pt x="3239" y="6716"/>
                    <a:pt x="3215" y="6680"/>
                  </a:cubicBezTo>
                  <a:cubicBezTo>
                    <a:pt x="3215" y="6668"/>
                    <a:pt x="3203" y="6656"/>
                    <a:pt x="3191" y="6656"/>
                  </a:cubicBezTo>
                  <a:cubicBezTo>
                    <a:pt x="3179" y="6632"/>
                    <a:pt x="3179" y="6609"/>
                    <a:pt x="3168" y="6597"/>
                  </a:cubicBezTo>
                  <a:cubicBezTo>
                    <a:pt x="3156" y="6573"/>
                    <a:pt x="3144" y="6561"/>
                    <a:pt x="3144" y="6537"/>
                  </a:cubicBezTo>
                  <a:cubicBezTo>
                    <a:pt x="3120" y="6501"/>
                    <a:pt x="3108" y="6466"/>
                    <a:pt x="3084" y="6430"/>
                  </a:cubicBezTo>
                  <a:cubicBezTo>
                    <a:pt x="3048" y="6358"/>
                    <a:pt x="3025" y="6287"/>
                    <a:pt x="2989" y="6216"/>
                  </a:cubicBezTo>
                  <a:cubicBezTo>
                    <a:pt x="2929" y="6073"/>
                    <a:pt x="2870" y="5942"/>
                    <a:pt x="2810" y="5811"/>
                  </a:cubicBezTo>
                  <a:cubicBezTo>
                    <a:pt x="2775" y="5739"/>
                    <a:pt x="2739" y="5668"/>
                    <a:pt x="2715" y="5596"/>
                  </a:cubicBezTo>
                  <a:cubicBezTo>
                    <a:pt x="2715" y="5596"/>
                    <a:pt x="2715" y="5585"/>
                    <a:pt x="2703" y="5585"/>
                  </a:cubicBezTo>
                  <a:cubicBezTo>
                    <a:pt x="2656" y="5466"/>
                    <a:pt x="2608" y="5358"/>
                    <a:pt x="2560" y="5251"/>
                  </a:cubicBezTo>
                  <a:lnTo>
                    <a:pt x="2572" y="5251"/>
                  </a:lnTo>
                  <a:cubicBezTo>
                    <a:pt x="2513" y="5108"/>
                    <a:pt x="2441" y="4954"/>
                    <a:pt x="2382" y="4811"/>
                  </a:cubicBezTo>
                  <a:cubicBezTo>
                    <a:pt x="2310" y="4644"/>
                    <a:pt x="2239" y="4477"/>
                    <a:pt x="2167" y="4311"/>
                  </a:cubicBezTo>
                  <a:cubicBezTo>
                    <a:pt x="2108" y="4168"/>
                    <a:pt x="2048" y="4037"/>
                    <a:pt x="1977" y="3906"/>
                  </a:cubicBezTo>
                  <a:cubicBezTo>
                    <a:pt x="1929" y="3787"/>
                    <a:pt x="1882" y="3668"/>
                    <a:pt x="1822" y="3561"/>
                  </a:cubicBezTo>
                  <a:cubicBezTo>
                    <a:pt x="1727" y="3358"/>
                    <a:pt x="1644" y="3168"/>
                    <a:pt x="1548" y="2977"/>
                  </a:cubicBezTo>
                  <a:cubicBezTo>
                    <a:pt x="1501" y="2882"/>
                    <a:pt x="1465" y="2787"/>
                    <a:pt x="1417" y="2691"/>
                  </a:cubicBezTo>
                  <a:cubicBezTo>
                    <a:pt x="1239" y="2322"/>
                    <a:pt x="1060" y="1965"/>
                    <a:pt x="882" y="1608"/>
                  </a:cubicBezTo>
                  <a:cubicBezTo>
                    <a:pt x="751" y="1334"/>
                    <a:pt x="631" y="1060"/>
                    <a:pt x="501" y="798"/>
                  </a:cubicBezTo>
                  <a:cubicBezTo>
                    <a:pt x="441" y="679"/>
                    <a:pt x="393" y="560"/>
                    <a:pt x="334" y="453"/>
                  </a:cubicBezTo>
                  <a:cubicBezTo>
                    <a:pt x="274" y="310"/>
                    <a:pt x="215" y="179"/>
                    <a:pt x="143" y="36"/>
                  </a:cubicBezTo>
                  <a:cubicBezTo>
                    <a:pt x="143" y="24"/>
                    <a:pt x="120" y="12"/>
                    <a:pt x="108" y="12"/>
                  </a:cubicBezTo>
                  <a:cubicBezTo>
                    <a:pt x="96" y="1"/>
                    <a:pt x="84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1666875" y="2315000"/>
              <a:ext cx="7750" cy="231000"/>
            </a:xfrm>
            <a:custGeom>
              <a:avLst/>
              <a:gdLst/>
              <a:ahLst/>
              <a:cxnLst/>
              <a:rect l="l" t="t" r="r" b="b"/>
              <a:pathLst>
                <a:path w="310" h="9240" extrusionOk="0">
                  <a:moveTo>
                    <a:pt x="214" y="0"/>
                  </a:moveTo>
                  <a:cubicBezTo>
                    <a:pt x="179" y="12"/>
                    <a:pt x="155" y="48"/>
                    <a:pt x="143" y="84"/>
                  </a:cubicBezTo>
                  <a:cubicBezTo>
                    <a:pt x="131" y="393"/>
                    <a:pt x="119" y="703"/>
                    <a:pt x="95" y="1012"/>
                  </a:cubicBezTo>
                  <a:cubicBezTo>
                    <a:pt x="83" y="1203"/>
                    <a:pt x="71" y="1393"/>
                    <a:pt x="71" y="1584"/>
                  </a:cubicBezTo>
                  <a:cubicBezTo>
                    <a:pt x="60" y="1786"/>
                    <a:pt x="48" y="1989"/>
                    <a:pt x="36" y="2191"/>
                  </a:cubicBezTo>
                  <a:cubicBezTo>
                    <a:pt x="36" y="2286"/>
                    <a:pt x="36" y="2382"/>
                    <a:pt x="24" y="2477"/>
                  </a:cubicBezTo>
                  <a:cubicBezTo>
                    <a:pt x="24" y="2560"/>
                    <a:pt x="24" y="2644"/>
                    <a:pt x="24" y="2727"/>
                  </a:cubicBezTo>
                  <a:cubicBezTo>
                    <a:pt x="24" y="2977"/>
                    <a:pt x="36" y="3215"/>
                    <a:pt x="36" y="3465"/>
                  </a:cubicBezTo>
                  <a:cubicBezTo>
                    <a:pt x="36" y="3596"/>
                    <a:pt x="48" y="3727"/>
                    <a:pt x="48" y="3858"/>
                  </a:cubicBezTo>
                  <a:cubicBezTo>
                    <a:pt x="60" y="4120"/>
                    <a:pt x="71" y="4394"/>
                    <a:pt x="83" y="4656"/>
                  </a:cubicBezTo>
                  <a:cubicBezTo>
                    <a:pt x="83" y="4799"/>
                    <a:pt x="83" y="4930"/>
                    <a:pt x="95" y="5072"/>
                  </a:cubicBezTo>
                  <a:cubicBezTo>
                    <a:pt x="95" y="5322"/>
                    <a:pt x="107" y="5573"/>
                    <a:pt x="119" y="5823"/>
                  </a:cubicBezTo>
                  <a:cubicBezTo>
                    <a:pt x="119" y="6013"/>
                    <a:pt x="119" y="6192"/>
                    <a:pt x="131" y="6370"/>
                  </a:cubicBezTo>
                  <a:cubicBezTo>
                    <a:pt x="131" y="6442"/>
                    <a:pt x="131" y="6513"/>
                    <a:pt x="131" y="6585"/>
                  </a:cubicBezTo>
                  <a:cubicBezTo>
                    <a:pt x="131" y="6704"/>
                    <a:pt x="131" y="6835"/>
                    <a:pt x="131" y="6966"/>
                  </a:cubicBezTo>
                  <a:cubicBezTo>
                    <a:pt x="131" y="7049"/>
                    <a:pt x="119" y="7132"/>
                    <a:pt x="119" y="7216"/>
                  </a:cubicBezTo>
                  <a:cubicBezTo>
                    <a:pt x="119" y="7299"/>
                    <a:pt x="119" y="7394"/>
                    <a:pt x="107" y="7489"/>
                  </a:cubicBezTo>
                  <a:cubicBezTo>
                    <a:pt x="95" y="7870"/>
                    <a:pt x="71" y="8263"/>
                    <a:pt x="60" y="8656"/>
                  </a:cubicBezTo>
                  <a:cubicBezTo>
                    <a:pt x="60" y="8728"/>
                    <a:pt x="48" y="8811"/>
                    <a:pt x="48" y="8882"/>
                  </a:cubicBezTo>
                  <a:cubicBezTo>
                    <a:pt x="48" y="8942"/>
                    <a:pt x="48" y="9002"/>
                    <a:pt x="36" y="9061"/>
                  </a:cubicBezTo>
                  <a:cubicBezTo>
                    <a:pt x="24" y="9073"/>
                    <a:pt x="12" y="9085"/>
                    <a:pt x="0" y="9109"/>
                  </a:cubicBezTo>
                  <a:cubicBezTo>
                    <a:pt x="0" y="9132"/>
                    <a:pt x="0" y="9144"/>
                    <a:pt x="12" y="9168"/>
                  </a:cubicBezTo>
                  <a:cubicBezTo>
                    <a:pt x="12" y="9180"/>
                    <a:pt x="12" y="9180"/>
                    <a:pt x="24" y="9192"/>
                  </a:cubicBezTo>
                  <a:cubicBezTo>
                    <a:pt x="24" y="9192"/>
                    <a:pt x="36" y="9204"/>
                    <a:pt x="36" y="9216"/>
                  </a:cubicBezTo>
                  <a:cubicBezTo>
                    <a:pt x="48" y="9228"/>
                    <a:pt x="71" y="9228"/>
                    <a:pt x="83" y="9240"/>
                  </a:cubicBezTo>
                  <a:cubicBezTo>
                    <a:pt x="107" y="9240"/>
                    <a:pt x="131" y="9240"/>
                    <a:pt x="155" y="9228"/>
                  </a:cubicBezTo>
                  <a:cubicBezTo>
                    <a:pt x="167" y="9216"/>
                    <a:pt x="179" y="9204"/>
                    <a:pt x="191" y="9180"/>
                  </a:cubicBezTo>
                  <a:cubicBezTo>
                    <a:pt x="202" y="9144"/>
                    <a:pt x="202" y="9109"/>
                    <a:pt x="202" y="9073"/>
                  </a:cubicBezTo>
                  <a:cubicBezTo>
                    <a:pt x="214" y="9037"/>
                    <a:pt x="214" y="9013"/>
                    <a:pt x="214" y="8990"/>
                  </a:cubicBezTo>
                  <a:cubicBezTo>
                    <a:pt x="214" y="8942"/>
                    <a:pt x="214" y="8894"/>
                    <a:pt x="214" y="8847"/>
                  </a:cubicBezTo>
                  <a:cubicBezTo>
                    <a:pt x="226" y="8751"/>
                    <a:pt x="226" y="8656"/>
                    <a:pt x="226" y="8573"/>
                  </a:cubicBezTo>
                  <a:cubicBezTo>
                    <a:pt x="238" y="8370"/>
                    <a:pt x="238" y="8180"/>
                    <a:pt x="250" y="7989"/>
                  </a:cubicBezTo>
                  <a:cubicBezTo>
                    <a:pt x="262" y="7787"/>
                    <a:pt x="262" y="7585"/>
                    <a:pt x="274" y="7394"/>
                  </a:cubicBezTo>
                  <a:cubicBezTo>
                    <a:pt x="286" y="7204"/>
                    <a:pt x="286" y="7025"/>
                    <a:pt x="286" y="6846"/>
                  </a:cubicBezTo>
                  <a:cubicBezTo>
                    <a:pt x="286" y="6775"/>
                    <a:pt x="286" y="6716"/>
                    <a:pt x="286" y="6644"/>
                  </a:cubicBezTo>
                  <a:cubicBezTo>
                    <a:pt x="286" y="6608"/>
                    <a:pt x="286" y="6573"/>
                    <a:pt x="286" y="6549"/>
                  </a:cubicBezTo>
                  <a:cubicBezTo>
                    <a:pt x="286" y="6442"/>
                    <a:pt x="286" y="6346"/>
                    <a:pt x="286" y="6251"/>
                  </a:cubicBezTo>
                  <a:cubicBezTo>
                    <a:pt x="274" y="6073"/>
                    <a:pt x="274" y="5906"/>
                    <a:pt x="274" y="5727"/>
                  </a:cubicBezTo>
                  <a:cubicBezTo>
                    <a:pt x="262" y="5501"/>
                    <a:pt x="250" y="5263"/>
                    <a:pt x="250" y="5025"/>
                  </a:cubicBezTo>
                  <a:cubicBezTo>
                    <a:pt x="238" y="4858"/>
                    <a:pt x="238" y="4691"/>
                    <a:pt x="226" y="4537"/>
                  </a:cubicBezTo>
                  <a:cubicBezTo>
                    <a:pt x="226" y="4287"/>
                    <a:pt x="214" y="4037"/>
                    <a:pt x="202" y="3775"/>
                  </a:cubicBezTo>
                  <a:cubicBezTo>
                    <a:pt x="191" y="3632"/>
                    <a:pt x="191" y="3489"/>
                    <a:pt x="191" y="3346"/>
                  </a:cubicBezTo>
                  <a:cubicBezTo>
                    <a:pt x="191" y="3132"/>
                    <a:pt x="179" y="2917"/>
                    <a:pt x="179" y="2703"/>
                  </a:cubicBezTo>
                  <a:cubicBezTo>
                    <a:pt x="179" y="2655"/>
                    <a:pt x="179" y="2608"/>
                    <a:pt x="179" y="2572"/>
                  </a:cubicBezTo>
                  <a:cubicBezTo>
                    <a:pt x="179" y="2513"/>
                    <a:pt x="191" y="2465"/>
                    <a:pt x="191" y="2417"/>
                  </a:cubicBezTo>
                  <a:cubicBezTo>
                    <a:pt x="191" y="2310"/>
                    <a:pt x="191" y="2203"/>
                    <a:pt x="202" y="2096"/>
                  </a:cubicBezTo>
                  <a:cubicBezTo>
                    <a:pt x="214" y="1691"/>
                    <a:pt x="238" y="1286"/>
                    <a:pt x="262" y="881"/>
                  </a:cubicBezTo>
                  <a:cubicBezTo>
                    <a:pt x="274" y="620"/>
                    <a:pt x="286" y="346"/>
                    <a:pt x="298" y="84"/>
                  </a:cubicBezTo>
                  <a:cubicBezTo>
                    <a:pt x="310" y="36"/>
                    <a:pt x="262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1376650" y="2547100"/>
              <a:ext cx="290525" cy="71375"/>
            </a:xfrm>
            <a:custGeom>
              <a:avLst/>
              <a:gdLst/>
              <a:ahLst/>
              <a:cxnLst/>
              <a:rect l="l" t="t" r="r" b="b"/>
              <a:pathLst>
                <a:path w="11621" h="2855" extrusionOk="0">
                  <a:moveTo>
                    <a:pt x="11545" y="0"/>
                  </a:moveTo>
                  <a:cubicBezTo>
                    <a:pt x="11538" y="0"/>
                    <a:pt x="11532" y="1"/>
                    <a:pt x="11526" y="3"/>
                  </a:cubicBezTo>
                  <a:lnTo>
                    <a:pt x="11514" y="3"/>
                  </a:lnTo>
                  <a:cubicBezTo>
                    <a:pt x="11323" y="51"/>
                    <a:pt x="11121" y="110"/>
                    <a:pt x="10930" y="170"/>
                  </a:cubicBezTo>
                  <a:cubicBezTo>
                    <a:pt x="10776" y="206"/>
                    <a:pt x="10621" y="253"/>
                    <a:pt x="10478" y="289"/>
                  </a:cubicBezTo>
                  <a:cubicBezTo>
                    <a:pt x="10204" y="360"/>
                    <a:pt x="9942" y="432"/>
                    <a:pt x="9668" y="503"/>
                  </a:cubicBezTo>
                  <a:cubicBezTo>
                    <a:pt x="9585" y="527"/>
                    <a:pt x="9490" y="551"/>
                    <a:pt x="9406" y="575"/>
                  </a:cubicBezTo>
                  <a:cubicBezTo>
                    <a:pt x="9228" y="610"/>
                    <a:pt x="9049" y="658"/>
                    <a:pt x="8871" y="706"/>
                  </a:cubicBezTo>
                  <a:cubicBezTo>
                    <a:pt x="8656" y="753"/>
                    <a:pt x="8442" y="801"/>
                    <a:pt x="8240" y="849"/>
                  </a:cubicBezTo>
                  <a:cubicBezTo>
                    <a:pt x="7978" y="920"/>
                    <a:pt x="7716" y="980"/>
                    <a:pt x="7454" y="1051"/>
                  </a:cubicBezTo>
                  <a:cubicBezTo>
                    <a:pt x="7311" y="1087"/>
                    <a:pt x="7156" y="1122"/>
                    <a:pt x="7001" y="1158"/>
                  </a:cubicBezTo>
                  <a:cubicBezTo>
                    <a:pt x="6870" y="1194"/>
                    <a:pt x="6751" y="1230"/>
                    <a:pt x="6620" y="1265"/>
                  </a:cubicBezTo>
                  <a:cubicBezTo>
                    <a:pt x="6513" y="1301"/>
                    <a:pt x="6406" y="1325"/>
                    <a:pt x="6299" y="1349"/>
                  </a:cubicBezTo>
                  <a:cubicBezTo>
                    <a:pt x="6215" y="1372"/>
                    <a:pt x="6132" y="1396"/>
                    <a:pt x="6049" y="1408"/>
                  </a:cubicBezTo>
                  <a:cubicBezTo>
                    <a:pt x="6013" y="1420"/>
                    <a:pt x="5977" y="1432"/>
                    <a:pt x="5942" y="1432"/>
                  </a:cubicBezTo>
                  <a:cubicBezTo>
                    <a:pt x="5668" y="1492"/>
                    <a:pt x="5382" y="1563"/>
                    <a:pt x="5108" y="1623"/>
                  </a:cubicBezTo>
                  <a:cubicBezTo>
                    <a:pt x="5072" y="1623"/>
                    <a:pt x="5037" y="1634"/>
                    <a:pt x="5001" y="1646"/>
                  </a:cubicBezTo>
                  <a:cubicBezTo>
                    <a:pt x="4906" y="1670"/>
                    <a:pt x="4822" y="1694"/>
                    <a:pt x="4727" y="1718"/>
                  </a:cubicBezTo>
                  <a:cubicBezTo>
                    <a:pt x="4608" y="1742"/>
                    <a:pt x="4501" y="1777"/>
                    <a:pt x="4382" y="1813"/>
                  </a:cubicBezTo>
                  <a:cubicBezTo>
                    <a:pt x="4263" y="1849"/>
                    <a:pt x="4132" y="1884"/>
                    <a:pt x="4013" y="1920"/>
                  </a:cubicBezTo>
                  <a:cubicBezTo>
                    <a:pt x="3953" y="1932"/>
                    <a:pt x="3906" y="1944"/>
                    <a:pt x="3846" y="1956"/>
                  </a:cubicBezTo>
                  <a:cubicBezTo>
                    <a:pt x="3775" y="1980"/>
                    <a:pt x="3691" y="2004"/>
                    <a:pt x="3620" y="2015"/>
                  </a:cubicBezTo>
                  <a:cubicBezTo>
                    <a:pt x="3489" y="2051"/>
                    <a:pt x="3370" y="2075"/>
                    <a:pt x="3251" y="2099"/>
                  </a:cubicBezTo>
                  <a:cubicBezTo>
                    <a:pt x="3132" y="2123"/>
                    <a:pt x="3025" y="2146"/>
                    <a:pt x="2906" y="2170"/>
                  </a:cubicBezTo>
                  <a:cubicBezTo>
                    <a:pt x="2644" y="2230"/>
                    <a:pt x="2394" y="2289"/>
                    <a:pt x="2132" y="2349"/>
                  </a:cubicBezTo>
                  <a:cubicBezTo>
                    <a:pt x="1882" y="2396"/>
                    <a:pt x="1632" y="2456"/>
                    <a:pt x="1370" y="2504"/>
                  </a:cubicBezTo>
                  <a:cubicBezTo>
                    <a:pt x="1120" y="2539"/>
                    <a:pt x="870" y="2587"/>
                    <a:pt x="608" y="2623"/>
                  </a:cubicBezTo>
                  <a:cubicBezTo>
                    <a:pt x="524" y="2635"/>
                    <a:pt x="429" y="2658"/>
                    <a:pt x="334" y="2670"/>
                  </a:cubicBezTo>
                  <a:cubicBezTo>
                    <a:pt x="358" y="2658"/>
                    <a:pt x="381" y="2646"/>
                    <a:pt x="405" y="2635"/>
                  </a:cubicBezTo>
                  <a:cubicBezTo>
                    <a:pt x="441" y="2611"/>
                    <a:pt x="453" y="2563"/>
                    <a:pt x="429" y="2527"/>
                  </a:cubicBezTo>
                  <a:cubicBezTo>
                    <a:pt x="413" y="2496"/>
                    <a:pt x="387" y="2480"/>
                    <a:pt x="360" y="2480"/>
                  </a:cubicBezTo>
                  <a:cubicBezTo>
                    <a:pt x="347" y="2480"/>
                    <a:pt x="334" y="2484"/>
                    <a:pt x="322" y="2492"/>
                  </a:cubicBezTo>
                  <a:cubicBezTo>
                    <a:pt x="286" y="2515"/>
                    <a:pt x="250" y="2527"/>
                    <a:pt x="203" y="2551"/>
                  </a:cubicBezTo>
                  <a:cubicBezTo>
                    <a:pt x="179" y="2575"/>
                    <a:pt x="143" y="2587"/>
                    <a:pt x="108" y="2611"/>
                  </a:cubicBezTo>
                  <a:cubicBezTo>
                    <a:pt x="72" y="2635"/>
                    <a:pt x="36" y="2658"/>
                    <a:pt x="24" y="2694"/>
                  </a:cubicBezTo>
                  <a:cubicBezTo>
                    <a:pt x="12" y="2730"/>
                    <a:pt x="0" y="2766"/>
                    <a:pt x="24" y="2801"/>
                  </a:cubicBezTo>
                  <a:cubicBezTo>
                    <a:pt x="36" y="2837"/>
                    <a:pt x="72" y="2849"/>
                    <a:pt x="108" y="2849"/>
                  </a:cubicBezTo>
                  <a:cubicBezTo>
                    <a:pt x="123" y="2853"/>
                    <a:pt x="139" y="2854"/>
                    <a:pt x="155" y="2854"/>
                  </a:cubicBezTo>
                  <a:cubicBezTo>
                    <a:pt x="186" y="2854"/>
                    <a:pt x="215" y="2849"/>
                    <a:pt x="239" y="2849"/>
                  </a:cubicBezTo>
                  <a:cubicBezTo>
                    <a:pt x="370" y="2837"/>
                    <a:pt x="489" y="2813"/>
                    <a:pt x="620" y="2789"/>
                  </a:cubicBezTo>
                  <a:cubicBezTo>
                    <a:pt x="870" y="2754"/>
                    <a:pt x="1120" y="2706"/>
                    <a:pt x="1382" y="2658"/>
                  </a:cubicBezTo>
                  <a:cubicBezTo>
                    <a:pt x="1632" y="2623"/>
                    <a:pt x="1882" y="2563"/>
                    <a:pt x="2132" y="2515"/>
                  </a:cubicBezTo>
                  <a:cubicBezTo>
                    <a:pt x="2394" y="2456"/>
                    <a:pt x="2656" y="2396"/>
                    <a:pt x="2917" y="2337"/>
                  </a:cubicBezTo>
                  <a:cubicBezTo>
                    <a:pt x="3048" y="2313"/>
                    <a:pt x="3167" y="2289"/>
                    <a:pt x="3287" y="2254"/>
                  </a:cubicBezTo>
                  <a:cubicBezTo>
                    <a:pt x="3394" y="2230"/>
                    <a:pt x="3513" y="2206"/>
                    <a:pt x="3620" y="2182"/>
                  </a:cubicBezTo>
                  <a:cubicBezTo>
                    <a:pt x="3703" y="2158"/>
                    <a:pt x="3787" y="2146"/>
                    <a:pt x="3870" y="2123"/>
                  </a:cubicBezTo>
                  <a:cubicBezTo>
                    <a:pt x="3906" y="2111"/>
                    <a:pt x="3953" y="2099"/>
                    <a:pt x="4001" y="2087"/>
                  </a:cubicBezTo>
                  <a:cubicBezTo>
                    <a:pt x="4132" y="2051"/>
                    <a:pt x="4251" y="2015"/>
                    <a:pt x="4370" y="1980"/>
                  </a:cubicBezTo>
                  <a:cubicBezTo>
                    <a:pt x="4489" y="1944"/>
                    <a:pt x="4608" y="1908"/>
                    <a:pt x="4727" y="1884"/>
                  </a:cubicBezTo>
                  <a:cubicBezTo>
                    <a:pt x="4822" y="1861"/>
                    <a:pt x="4906" y="1837"/>
                    <a:pt x="5001" y="1813"/>
                  </a:cubicBezTo>
                  <a:cubicBezTo>
                    <a:pt x="5037" y="1801"/>
                    <a:pt x="5084" y="1789"/>
                    <a:pt x="5132" y="1777"/>
                  </a:cubicBezTo>
                  <a:cubicBezTo>
                    <a:pt x="5406" y="1718"/>
                    <a:pt x="5680" y="1658"/>
                    <a:pt x="5954" y="1599"/>
                  </a:cubicBezTo>
                  <a:cubicBezTo>
                    <a:pt x="6073" y="1575"/>
                    <a:pt x="6180" y="1539"/>
                    <a:pt x="6299" y="1515"/>
                  </a:cubicBezTo>
                  <a:cubicBezTo>
                    <a:pt x="6406" y="1492"/>
                    <a:pt x="6513" y="1456"/>
                    <a:pt x="6620" y="1432"/>
                  </a:cubicBezTo>
                  <a:cubicBezTo>
                    <a:pt x="6751" y="1396"/>
                    <a:pt x="6894" y="1361"/>
                    <a:pt x="7037" y="1313"/>
                  </a:cubicBezTo>
                  <a:cubicBezTo>
                    <a:pt x="7180" y="1277"/>
                    <a:pt x="7323" y="1242"/>
                    <a:pt x="7454" y="1206"/>
                  </a:cubicBezTo>
                  <a:cubicBezTo>
                    <a:pt x="7716" y="1146"/>
                    <a:pt x="7978" y="1075"/>
                    <a:pt x="8240" y="1015"/>
                  </a:cubicBezTo>
                  <a:cubicBezTo>
                    <a:pt x="8442" y="968"/>
                    <a:pt x="8656" y="920"/>
                    <a:pt x="8859" y="861"/>
                  </a:cubicBezTo>
                  <a:cubicBezTo>
                    <a:pt x="9144" y="801"/>
                    <a:pt x="9418" y="730"/>
                    <a:pt x="9704" y="658"/>
                  </a:cubicBezTo>
                  <a:cubicBezTo>
                    <a:pt x="9787" y="646"/>
                    <a:pt x="9859" y="622"/>
                    <a:pt x="9942" y="599"/>
                  </a:cubicBezTo>
                  <a:cubicBezTo>
                    <a:pt x="10109" y="551"/>
                    <a:pt x="10287" y="503"/>
                    <a:pt x="10466" y="456"/>
                  </a:cubicBezTo>
                  <a:cubicBezTo>
                    <a:pt x="10633" y="408"/>
                    <a:pt x="10787" y="372"/>
                    <a:pt x="10954" y="325"/>
                  </a:cubicBezTo>
                  <a:cubicBezTo>
                    <a:pt x="11157" y="265"/>
                    <a:pt x="11359" y="206"/>
                    <a:pt x="11561" y="158"/>
                  </a:cubicBezTo>
                  <a:cubicBezTo>
                    <a:pt x="11597" y="146"/>
                    <a:pt x="11621" y="99"/>
                    <a:pt x="11609" y="63"/>
                  </a:cubicBezTo>
                  <a:cubicBezTo>
                    <a:pt x="11609" y="23"/>
                    <a:pt x="11576" y="0"/>
                    <a:pt x="11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1299550" y="2307850"/>
              <a:ext cx="372400" cy="136950"/>
            </a:xfrm>
            <a:custGeom>
              <a:avLst/>
              <a:gdLst/>
              <a:ahLst/>
              <a:cxnLst/>
              <a:rect l="l" t="t" r="r" b="b"/>
              <a:pathLst>
                <a:path w="14896" h="5478" extrusionOk="0">
                  <a:moveTo>
                    <a:pt x="14812" y="1"/>
                  </a:moveTo>
                  <a:cubicBezTo>
                    <a:pt x="14419" y="155"/>
                    <a:pt x="14038" y="298"/>
                    <a:pt x="13657" y="441"/>
                  </a:cubicBezTo>
                  <a:cubicBezTo>
                    <a:pt x="13455" y="525"/>
                    <a:pt x="13264" y="596"/>
                    <a:pt x="13074" y="667"/>
                  </a:cubicBezTo>
                  <a:cubicBezTo>
                    <a:pt x="12943" y="715"/>
                    <a:pt x="12800" y="763"/>
                    <a:pt x="12669" y="822"/>
                  </a:cubicBezTo>
                  <a:cubicBezTo>
                    <a:pt x="12562" y="858"/>
                    <a:pt x="12455" y="894"/>
                    <a:pt x="12347" y="941"/>
                  </a:cubicBezTo>
                  <a:cubicBezTo>
                    <a:pt x="12312" y="953"/>
                    <a:pt x="12276" y="965"/>
                    <a:pt x="12228" y="977"/>
                  </a:cubicBezTo>
                  <a:cubicBezTo>
                    <a:pt x="12038" y="1037"/>
                    <a:pt x="11836" y="1096"/>
                    <a:pt x="11645" y="1167"/>
                  </a:cubicBezTo>
                  <a:cubicBezTo>
                    <a:pt x="11585" y="1179"/>
                    <a:pt x="11538" y="1191"/>
                    <a:pt x="11490" y="1215"/>
                  </a:cubicBezTo>
                  <a:cubicBezTo>
                    <a:pt x="11371" y="1251"/>
                    <a:pt x="11252" y="1275"/>
                    <a:pt x="11133" y="1310"/>
                  </a:cubicBezTo>
                  <a:cubicBezTo>
                    <a:pt x="11074" y="1334"/>
                    <a:pt x="11026" y="1346"/>
                    <a:pt x="10966" y="1358"/>
                  </a:cubicBezTo>
                  <a:cubicBezTo>
                    <a:pt x="10883" y="1394"/>
                    <a:pt x="10788" y="1418"/>
                    <a:pt x="10704" y="1453"/>
                  </a:cubicBezTo>
                  <a:cubicBezTo>
                    <a:pt x="10550" y="1501"/>
                    <a:pt x="10407" y="1548"/>
                    <a:pt x="10252" y="1596"/>
                  </a:cubicBezTo>
                  <a:cubicBezTo>
                    <a:pt x="10097" y="1656"/>
                    <a:pt x="9931" y="1703"/>
                    <a:pt x="9776" y="1763"/>
                  </a:cubicBezTo>
                  <a:cubicBezTo>
                    <a:pt x="9609" y="1822"/>
                    <a:pt x="9442" y="1882"/>
                    <a:pt x="9288" y="1941"/>
                  </a:cubicBezTo>
                  <a:cubicBezTo>
                    <a:pt x="9121" y="2013"/>
                    <a:pt x="8966" y="2072"/>
                    <a:pt x="8811" y="2132"/>
                  </a:cubicBezTo>
                  <a:cubicBezTo>
                    <a:pt x="8680" y="2179"/>
                    <a:pt x="8549" y="2239"/>
                    <a:pt x="8430" y="2287"/>
                  </a:cubicBezTo>
                  <a:cubicBezTo>
                    <a:pt x="8264" y="2346"/>
                    <a:pt x="8109" y="2406"/>
                    <a:pt x="7942" y="2465"/>
                  </a:cubicBezTo>
                  <a:cubicBezTo>
                    <a:pt x="7871" y="2489"/>
                    <a:pt x="7799" y="2513"/>
                    <a:pt x="7716" y="2537"/>
                  </a:cubicBezTo>
                  <a:cubicBezTo>
                    <a:pt x="7633" y="2572"/>
                    <a:pt x="7549" y="2596"/>
                    <a:pt x="7466" y="2632"/>
                  </a:cubicBezTo>
                  <a:cubicBezTo>
                    <a:pt x="7156" y="2739"/>
                    <a:pt x="6847" y="2846"/>
                    <a:pt x="6537" y="2953"/>
                  </a:cubicBezTo>
                  <a:cubicBezTo>
                    <a:pt x="6359" y="3025"/>
                    <a:pt x="6180" y="3084"/>
                    <a:pt x="6001" y="3144"/>
                  </a:cubicBezTo>
                  <a:cubicBezTo>
                    <a:pt x="5894" y="3192"/>
                    <a:pt x="5787" y="3227"/>
                    <a:pt x="5668" y="3275"/>
                  </a:cubicBezTo>
                  <a:lnTo>
                    <a:pt x="5656" y="3275"/>
                  </a:lnTo>
                  <a:cubicBezTo>
                    <a:pt x="5656" y="3275"/>
                    <a:pt x="5644" y="3275"/>
                    <a:pt x="5644" y="3287"/>
                  </a:cubicBezTo>
                  <a:lnTo>
                    <a:pt x="5632" y="3287"/>
                  </a:lnTo>
                  <a:cubicBezTo>
                    <a:pt x="5620" y="3287"/>
                    <a:pt x="5609" y="3299"/>
                    <a:pt x="5609" y="3299"/>
                  </a:cubicBezTo>
                  <a:lnTo>
                    <a:pt x="5597" y="3299"/>
                  </a:lnTo>
                  <a:cubicBezTo>
                    <a:pt x="5561" y="3311"/>
                    <a:pt x="5537" y="3322"/>
                    <a:pt x="5513" y="3334"/>
                  </a:cubicBezTo>
                  <a:cubicBezTo>
                    <a:pt x="5454" y="3358"/>
                    <a:pt x="5382" y="3382"/>
                    <a:pt x="5311" y="3418"/>
                  </a:cubicBezTo>
                  <a:cubicBezTo>
                    <a:pt x="5239" y="3453"/>
                    <a:pt x="5156" y="3477"/>
                    <a:pt x="5085" y="3513"/>
                  </a:cubicBezTo>
                  <a:cubicBezTo>
                    <a:pt x="4930" y="3573"/>
                    <a:pt x="4775" y="3644"/>
                    <a:pt x="4620" y="3703"/>
                  </a:cubicBezTo>
                  <a:cubicBezTo>
                    <a:pt x="4549" y="3739"/>
                    <a:pt x="4477" y="3763"/>
                    <a:pt x="4406" y="3799"/>
                  </a:cubicBezTo>
                  <a:cubicBezTo>
                    <a:pt x="4251" y="3846"/>
                    <a:pt x="4096" y="3906"/>
                    <a:pt x="3942" y="3965"/>
                  </a:cubicBezTo>
                  <a:cubicBezTo>
                    <a:pt x="3775" y="4025"/>
                    <a:pt x="3608" y="4084"/>
                    <a:pt x="3442" y="4144"/>
                  </a:cubicBezTo>
                  <a:cubicBezTo>
                    <a:pt x="3132" y="4251"/>
                    <a:pt x="2822" y="4358"/>
                    <a:pt x="2513" y="4454"/>
                  </a:cubicBezTo>
                  <a:cubicBezTo>
                    <a:pt x="2215" y="4549"/>
                    <a:pt x="1930" y="4644"/>
                    <a:pt x="1632" y="4751"/>
                  </a:cubicBezTo>
                  <a:cubicBezTo>
                    <a:pt x="1489" y="4799"/>
                    <a:pt x="1346" y="4858"/>
                    <a:pt x="1203" y="4918"/>
                  </a:cubicBezTo>
                  <a:cubicBezTo>
                    <a:pt x="1048" y="4977"/>
                    <a:pt x="906" y="5037"/>
                    <a:pt x="751" y="5097"/>
                  </a:cubicBezTo>
                  <a:cubicBezTo>
                    <a:pt x="656" y="5132"/>
                    <a:pt x="548" y="5180"/>
                    <a:pt x="441" y="5216"/>
                  </a:cubicBezTo>
                  <a:cubicBezTo>
                    <a:pt x="382" y="5227"/>
                    <a:pt x="334" y="5251"/>
                    <a:pt x="275" y="5263"/>
                  </a:cubicBezTo>
                  <a:cubicBezTo>
                    <a:pt x="227" y="5275"/>
                    <a:pt x="179" y="5287"/>
                    <a:pt x="132" y="5311"/>
                  </a:cubicBezTo>
                  <a:cubicBezTo>
                    <a:pt x="120" y="5299"/>
                    <a:pt x="120" y="5299"/>
                    <a:pt x="120" y="5299"/>
                  </a:cubicBezTo>
                  <a:cubicBezTo>
                    <a:pt x="96" y="5299"/>
                    <a:pt x="84" y="5299"/>
                    <a:pt x="60" y="5311"/>
                  </a:cubicBezTo>
                  <a:cubicBezTo>
                    <a:pt x="48" y="5311"/>
                    <a:pt x="36" y="5323"/>
                    <a:pt x="25" y="5335"/>
                  </a:cubicBezTo>
                  <a:cubicBezTo>
                    <a:pt x="1" y="5358"/>
                    <a:pt x="1" y="5394"/>
                    <a:pt x="13" y="5430"/>
                  </a:cubicBezTo>
                  <a:cubicBezTo>
                    <a:pt x="25" y="5454"/>
                    <a:pt x="60" y="5466"/>
                    <a:pt x="84" y="5478"/>
                  </a:cubicBezTo>
                  <a:cubicBezTo>
                    <a:pt x="132" y="5478"/>
                    <a:pt x="167" y="5454"/>
                    <a:pt x="215" y="5454"/>
                  </a:cubicBezTo>
                  <a:cubicBezTo>
                    <a:pt x="239" y="5442"/>
                    <a:pt x="275" y="5430"/>
                    <a:pt x="298" y="5418"/>
                  </a:cubicBezTo>
                  <a:cubicBezTo>
                    <a:pt x="358" y="5406"/>
                    <a:pt x="417" y="5382"/>
                    <a:pt x="477" y="5358"/>
                  </a:cubicBezTo>
                  <a:cubicBezTo>
                    <a:pt x="596" y="5323"/>
                    <a:pt x="715" y="5275"/>
                    <a:pt x="834" y="5227"/>
                  </a:cubicBezTo>
                  <a:cubicBezTo>
                    <a:pt x="1084" y="5132"/>
                    <a:pt x="1322" y="5037"/>
                    <a:pt x="1560" y="4942"/>
                  </a:cubicBezTo>
                  <a:cubicBezTo>
                    <a:pt x="1644" y="4918"/>
                    <a:pt x="1715" y="4882"/>
                    <a:pt x="1787" y="4858"/>
                  </a:cubicBezTo>
                  <a:cubicBezTo>
                    <a:pt x="1882" y="4823"/>
                    <a:pt x="1965" y="4799"/>
                    <a:pt x="2049" y="4763"/>
                  </a:cubicBezTo>
                  <a:cubicBezTo>
                    <a:pt x="2215" y="4716"/>
                    <a:pt x="2370" y="4668"/>
                    <a:pt x="2537" y="4608"/>
                  </a:cubicBezTo>
                  <a:cubicBezTo>
                    <a:pt x="2692" y="4561"/>
                    <a:pt x="2858" y="4513"/>
                    <a:pt x="3013" y="4454"/>
                  </a:cubicBezTo>
                  <a:cubicBezTo>
                    <a:pt x="3168" y="4406"/>
                    <a:pt x="3323" y="4346"/>
                    <a:pt x="3477" y="4299"/>
                  </a:cubicBezTo>
                  <a:cubicBezTo>
                    <a:pt x="3632" y="4239"/>
                    <a:pt x="3787" y="4180"/>
                    <a:pt x="3954" y="4120"/>
                  </a:cubicBezTo>
                  <a:cubicBezTo>
                    <a:pt x="4120" y="4061"/>
                    <a:pt x="4287" y="4001"/>
                    <a:pt x="4454" y="3942"/>
                  </a:cubicBezTo>
                  <a:cubicBezTo>
                    <a:pt x="4537" y="3906"/>
                    <a:pt x="4620" y="3870"/>
                    <a:pt x="4704" y="3834"/>
                  </a:cubicBezTo>
                  <a:cubicBezTo>
                    <a:pt x="4763" y="3811"/>
                    <a:pt x="4823" y="3787"/>
                    <a:pt x="4894" y="3763"/>
                  </a:cubicBezTo>
                  <a:cubicBezTo>
                    <a:pt x="5061" y="3692"/>
                    <a:pt x="5228" y="3620"/>
                    <a:pt x="5394" y="3549"/>
                  </a:cubicBezTo>
                  <a:cubicBezTo>
                    <a:pt x="5454" y="3513"/>
                    <a:pt x="5513" y="3489"/>
                    <a:pt x="5573" y="3465"/>
                  </a:cubicBezTo>
                  <a:lnTo>
                    <a:pt x="5597" y="3465"/>
                  </a:lnTo>
                  <a:cubicBezTo>
                    <a:pt x="5609" y="3453"/>
                    <a:pt x="5632" y="3453"/>
                    <a:pt x="5644" y="3442"/>
                  </a:cubicBezTo>
                  <a:lnTo>
                    <a:pt x="5656" y="3442"/>
                  </a:lnTo>
                  <a:cubicBezTo>
                    <a:pt x="5668" y="3430"/>
                    <a:pt x="5680" y="3430"/>
                    <a:pt x="5692" y="3430"/>
                  </a:cubicBezTo>
                  <a:cubicBezTo>
                    <a:pt x="5704" y="3418"/>
                    <a:pt x="5716" y="3418"/>
                    <a:pt x="5728" y="3406"/>
                  </a:cubicBezTo>
                  <a:lnTo>
                    <a:pt x="5751" y="3406"/>
                  </a:lnTo>
                  <a:cubicBezTo>
                    <a:pt x="5775" y="3394"/>
                    <a:pt x="5799" y="3382"/>
                    <a:pt x="5823" y="3370"/>
                  </a:cubicBezTo>
                  <a:lnTo>
                    <a:pt x="5847" y="3370"/>
                  </a:lnTo>
                  <a:cubicBezTo>
                    <a:pt x="5847" y="3358"/>
                    <a:pt x="5859" y="3358"/>
                    <a:pt x="5870" y="3358"/>
                  </a:cubicBezTo>
                  <a:cubicBezTo>
                    <a:pt x="5870" y="3358"/>
                    <a:pt x="5882" y="3346"/>
                    <a:pt x="5894" y="3346"/>
                  </a:cubicBezTo>
                  <a:lnTo>
                    <a:pt x="5906" y="3346"/>
                  </a:lnTo>
                  <a:cubicBezTo>
                    <a:pt x="5906" y="3346"/>
                    <a:pt x="5918" y="3334"/>
                    <a:pt x="5930" y="3334"/>
                  </a:cubicBezTo>
                  <a:cubicBezTo>
                    <a:pt x="5954" y="3322"/>
                    <a:pt x="5978" y="3322"/>
                    <a:pt x="6001" y="3311"/>
                  </a:cubicBezTo>
                  <a:cubicBezTo>
                    <a:pt x="6061" y="3287"/>
                    <a:pt x="6121" y="3263"/>
                    <a:pt x="6180" y="3239"/>
                  </a:cubicBezTo>
                  <a:cubicBezTo>
                    <a:pt x="6240" y="3227"/>
                    <a:pt x="6311" y="3203"/>
                    <a:pt x="6371" y="3180"/>
                  </a:cubicBezTo>
                  <a:cubicBezTo>
                    <a:pt x="6549" y="3120"/>
                    <a:pt x="6728" y="3049"/>
                    <a:pt x="6894" y="2989"/>
                  </a:cubicBezTo>
                  <a:cubicBezTo>
                    <a:pt x="7228" y="2870"/>
                    <a:pt x="7561" y="2751"/>
                    <a:pt x="7883" y="2632"/>
                  </a:cubicBezTo>
                  <a:cubicBezTo>
                    <a:pt x="8002" y="2596"/>
                    <a:pt x="8121" y="2549"/>
                    <a:pt x="8228" y="2513"/>
                  </a:cubicBezTo>
                  <a:cubicBezTo>
                    <a:pt x="8311" y="2489"/>
                    <a:pt x="8383" y="2453"/>
                    <a:pt x="8454" y="2430"/>
                  </a:cubicBezTo>
                  <a:cubicBezTo>
                    <a:pt x="8502" y="2406"/>
                    <a:pt x="8549" y="2394"/>
                    <a:pt x="8597" y="2370"/>
                  </a:cubicBezTo>
                  <a:cubicBezTo>
                    <a:pt x="8859" y="2263"/>
                    <a:pt x="9133" y="2168"/>
                    <a:pt x="9395" y="2060"/>
                  </a:cubicBezTo>
                  <a:cubicBezTo>
                    <a:pt x="9561" y="2001"/>
                    <a:pt x="9716" y="1929"/>
                    <a:pt x="9883" y="1870"/>
                  </a:cubicBezTo>
                  <a:cubicBezTo>
                    <a:pt x="9954" y="1846"/>
                    <a:pt x="10014" y="1822"/>
                    <a:pt x="10085" y="1799"/>
                  </a:cubicBezTo>
                  <a:cubicBezTo>
                    <a:pt x="10192" y="1763"/>
                    <a:pt x="10288" y="1739"/>
                    <a:pt x="10395" y="1703"/>
                  </a:cubicBezTo>
                  <a:cubicBezTo>
                    <a:pt x="10442" y="1679"/>
                    <a:pt x="10490" y="1668"/>
                    <a:pt x="10550" y="1656"/>
                  </a:cubicBezTo>
                  <a:cubicBezTo>
                    <a:pt x="10657" y="1608"/>
                    <a:pt x="10776" y="1572"/>
                    <a:pt x="10883" y="1537"/>
                  </a:cubicBezTo>
                  <a:cubicBezTo>
                    <a:pt x="11038" y="1489"/>
                    <a:pt x="11181" y="1453"/>
                    <a:pt x="11324" y="1406"/>
                  </a:cubicBezTo>
                  <a:cubicBezTo>
                    <a:pt x="11466" y="1370"/>
                    <a:pt x="11609" y="1322"/>
                    <a:pt x="11764" y="1275"/>
                  </a:cubicBezTo>
                  <a:cubicBezTo>
                    <a:pt x="11943" y="1215"/>
                    <a:pt x="12133" y="1156"/>
                    <a:pt x="12324" y="1096"/>
                  </a:cubicBezTo>
                  <a:cubicBezTo>
                    <a:pt x="12336" y="1096"/>
                    <a:pt x="12347" y="1084"/>
                    <a:pt x="12359" y="1084"/>
                  </a:cubicBezTo>
                  <a:cubicBezTo>
                    <a:pt x="12407" y="1060"/>
                    <a:pt x="12455" y="1048"/>
                    <a:pt x="12502" y="1025"/>
                  </a:cubicBezTo>
                  <a:cubicBezTo>
                    <a:pt x="12621" y="989"/>
                    <a:pt x="12740" y="941"/>
                    <a:pt x="12848" y="906"/>
                  </a:cubicBezTo>
                  <a:cubicBezTo>
                    <a:pt x="12979" y="858"/>
                    <a:pt x="13109" y="810"/>
                    <a:pt x="13240" y="751"/>
                  </a:cubicBezTo>
                  <a:cubicBezTo>
                    <a:pt x="13776" y="548"/>
                    <a:pt x="14312" y="346"/>
                    <a:pt x="14848" y="144"/>
                  </a:cubicBezTo>
                  <a:cubicBezTo>
                    <a:pt x="14860" y="132"/>
                    <a:pt x="14872" y="132"/>
                    <a:pt x="14884" y="108"/>
                  </a:cubicBezTo>
                  <a:cubicBezTo>
                    <a:pt x="14895" y="96"/>
                    <a:pt x="14895" y="72"/>
                    <a:pt x="14895" y="60"/>
                  </a:cubicBezTo>
                  <a:cubicBezTo>
                    <a:pt x="14895" y="36"/>
                    <a:pt x="14884" y="24"/>
                    <a:pt x="14860" y="13"/>
                  </a:cubicBezTo>
                  <a:cubicBezTo>
                    <a:pt x="14848" y="1"/>
                    <a:pt x="14824" y="1"/>
                    <a:pt x="14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1162925" y="2353700"/>
              <a:ext cx="135475" cy="84975"/>
            </a:xfrm>
            <a:custGeom>
              <a:avLst/>
              <a:gdLst/>
              <a:ahLst/>
              <a:cxnLst/>
              <a:rect l="l" t="t" r="r" b="b"/>
              <a:pathLst>
                <a:path w="5419" h="3399" extrusionOk="0">
                  <a:moveTo>
                    <a:pt x="60" y="0"/>
                  </a:moveTo>
                  <a:cubicBezTo>
                    <a:pt x="48" y="0"/>
                    <a:pt x="25" y="12"/>
                    <a:pt x="25" y="24"/>
                  </a:cubicBezTo>
                  <a:cubicBezTo>
                    <a:pt x="1" y="60"/>
                    <a:pt x="13" y="95"/>
                    <a:pt x="36" y="119"/>
                  </a:cubicBezTo>
                  <a:cubicBezTo>
                    <a:pt x="334" y="334"/>
                    <a:pt x="644" y="548"/>
                    <a:pt x="941" y="750"/>
                  </a:cubicBezTo>
                  <a:cubicBezTo>
                    <a:pt x="965" y="774"/>
                    <a:pt x="1001" y="786"/>
                    <a:pt x="1025" y="810"/>
                  </a:cubicBezTo>
                  <a:cubicBezTo>
                    <a:pt x="1108" y="857"/>
                    <a:pt x="1179" y="917"/>
                    <a:pt x="1263" y="965"/>
                  </a:cubicBezTo>
                  <a:cubicBezTo>
                    <a:pt x="1394" y="1060"/>
                    <a:pt x="1537" y="1143"/>
                    <a:pt x="1668" y="1238"/>
                  </a:cubicBezTo>
                  <a:cubicBezTo>
                    <a:pt x="1680" y="1238"/>
                    <a:pt x="1691" y="1250"/>
                    <a:pt x="1715" y="1262"/>
                  </a:cubicBezTo>
                  <a:cubicBezTo>
                    <a:pt x="1751" y="1286"/>
                    <a:pt x="1787" y="1310"/>
                    <a:pt x="1834" y="1334"/>
                  </a:cubicBezTo>
                  <a:cubicBezTo>
                    <a:pt x="1918" y="1381"/>
                    <a:pt x="2001" y="1429"/>
                    <a:pt x="2084" y="1488"/>
                  </a:cubicBezTo>
                  <a:cubicBezTo>
                    <a:pt x="2191" y="1548"/>
                    <a:pt x="2299" y="1608"/>
                    <a:pt x="2418" y="1679"/>
                  </a:cubicBezTo>
                  <a:cubicBezTo>
                    <a:pt x="2501" y="1727"/>
                    <a:pt x="2572" y="1762"/>
                    <a:pt x="2656" y="1810"/>
                  </a:cubicBezTo>
                  <a:cubicBezTo>
                    <a:pt x="2715" y="1846"/>
                    <a:pt x="2763" y="1881"/>
                    <a:pt x="2811" y="1905"/>
                  </a:cubicBezTo>
                  <a:cubicBezTo>
                    <a:pt x="2953" y="2000"/>
                    <a:pt x="3096" y="2084"/>
                    <a:pt x="3227" y="2167"/>
                  </a:cubicBezTo>
                  <a:cubicBezTo>
                    <a:pt x="3477" y="2322"/>
                    <a:pt x="3739" y="2465"/>
                    <a:pt x="4001" y="2608"/>
                  </a:cubicBezTo>
                  <a:cubicBezTo>
                    <a:pt x="4251" y="2739"/>
                    <a:pt x="4513" y="2893"/>
                    <a:pt x="4763" y="3048"/>
                  </a:cubicBezTo>
                  <a:cubicBezTo>
                    <a:pt x="4847" y="3096"/>
                    <a:pt x="4942" y="3155"/>
                    <a:pt x="5025" y="3215"/>
                  </a:cubicBezTo>
                  <a:cubicBezTo>
                    <a:pt x="5073" y="3239"/>
                    <a:pt x="5109" y="3263"/>
                    <a:pt x="5156" y="3286"/>
                  </a:cubicBezTo>
                  <a:cubicBezTo>
                    <a:pt x="5180" y="3310"/>
                    <a:pt x="5204" y="3322"/>
                    <a:pt x="5228" y="3334"/>
                  </a:cubicBezTo>
                  <a:cubicBezTo>
                    <a:pt x="5239" y="3346"/>
                    <a:pt x="5239" y="3346"/>
                    <a:pt x="5251" y="3358"/>
                  </a:cubicBezTo>
                  <a:cubicBezTo>
                    <a:pt x="5263" y="3358"/>
                    <a:pt x="5275" y="3370"/>
                    <a:pt x="5275" y="3370"/>
                  </a:cubicBezTo>
                  <a:cubicBezTo>
                    <a:pt x="5287" y="3370"/>
                    <a:pt x="5287" y="3382"/>
                    <a:pt x="5299" y="3382"/>
                  </a:cubicBezTo>
                  <a:cubicBezTo>
                    <a:pt x="5299" y="3382"/>
                    <a:pt x="5311" y="3393"/>
                    <a:pt x="5323" y="3393"/>
                  </a:cubicBezTo>
                  <a:cubicBezTo>
                    <a:pt x="5329" y="3397"/>
                    <a:pt x="5336" y="3398"/>
                    <a:pt x="5344" y="3398"/>
                  </a:cubicBezTo>
                  <a:cubicBezTo>
                    <a:pt x="5364" y="3398"/>
                    <a:pt x="5386" y="3387"/>
                    <a:pt x="5394" y="3370"/>
                  </a:cubicBezTo>
                  <a:cubicBezTo>
                    <a:pt x="5418" y="3346"/>
                    <a:pt x="5418" y="3298"/>
                    <a:pt x="5394" y="3274"/>
                  </a:cubicBezTo>
                  <a:cubicBezTo>
                    <a:pt x="5370" y="3263"/>
                    <a:pt x="5347" y="3251"/>
                    <a:pt x="5323" y="3227"/>
                  </a:cubicBezTo>
                  <a:cubicBezTo>
                    <a:pt x="5311" y="3215"/>
                    <a:pt x="5299" y="3215"/>
                    <a:pt x="5275" y="3203"/>
                  </a:cubicBezTo>
                  <a:cubicBezTo>
                    <a:pt x="5239" y="3179"/>
                    <a:pt x="5216" y="3155"/>
                    <a:pt x="5180" y="3143"/>
                  </a:cubicBezTo>
                  <a:cubicBezTo>
                    <a:pt x="5120" y="3096"/>
                    <a:pt x="5061" y="3060"/>
                    <a:pt x="5001" y="3024"/>
                  </a:cubicBezTo>
                  <a:cubicBezTo>
                    <a:pt x="4870" y="2941"/>
                    <a:pt x="4739" y="2870"/>
                    <a:pt x="4597" y="2786"/>
                  </a:cubicBezTo>
                  <a:cubicBezTo>
                    <a:pt x="4477" y="2715"/>
                    <a:pt x="4358" y="2643"/>
                    <a:pt x="4239" y="2572"/>
                  </a:cubicBezTo>
                  <a:cubicBezTo>
                    <a:pt x="4108" y="2501"/>
                    <a:pt x="3977" y="2441"/>
                    <a:pt x="3846" y="2370"/>
                  </a:cubicBezTo>
                  <a:cubicBezTo>
                    <a:pt x="3775" y="2322"/>
                    <a:pt x="3704" y="2286"/>
                    <a:pt x="3632" y="2250"/>
                  </a:cubicBezTo>
                  <a:cubicBezTo>
                    <a:pt x="3561" y="2203"/>
                    <a:pt x="3489" y="2155"/>
                    <a:pt x="3406" y="2120"/>
                  </a:cubicBezTo>
                  <a:cubicBezTo>
                    <a:pt x="3358" y="2084"/>
                    <a:pt x="3299" y="2048"/>
                    <a:pt x="3251" y="2024"/>
                  </a:cubicBezTo>
                  <a:cubicBezTo>
                    <a:pt x="3192" y="1977"/>
                    <a:pt x="3132" y="1941"/>
                    <a:pt x="3061" y="1905"/>
                  </a:cubicBezTo>
                  <a:cubicBezTo>
                    <a:pt x="2942" y="1834"/>
                    <a:pt x="2811" y="1750"/>
                    <a:pt x="2692" y="1679"/>
                  </a:cubicBezTo>
                  <a:cubicBezTo>
                    <a:pt x="2537" y="1596"/>
                    <a:pt x="2394" y="1512"/>
                    <a:pt x="2251" y="1429"/>
                  </a:cubicBezTo>
                  <a:cubicBezTo>
                    <a:pt x="2120" y="1346"/>
                    <a:pt x="1977" y="1274"/>
                    <a:pt x="1846" y="1191"/>
                  </a:cubicBezTo>
                  <a:cubicBezTo>
                    <a:pt x="1810" y="1167"/>
                    <a:pt x="1775" y="1143"/>
                    <a:pt x="1727" y="1119"/>
                  </a:cubicBezTo>
                  <a:cubicBezTo>
                    <a:pt x="1668" y="1084"/>
                    <a:pt x="1608" y="1036"/>
                    <a:pt x="1560" y="1000"/>
                  </a:cubicBezTo>
                  <a:cubicBezTo>
                    <a:pt x="1394" y="893"/>
                    <a:pt x="1227" y="786"/>
                    <a:pt x="1060" y="679"/>
                  </a:cubicBezTo>
                  <a:cubicBezTo>
                    <a:pt x="977" y="619"/>
                    <a:pt x="882" y="548"/>
                    <a:pt x="798" y="488"/>
                  </a:cubicBezTo>
                  <a:cubicBezTo>
                    <a:pt x="667" y="405"/>
                    <a:pt x="548" y="322"/>
                    <a:pt x="417" y="226"/>
                  </a:cubicBezTo>
                  <a:cubicBezTo>
                    <a:pt x="322" y="155"/>
                    <a:pt x="215" y="84"/>
                    <a:pt x="108" y="12"/>
                  </a:cubicBezTo>
                  <a:cubicBezTo>
                    <a:pt x="96" y="0"/>
                    <a:pt x="72" y="0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1030475" y="2304575"/>
              <a:ext cx="130700" cy="46100"/>
            </a:xfrm>
            <a:custGeom>
              <a:avLst/>
              <a:gdLst/>
              <a:ahLst/>
              <a:cxnLst/>
              <a:rect l="l" t="t" r="r" b="b"/>
              <a:pathLst>
                <a:path w="5228" h="1844" extrusionOk="0">
                  <a:moveTo>
                    <a:pt x="48" y="1"/>
                  </a:moveTo>
                  <a:cubicBezTo>
                    <a:pt x="36" y="13"/>
                    <a:pt x="12" y="25"/>
                    <a:pt x="12" y="48"/>
                  </a:cubicBezTo>
                  <a:cubicBezTo>
                    <a:pt x="0" y="72"/>
                    <a:pt x="12" y="120"/>
                    <a:pt x="48" y="132"/>
                  </a:cubicBezTo>
                  <a:cubicBezTo>
                    <a:pt x="381" y="227"/>
                    <a:pt x="715" y="322"/>
                    <a:pt x="1036" y="406"/>
                  </a:cubicBezTo>
                  <a:cubicBezTo>
                    <a:pt x="1334" y="489"/>
                    <a:pt x="1644" y="572"/>
                    <a:pt x="1941" y="656"/>
                  </a:cubicBezTo>
                  <a:cubicBezTo>
                    <a:pt x="2108" y="703"/>
                    <a:pt x="2275" y="751"/>
                    <a:pt x="2441" y="810"/>
                  </a:cubicBezTo>
                  <a:cubicBezTo>
                    <a:pt x="2513" y="822"/>
                    <a:pt x="2596" y="846"/>
                    <a:pt x="2667" y="870"/>
                  </a:cubicBezTo>
                  <a:cubicBezTo>
                    <a:pt x="2727" y="894"/>
                    <a:pt x="2798" y="906"/>
                    <a:pt x="2858" y="929"/>
                  </a:cubicBezTo>
                  <a:cubicBezTo>
                    <a:pt x="2953" y="965"/>
                    <a:pt x="3037" y="989"/>
                    <a:pt x="3132" y="1025"/>
                  </a:cubicBezTo>
                  <a:cubicBezTo>
                    <a:pt x="3191" y="1048"/>
                    <a:pt x="3263" y="1072"/>
                    <a:pt x="3334" y="1096"/>
                  </a:cubicBezTo>
                  <a:cubicBezTo>
                    <a:pt x="3477" y="1144"/>
                    <a:pt x="3608" y="1203"/>
                    <a:pt x="3751" y="1263"/>
                  </a:cubicBezTo>
                  <a:cubicBezTo>
                    <a:pt x="3882" y="1310"/>
                    <a:pt x="4025" y="1370"/>
                    <a:pt x="4156" y="1429"/>
                  </a:cubicBezTo>
                  <a:cubicBezTo>
                    <a:pt x="4299" y="1489"/>
                    <a:pt x="4430" y="1549"/>
                    <a:pt x="4572" y="1596"/>
                  </a:cubicBezTo>
                  <a:cubicBezTo>
                    <a:pt x="4668" y="1632"/>
                    <a:pt x="4751" y="1668"/>
                    <a:pt x="4846" y="1715"/>
                  </a:cubicBezTo>
                  <a:cubicBezTo>
                    <a:pt x="4942" y="1751"/>
                    <a:pt x="5037" y="1799"/>
                    <a:pt x="5132" y="1834"/>
                  </a:cubicBezTo>
                  <a:cubicBezTo>
                    <a:pt x="5142" y="1841"/>
                    <a:pt x="5152" y="1844"/>
                    <a:pt x="5161" y="1844"/>
                  </a:cubicBezTo>
                  <a:cubicBezTo>
                    <a:pt x="5186" y="1844"/>
                    <a:pt x="5207" y="1824"/>
                    <a:pt x="5215" y="1799"/>
                  </a:cubicBezTo>
                  <a:cubicBezTo>
                    <a:pt x="5227" y="1763"/>
                    <a:pt x="5215" y="1727"/>
                    <a:pt x="5180" y="1715"/>
                  </a:cubicBezTo>
                  <a:cubicBezTo>
                    <a:pt x="5037" y="1656"/>
                    <a:pt x="4894" y="1584"/>
                    <a:pt x="4751" y="1525"/>
                  </a:cubicBezTo>
                  <a:cubicBezTo>
                    <a:pt x="4620" y="1465"/>
                    <a:pt x="4477" y="1418"/>
                    <a:pt x="4334" y="1358"/>
                  </a:cubicBezTo>
                  <a:cubicBezTo>
                    <a:pt x="4203" y="1298"/>
                    <a:pt x="4060" y="1239"/>
                    <a:pt x="3930" y="1179"/>
                  </a:cubicBezTo>
                  <a:cubicBezTo>
                    <a:pt x="3775" y="1120"/>
                    <a:pt x="3620" y="1060"/>
                    <a:pt x="3477" y="1001"/>
                  </a:cubicBezTo>
                  <a:cubicBezTo>
                    <a:pt x="3334" y="953"/>
                    <a:pt x="3203" y="894"/>
                    <a:pt x="3060" y="858"/>
                  </a:cubicBezTo>
                  <a:cubicBezTo>
                    <a:pt x="3001" y="834"/>
                    <a:pt x="2941" y="810"/>
                    <a:pt x="2882" y="787"/>
                  </a:cubicBezTo>
                  <a:cubicBezTo>
                    <a:pt x="2787" y="763"/>
                    <a:pt x="2679" y="727"/>
                    <a:pt x="2584" y="703"/>
                  </a:cubicBezTo>
                  <a:cubicBezTo>
                    <a:pt x="2453" y="656"/>
                    <a:pt x="2310" y="620"/>
                    <a:pt x="2179" y="584"/>
                  </a:cubicBezTo>
                  <a:cubicBezTo>
                    <a:pt x="2060" y="548"/>
                    <a:pt x="1929" y="513"/>
                    <a:pt x="1810" y="477"/>
                  </a:cubicBezTo>
                  <a:cubicBezTo>
                    <a:pt x="1513" y="394"/>
                    <a:pt x="1203" y="310"/>
                    <a:pt x="905" y="227"/>
                  </a:cubicBezTo>
                  <a:cubicBezTo>
                    <a:pt x="643" y="155"/>
                    <a:pt x="370" y="72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840875" y="2301800"/>
              <a:ext cx="186350" cy="74350"/>
            </a:xfrm>
            <a:custGeom>
              <a:avLst/>
              <a:gdLst/>
              <a:ahLst/>
              <a:cxnLst/>
              <a:rect l="l" t="t" r="r" b="b"/>
              <a:pathLst>
                <a:path w="7454" h="2974" extrusionOk="0">
                  <a:moveTo>
                    <a:pt x="7385" y="0"/>
                  </a:moveTo>
                  <a:cubicBezTo>
                    <a:pt x="7376" y="0"/>
                    <a:pt x="7367" y="2"/>
                    <a:pt x="7358" y="5"/>
                  </a:cubicBezTo>
                  <a:lnTo>
                    <a:pt x="7346" y="5"/>
                  </a:lnTo>
                  <a:cubicBezTo>
                    <a:pt x="7192" y="76"/>
                    <a:pt x="7025" y="147"/>
                    <a:pt x="6870" y="207"/>
                  </a:cubicBezTo>
                  <a:cubicBezTo>
                    <a:pt x="6715" y="255"/>
                    <a:pt x="6561" y="314"/>
                    <a:pt x="6394" y="374"/>
                  </a:cubicBezTo>
                  <a:cubicBezTo>
                    <a:pt x="6084" y="493"/>
                    <a:pt x="5763" y="600"/>
                    <a:pt x="5441" y="719"/>
                  </a:cubicBezTo>
                  <a:cubicBezTo>
                    <a:pt x="5275" y="767"/>
                    <a:pt x="5108" y="814"/>
                    <a:pt x="4953" y="874"/>
                  </a:cubicBezTo>
                  <a:cubicBezTo>
                    <a:pt x="4786" y="933"/>
                    <a:pt x="4608" y="981"/>
                    <a:pt x="4441" y="1040"/>
                  </a:cubicBezTo>
                  <a:cubicBezTo>
                    <a:pt x="4370" y="1064"/>
                    <a:pt x="4298" y="1088"/>
                    <a:pt x="4227" y="1124"/>
                  </a:cubicBezTo>
                  <a:cubicBezTo>
                    <a:pt x="4144" y="1148"/>
                    <a:pt x="4072" y="1171"/>
                    <a:pt x="4001" y="1195"/>
                  </a:cubicBezTo>
                  <a:cubicBezTo>
                    <a:pt x="3834" y="1255"/>
                    <a:pt x="3667" y="1314"/>
                    <a:pt x="3501" y="1374"/>
                  </a:cubicBezTo>
                  <a:cubicBezTo>
                    <a:pt x="3334" y="1433"/>
                    <a:pt x="3167" y="1493"/>
                    <a:pt x="3001" y="1552"/>
                  </a:cubicBezTo>
                  <a:cubicBezTo>
                    <a:pt x="2834" y="1612"/>
                    <a:pt x="2679" y="1671"/>
                    <a:pt x="2512" y="1731"/>
                  </a:cubicBezTo>
                  <a:cubicBezTo>
                    <a:pt x="2453" y="1755"/>
                    <a:pt x="2405" y="1779"/>
                    <a:pt x="2346" y="1802"/>
                  </a:cubicBezTo>
                  <a:cubicBezTo>
                    <a:pt x="2227" y="1850"/>
                    <a:pt x="2119" y="1898"/>
                    <a:pt x="2000" y="1933"/>
                  </a:cubicBezTo>
                  <a:cubicBezTo>
                    <a:pt x="1953" y="1957"/>
                    <a:pt x="1917" y="1969"/>
                    <a:pt x="1869" y="1993"/>
                  </a:cubicBezTo>
                  <a:cubicBezTo>
                    <a:pt x="1786" y="2029"/>
                    <a:pt x="1715" y="2064"/>
                    <a:pt x="1643" y="2088"/>
                  </a:cubicBezTo>
                  <a:cubicBezTo>
                    <a:pt x="1453" y="2171"/>
                    <a:pt x="1262" y="2255"/>
                    <a:pt x="1072" y="2338"/>
                  </a:cubicBezTo>
                  <a:cubicBezTo>
                    <a:pt x="1036" y="2362"/>
                    <a:pt x="1000" y="2374"/>
                    <a:pt x="953" y="2398"/>
                  </a:cubicBezTo>
                  <a:cubicBezTo>
                    <a:pt x="846" y="2445"/>
                    <a:pt x="750" y="2505"/>
                    <a:pt x="643" y="2552"/>
                  </a:cubicBezTo>
                  <a:cubicBezTo>
                    <a:pt x="548" y="2600"/>
                    <a:pt x="453" y="2636"/>
                    <a:pt x="369" y="2683"/>
                  </a:cubicBezTo>
                  <a:cubicBezTo>
                    <a:pt x="262" y="2731"/>
                    <a:pt x="155" y="2791"/>
                    <a:pt x="48" y="2838"/>
                  </a:cubicBezTo>
                  <a:cubicBezTo>
                    <a:pt x="24" y="2850"/>
                    <a:pt x="0" y="2898"/>
                    <a:pt x="24" y="2933"/>
                  </a:cubicBezTo>
                  <a:cubicBezTo>
                    <a:pt x="33" y="2960"/>
                    <a:pt x="62" y="2974"/>
                    <a:pt x="91" y="2974"/>
                  </a:cubicBezTo>
                  <a:cubicBezTo>
                    <a:pt x="101" y="2974"/>
                    <a:pt x="110" y="2972"/>
                    <a:pt x="119" y="2969"/>
                  </a:cubicBezTo>
                  <a:cubicBezTo>
                    <a:pt x="226" y="2910"/>
                    <a:pt x="334" y="2862"/>
                    <a:pt x="441" y="2802"/>
                  </a:cubicBezTo>
                  <a:cubicBezTo>
                    <a:pt x="536" y="2755"/>
                    <a:pt x="643" y="2707"/>
                    <a:pt x="738" y="2660"/>
                  </a:cubicBezTo>
                  <a:cubicBezTo>
                    <a:pt x="846" y="2612"/>
                    <a:pt x="941" y="2564"/>
                    <a:pt x="1048" y="2517"/>
                  </a:cubicBezTo>
                  <a:cubicBezTo>
                    <a:pt x="1084" y="2493"/>
                    <a:pt x="1107" y="2481"/>
                    <a:pt x="1143" y="2469"/>
                  </a:cubicBezTo>
                  <a:cubicBezTo>
                    <a:pt x="1346" y="2374"/>
                    <a:pt x="1536" y="2291"/>
                    <a:pt x="1738" y="2207"/>
                  </a:cubicBezTo>
                  <a:cubicBezTo>
                    <a:pt x="1810" y="2171"/>
                    <a:pt x="1869" y="2148"/>
                    <a:pt x="1941" y="2124"/>
                  </a:cubicBezTo>
                  <a:cubicBezTo>
                    <a:pt x="1989" y="2100"/>
                    <a:pt x="2048" y="2076"/>
                    <a:pt x="2108" y="2052"/>
                  </a:cubicBezTo>
                  <a:cubicBezTo>
                    <a:pt x="2215" y="2005"/>
                    <a:pt x="2334" y="1969"/>
                    <a:pt x="2441" y="1921"/>
                  </a:cubicBezTo>
                  <a:cubicBezTo>
                    <a:pt x="2489" y="1898"/>
                    <a:pt x="2536" y="1874"/>
                    <a:pt x="2584" y="1862"/>
                  </a:cubicBezTo>
                  <a:cubicBezTo>
                    <a:pt x="2751" y="1802"/>
                    <a:pt x="2905" y="1743"/>
                    <a:pt x="3072" y="1683"/>
                  </a:cubicBezTo>
                  <a:cubicBezTo>
                    <a:pt x="3239" y="1624"/>
                    <a:pt x="3405" y="1564"/>
                    <a:pt x="3560" y="1505"/>
                  </a:cubicBezTo>
                  <a:cubicBezTo>
                    <a:pt x="3727" y="1445"/>
                    <a:pt x="3894" y="1386"/>
                    <a:pt x="4060" y="1326"/>
                  </a:cubicBezTo>
                  <a:cubicBezTo>
                    <a:pt x="4215" y="1267"/>
                    <a:pt x="4370" y="1219"/>
                    <a:pt x="4525" y="1171"/>
                  </a:cubicBezTo>
                  <a:cubicBezTo>
                    <a:pt x="4703" y="1112"/>
                    <a:pt x="4882" y="1052"/>
                    <a:pt x="5060" y="993"/>
                  </a:cubicBezTo>
                  <a:cubicBezTo>
                    <a:pt x="5215" y="933"/>
                    <a:pt x="5382" y="886"/>
                    <a:pt x="5537" y="826"/>
                  </a:cubicBezTo>
                  <a:cubicBezTo>
                    <a:pt x="5691" y="778"/>
                    <a:pt x="5858" y="719"/>
                    <a:pt x="6013" y="659"/>
                  </a:cubicBezTo>
                  <a:cubicBezTo>
                    <a:pt x="6168" y="612"/>
                    <a:pt x="6310" y="552"/>
                    <a:pt x="6465" y="493"/>
                  </a:cubicBezTo>
                  <a:cubicBezTo>
                    <a:pt x="6632" y="433"/>
                    <a:pt x="6787" y="386"/>
                    <a:pt x="6942" y="326"/>
                  </a:cubicBezTo>
                  <a:cubicBezTo>
                    <a:pt x="7013" y="290"/>
                    <a:pt x="7096" y="266"/>
                    <a:pt x="7168" y="231"/>
                  </a:cubicBezTo>
                  <a:cubicBezTo>
                    <a:pt x="7251" y="195"/>
                    <a:pt x="7323" y="159"/>
                    <a:pt x="7406" y="136"/>
                  </a:cubicBezTo>
                  <a:cubicBezTo>
                    <a:pt x="7442" y="112"/>
                    <a:pt x="7453" y="76"/>
                    <a:pt x="7442" y="40"/>
                  </a:cubicBezTo>
                  <a:cubicBezTo>
                    <a:pt x="7433" y="13"/>
                    <a:pt x="7410" y="0"/>
                    <a:pt x="73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1663000" y="2301000"/>
              <a:ext cx="21450" cy="22950"/>
            </a:xfrm>
            <a:custGeom>
              <a:avLst/>
              <a:gdLst/>
              <a:ahLst/>
              <a:cxnLst/>
              <a:rect l="l" t="t" r="r" b="b"/>
              <a:pathLst>
                <a:path w="858" h="918" extrusionOk="0">
                  <a:moveTo>
                    <a:pt x="441" y="191"/>
                  </a:moveTo>
                  <a:cubicBezTo>
                    <a:pt x="453" y="203"/>
                    <a:pt x="453" y="203"/>
                    <a:pt x="465" y="203"/>
                  </a:cubicBezTo>
                  <a:cubicBezTo>
                    <a:pt x="476" y="227"/>
                    <a:pt x="500" y="251"/>
                    <a:pt x="512" y="275"/>
                  </a:cubicBezTo>
                  <a:cubicBezTo>
                    <a:pt x="524" y="298"/>
                    <a:pt x="536" y="322"/>
                    <a:pt x="548" y="346"/>
                  </a:cubicBezTo>
                  <a:cubicBezTo>
                    <a:pt x="548" y="358"/>
                    <a:pt x="548" y="370"/>
                    <a:pt x="548" y="394"/>
                  </a:cubicBezTo>
                  <a:cubicBezTo>
                    <a:pt x="548" y="397"/>
                    <a:pt x="548" y="401"/>
                    <a:pt x="548" y="406"/>
                  </a:cubicBezTo>
                  <a:cubicBezTo>
                    <a:pt x="536" y="382"/>
                    <a:pt x="524" y="358"/>
                    <a:pt x="512" y="346"/>
                  </a:cubicBezTo>
                  <a:lnTo>
                    <a:pt x="488" y="346"/>
                  </a:lnTo>
                  <a:cubicBezTo>
                    <a:pt x="488" y="322"/>
                    <a:pt x="465" y="310"/>
                    <a:pt x="453" y="298"/>
                  </a:cubicBezTo>
                  <a:cubicBezTo>
                    <a:pt x="437" y="298"/>
                    <a:pt x="426" y="293"/>
                    <a:pt x="414" y="293"/>
                  </a:cubicBezTo>
                  <a:cubicBezTo>
                    <a:pt x="408" y="293"/>
                    <a:pt x="401" y="295"/>
                    <a:pt x="393" y="298"/>
                  </a:cubicBezTo>
                  <a:cubicBezTo>
                    <a:pt x="369" y="298"/>
                    <a:pt x="357" y="310"/>
                    <a:pt x="334" y="322"/>
                  </a:cubicBezTo>
                  <a:cubicBezTo>
                    <a:pt x="310" y="346"/>
                    <a:pt x="286" y="382"/>
                    <a:pt x="262" y="418"/>
                  </a:cubicBezTo>
                  <a:cubicBezTo>
                    <a:pt x="262" y="418"/>
                    <a:pt x="262" y="406"/>
                    <a:pt x="262" y="406"/>
                  </a:cubicBezTo>
                  <a:cubicBezTo>
                    <a:pt x="262" y="406"/>
                    <a:pt x="262" y="394"/>
                    <a:pt x="262" y="382"/>
                  </a:cubicBezTo>
                  <a:cubicBezTo>
                    <a:pt x="274" y="370"/>
                    <a:pt x="286" y="346"/>
                    <a:pt x="286" y="322"/>
                  </a:cubicBezTo>
                  <a:cubicBezTo>
                    <a:pt x="310" y="298"/>
                    <a:pt x="334" y="263"/>
                    <a:pt x="357" y="239"/>
                  </a:cubicBezTo>
                  <a:cubicBezTo>
                    <a:pt x="357" y="227"/>
                    <a:pt x="369" y="215"/>
                    <a:pt x="381" y="203"/>
                  </a:cubicBezTo>
                  <a:cubicBezTo>
                    <a:pt x="393" y="203"/>
                    <a:pt x="405" y="203"/>
                    <a:pt x="405" y="191"/>
                  </a:cubicBezTo>
                  <a:close/>
                  <a:moveTo>
                    <a:pt x="691" y="429"/>
                  </a:moveTo>
                  <a:cubicBezTo>
                    <a:pt x="703" y="453"/>
                    <a:pt x="703" y="465"/>
                    <a:pt x="703" y="489"/>
                  </a:cubicBezTo>
                  <a:cubicBezTo>
                    <a:pt x="703" y="513"/>
                    <a:pt x="703" y="549"/>
                    <a:pt x="691" y="584"/>
                  </a:cubicBezTo>
                  <a:cubicBezTo>
                    <a:pt x="691" y="596"/>
                    <a:pt x="679" y="608"/>
                    <a:pt x="679" y="632"/>
                  </a:cubicBezTo>
                  <a:cubicBezTo>
                    <a:pt x="667" y="644"/>
                    <a:pt x="655" y="656"/>
                    <a:pt x="643" y="668"/>
                  </a:cubicBezTo>
                  <a:cubicBezTo>
                    <a:pt x="631" y="679"/>
                    <a:pt x="619" y="691"/>
                    <a:pt x="607" y="703"/>
                  </a:cubicBezTo>
                  <a:cubicBezTo>
                    <a:pt x="572" y="727"/>
                    <a:pt x="536" y="739"/>
                    <a:pt x="500" y="751"/>
                  </a:cubicBezTo>
                  <a:cubicBezTo>
                    <a:pt x="465" y="763"/>
                    <a:pt x="429" y="775"/>
                    <a:pt x="381" y="775"/>
                  </a:cubicBezTo>
                  <a:cubicBezTo>
                    <a:pt x="369" y="775"/>
                    <a:pt x="346" y="775"/>
                    <a:pt x="322" y="763"/>
                  </a:cubicBezTo>
                  <a:cubicBezTo>
                    <a:pt x="298" y="763"/>
                    <a:pt x="274" y="751"/>
                    <a:pt x="262" y="739"/>
                  </a:cubicBezTo>
                  <a:cubicBezTo>
                    <a:pt x="250" y="739"/>
                    <a:pt x="250" y="739"/>
                    <a:pt x="238" y="727"/>
                  </a:cubicBezTo>
                  <a:lnTo>
                    <a:pt x="238" y="727"/>
                  </a:lnTo>
                  <a:cubicBezTo>
                    <a:pt x="262" y="739"/>
                    <a:pt x="298" y="751"/>
                    <a:pt x="322" y="751"/>
                  </a:cubicBezTo>
                  <a:cubicBezTo>
                    <a:pt x="346" y="763"/>
                    <a:pt x="381" y="763"/>
                    <a:pt x="405" y="763"/>
                  </a:cubicBezTo>
                  <a:cubicBezTo>
                    <a:pt x="417" y="763"/>
                    <a:pt x="429" y="763"/>
                    <a:pt x="441" y="751"/>
                  </a:cubicBezTo>
                  <a:cubicBezTo>
                    <a:pt x="453" y="751"/>
                    <a:pt x="476" y="751"/>
                    <a:pt x="488" y="739"/>
                  </a:cubicBezTo>
                  <a:cubicBezTo>
                    <a:pt x="512" y="739"/>
                    <a:pt x="536" y="715"/>
                    <a:pt x="560" y="703"/>
                  </a:cubicBezTo>
                  <a:cubicBezTo>
                    <a:pt x="584" y="691"/>
                    <a:pt x="596" y="668"/>
                    <a:pt x="619" y="644"/>
                  </a:cubicBezTo>
                  <a:cubicBezTo>
                    <a:pt x="631" y="632"/>
                    <a:pt x="643" y="608"/>
                    <a:pt x="655" y="584"/>
                  </a:cubicBezTo>
                  <a:cubicBezTo>
                    <a:pt x="667" y="560"/>
                    <a:pt x="679" y="537"/>
                    <a:pt x="679" y="513"/>
                  </a:cubicBezTo>
                  <a:cubicBezTo>
                    <a:pt x="691" y="489"/>
                    <a:pt x="691" y="453"/>
                    <a:pt x="691" y="429"/>
                  </a:cubicBezTo>
                  <a:close/>
                  <a:moveTo>
                    <a:pt x="393" y="1"/>
                  </a:moveTo>
                  <a:cubicBezTo>
                    <a:pt x="369" y="1"/>
                    <a:pt x="346" y="1"/>
                    <a:pt x="322" y="13"/>
                  </a:cubicBezTo>
                  <a:cubicBezTo>
                    <a:pt x="298" y="13"/>
                    <a:pt x="262" y="25"/>
                    <a:pt x="238" y="37"/>
                  </a:cubicBezTo>
                  <a:cubicBezTo>
                    <a:pt x="143" y="84"/>
                    <a:pt x="72" y="179"/>
                    <a:pt x="36" y="275"/>
                  </a:cubicBezTo>
                  <a:cubicBezTo>
                    <a:pt x="24" y="322"/>
                    <a:pt x="24" y="382"/>
                    <a:pt x="24" y="429"/>
                  </a:cubicBezTo>
                  <a:cubicBezTo>
                    <a:pt x="24" y="429"/>
                    <a:pt x="24" y="441"/>
                    <a:pt x="24" y="441"/>
                  </a:cubicBezTo>
                  <a:cubicBezTo>
                    <a:pt x="24" y="453"/>
                    <a:pt x="12" y="465"/>
                    <a:pt x="12" y="477"/>
                  </a:cubicBezTo>
                  <a:cubicBezTo>
                    <a:pt x="0" y="537"/>
                    <a:pt x="0" y="584"/>
                    <a:pt x="12" y="632"/>
                  </a:cubicBezTo>
                  <a:cubicBezTo>
                    <a:pt x="12" y="656"/>
                    <a:pt x="24" y="691"/>
                    <a:pt x="36" y="715"/>
                  </a:cubicBezTo>
                  <a:cubicBezTo>
                    <a:pt x="48" y="739"/>
                    <a:pt x="60" y="763"/>
                    <a:pt x="84" y="787"/>
                  </a:cubicBezTo>
                  <a:cubicBezTo>
                    <a:pt x="119" y="822"/>
                    <a:pt x="155" y="858"/>
                    <a:pt x="203" y="882"/>
                  </a:cubicBezTo>
                  <a:cubicBezTo>
                    <a:pt x="250" y="906"/>
                    <a:pt x="310" y="918"/>
                    <a:pt x="369" y="918"/>
                  </a:cubicBezTo>
                  <a:cubicBezTo>
                    <a:pt x="417" y="918"/>
                    <a:pt x="476" y="906"/>
                    <a:pt x="524" y="894"/>
                  </a:cubicBezTo>
                  <a:cubicBezTo>
                    <a:pt x="584" y="882"/>
                    <a:pt x="631" y="858"/>
                    <a:pt x="679" y="822"/>
                  </a:cubicBezTo>
                  <a:cubicBezTo>
                    <a:pt x="727" y="799"/>
                    <a:pt x="762" y="763"/>
                    <a:pt x="798" y="715"/>
                  </a:cubicBezTo>
                  <a:cubicBezTo>
                    <a:pt x="822" y="668"/>
                    <a:pt x="834" y="608"/>
                    <a:pt x="846" y="560"/>
                  </a:cubicBezTo>
                  <a:cubicBezTo>
                    <a:pt x="857" y="441"/>
                    <a:pt x="834" y="334"/>
                    <a:pt x="774" y="239"/>
                  </a:cubicBezTo>
                  <a:cubicBezTo>
                    <a:pt x="738" y="203"/>
                    <a:pt x="715" y="156"/>
                    <a:pt x="679" y="120"/>
                  </a:cubicBezTo>
                  <a:cubicBezTo>
                    <a:pt x="655" y="108"/>
                    <a:pt x="643" y="96"/>
                    <a:pt x="619" y="72"/>
                  </a:cubicBezTo>
                  <a:cubicBezTo>
                    <a:pt x="596" y="60"/>
                    <a:pt x="572" y="48"/>
                    <a:pt x="548" y="37"/>
                  </a:cubicBezTo>
                  <a:cubicBezTo>
                    <a:pt x="500" y="13"/>
                    <a:pt x="453" y="1"/>
                    <a:pt x="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1656750" y="2537450"/>
              <a:ext cx="22650" cy="20750"/>
            </a:xfrm>
            <a:custGeom>
              <a:avLst/>
              <a:gdLst/>
              <a:ahLst/>
              <a:cxnLst/>
              <a:rect l="l" t="t" r="r" b="b"/>
              <a:pathLst>
                <a:path w="906" h="830" extrusionOk="0">
                  <a:moveTo>
                    <a:pt x="381" y="139"/>
                  </a:moveTo>
                  <a:cubicBezTo>
                    <a:pt x="405" y="139"/>
                    <a:pt x="417" y="139"/>
                    <a:pt x="441" y="151"/>
                  </a:cubicBezTo>
                  <a:lnTo>
                    <a:pt x="465" y="151"/>
                  </a:lnTo>
                  <a:cubicBezTo>
                    <a:pt x="453" y="163"/>
                    <a:pt x="429" y="163"/>
                    <a:pt x="417" y="175"/>
                  </a:cubicBezTo>
                  <a:lnTo>
                    <a:pt x="405" y="175"/>
                  </a:lnTo>
                  <a:cubicBezTo>
                    <a:pt x="393" y="175"/>
                    <a:pt x="381" y="187"/>
                    <a:pt x="369" y="187"/>
                  </a:cubicBezTo>
                  <a:cubicBezTo>
                    <a:pt x="345" y="187"/>
                    <a:pt x="334" y="199"/>
                    <a:pt x="322" y="211"/>
                  </a:cubicBezTo>
                  <a:cubicBezTo>
                    <a:pt x="322" y="211"/>
                    <a:pt x="322" y="211"/>
                    <a:pt x="310" y="223"/>
                  </a:cubicBezTo>
                  <a:cubicBezTo>
                    <a:pt x="322" y="199"/>
                    <a:pt x="310" y="175"/>
                    <a:pt x="298" y="163"/>
                  </a:cubicBezTo>
                  <a:cubicBezTo>
                    <a:pt x="310" y="151"/>
                    <a:pt x="322" y="151"/>
                    <a:pt x="334" y="151"/>
                  </a:cubicBezTo>
                  <a:cubicBezTo>
                    <a:pt x="345" y="139"/>
                    <a:pt x="357" y="139"/>
                    <a:pt x="381" y="139"/>
                  </a:cubicBezTo>
                  <a:close/>
                  <a:moveTo>
                    <a:pt x="298" y="258"/>
                  </a:moveTo>
                  <a:cubicBezTo>
                    <a:pt x="298" y="270"/>
                    <a:pt x="298" y="270"/>
                    <a:pt x="310" y="282"/>
                  </a:cubicBezTo>
                  <a:cubicBezTo>
                    <a:pt x="298" y="294"/>
                    <a:pt x="286" y="306"/>
                    <a:pt x="286" y="306"/>
                  </a:cubicBezTo>
                  <a:cubicBezTo>
                    <a:pt x="286" y="294"/>
                    <a:pt x="298" y="270"/>
                    <a:pt x="298" y="258"/>
                  </a:cubicBezTo>
                  <a:close/>
                  <a:moveTo>
                    <a:pt x="402" y="392"/>
                  </a:moveTo>
                  <a:cubicBezTo>
                    <a:pt x="398" y="404"/>
                    <a:pt x="393" y="417"/>
                    <a:pt x="393" y="425"/>
                  </a:cubicBezTo>
                  <a:cubicBezTo>
                    <a:pt x="393" y="421"/>
                    <a:pt x="393" y="417"/>
                    <a:pt x="393" y="413"/>
                  </a:cubicBezTo>
                  <a:cubicBezTo>
                    <a:pt x="393" y="402"/>
                    <a:pt x="393" y="401"/>
                    <a:pt x="402" y="392"/>
                  </a:cubicBezTo>
                  <a:close/>
                  <a:moveTo>
                    <a:pt x="560" y="401"/>
                  </a:moveTo>
                  <a:cubicBezTo>
                    <a:pt x="560" y="401"/>
                    <a:pt x="560" y="401"/>
                    <a:pt x="572" y="413"/>
                  </a:cubicBezTo>
                  <a:lnTo>
                    <a:pt x="560" y="413"/>
                  </a:lnTo>
                  <a:cubicBezTo>
                    <a:pt x="560" y="425"/>
                    <a:pt x="548" y="437"/>
                    <a:pt x="536" y="437"/>
                  </a:cubicBezTo>
                  <a:cubicBezTo>
                    <a:pt x="536" y="437"/>
                    <a:pt x="536" y="437"/>
                    <a:pt x="536" y="425"/>
                  </a:cubicBezTo>
                  <a:cubicBezTo>
                    <a:pt x="536" y="413"/>
                    <a:pt x="548" y="413"/>
                    <a:pt x="548" y="401"/>
                  </a:cubicBezTo>
                  <a:close/>
                  <a:moveTo>
                    <a:pt x="402" y="1"/>
                  </a:moveTo>
                  <a:cubicBezTo>
                    <a:pt x="379" y="1"/>
                    <a:pt x="356" y="3"/>
                    <a:pt x="334" y="8"/>
                  </a:cubicBezTo>
                  <a:lnTo>
                    <a:pt x="322" y="8"/>
                  </a:lnTo>
                  <a:cubicBezTo>
                    <a:pt x="298" y="8"/>
                    <a:pt x="274" y="20"/>
                    <a:pt x="250" y="20"/>
                  </a:cubicBezTo>
                  <a:cubicBezTo>
                    <a:pt x="226" y="32"/>
                    <a:pt x="215" y="44"/>
                    <a:pt x="191" y="68"/>
                  </a:cubicBezTo>
                  <a:cubicBezTo>
                    <a:pt x="143" y="92"/>
                    <a:pt x="107" y="127"/>
                    <a:pt x="84" y="175"/>
                  </a:cubicBezTo>
                  <a:cubicBezTo>
                    <a:pt x="24" y="258"/>
                    <a:pt x="0" y="377"/>
                    <a:pt x="24" y="485"/>
                  </a:cubicBezTo>
                  <a:cubicBezTo>
                    <a:pt x="36" y="532"/>
                    <a:pt x="48" y="580"/>
                    <a:pt x="72" y="615"/>
                  </a:cubicBezTo>
                  <a:cubicBezTo>
                    <a:pt x="107" y="675"/>
                    <a:pt x="143" y="711"/>
                    <a:pt x="191" y="746"/>
                  </a:cubicBezTo>
                  <a:cubicBezTo>
                    <a:pt x="226" y="782"/>
                    <a:pt x="274" y="806"/>
                    <a:pt x="322" y="818"/>
                  </a:cubicBezTo>
                  <a:cubicBezTo>
                    <a:pt x="369" y="830"/>
                    <a:pt x="429" y="830"/>
                    <a:pt x="476" y="830"/>
                  </a:cubicBezTo>
                  <a:cubicBezTo>
                    <a:pt x="536" y="818"/>
                    <a:pt x="584" y="806"/>
                    <a:pt x="619" y="782"/>
                  </a:cubicBezTo>
                  <a:cubicBezTo>
                    <a:pt x="643" y="770"/>
                    <a:pt x="655" y="758"/>
                    <a:pt x="679" y="746"/>
                  </a:cubicBezTo>
                  <a:cubicBezTo>
                    <a:pt x="691" y="746"/>
                    <a:pt x="715" y="735"/>
                    <a:pt x="726" y="723"/>
                  </a:cubicBezTo>
                  <a:cubicBezTo>
                    <a:pt x="774" y="699"/>
                    <a:pt x="810" y="663"/>
                    <a:pt x="846" y="615"/>
                  </a:cubicBezTo>
                  <a:cubicBezTo>
                    <a:pt x="905" y="520"/>
                    <a:pt x="881" y="401"/>
                    <a:pt x="846" y="306"/>
                  </a:cubicBezTo>
                  <a:cubicBezTo>
                    <a:pt x="822" y="258"/>
                    <a:pt x="798" y="211"/>
                    <a:pt x="762" y="175"/>
                  </a:cubicBezTo>
                  <a:cubicBezTo>
                    <a:pt x="726" y="139"/>
                    <a:pt x="679" y="104"/>
                    <a:pt x="643" y="80"/>
                  </a:cubicBezTo>
                  <a:cubicBezTo>
                    <a:pt x="568" y="33"/>
                    <a:pt x="486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1370100" y="2602525"/>
              <a:ext cx="25025" cy="22350"/>
            </a:xfrm>
            <a:custGeom>
              <a:avLst/>
              <a:gdLst/>
              <a:ahLst/>
              <a:cxnLst/>
              <a:rect l="l" t="t" r="r" b="b"/>
              <a:pathLst>
                <a:path w="1001" h="894" extrusionOk="0">
                  <a:moveTo>
                    <a:pt x="417" y="394"/>
                  </a:moveTo>
                  <a:cubicBezTo>
                    <a:pt x="417" y="406"/>
                    <a:pt x="429" y="406"/>
                    <a:pt x="429" y="406"/>
                  </a:cubicBezTo>
                  <a:cubicBezTo>
                    <a:pt x="441" y="406"/>
                    <a:pt x="453" y="418"/>
                    <a:pt x="453" y="418"/>
                  </a:cubicBezTo>
                  <a:cubicBezTo>
                    <a:pt x="477" y="441"/>
                    <a:pt x="489" y="453"/>
                    <a:pt x="501" y="477"/>
                  </a:cubicBezTo>
                  <a:cubicBezTo>
                    <a:pt x="512" y="489"/>
                    <a:pt x="512" y="501"/>
                    <a:pt x="512" y="501"/>
                  </a:cubicBezTo>
                  <a:cubicBezTo>
                    <a:pt x="524" y="513"/>
                    <a:pt x="524" y="525"/>
                    <a:pt x="524" y="537"/>
                  </a:cubicBezTo>
                  <a:cubicBezTo>
                    <a:pt x="524" y="549"/>
                    <a:pt x="524" y="560"/>
                    <a:pt x="524" y="572"/>
                  </a:cubicBezTo>
                  <a:cubicBezTo>
                    <a:pt x="512" y="584"/>
                    <a:pt x="512" y="596"/>
                    <a:pt x="501" y="608"/>
                  </a:cubicBezTo>
                  <a:cubicBezTo>
                    <a:pt x="501" y="620"/>
                    <a:pt x="489" y="632"/>
                    <a:pt x="489" y="644"/>
                  </a:cubicBezTo>
                  <a:lnTo>
                    <a:pt x="453" y="644"/>
                  </a:lnTo>
                  <a:cubicBezTo>
                    <a:pt x="441" y="644"/>
                    <a:pt x="429" y="632"/>
                    <a:pt x="417" y="632"/>
                  </a:cubicBezTo>
                  <a:cubicBezTo>
                    <a:pt x="417" y="620"/>
                    <a:pt x="405" y="620"/>
                    <a:pt x="405" y="608"/>
                  </a:cubicBezTo>
                  <a:cubicBezTo>
                    <a:pt x="393" y="596"/>
                    <a:pt x="393" y="584"/>
                    <a:pt x="381" y="572"/>
                  </a:cubicBezTo>
                  <a:cubicBezTo>
                    <a:pt x="381" y="549"/>
                    <a:pt x="370" y="513"/>
                    <a:pt x="370" y="489"/>
                  </a:cubicBezTo>
                  <a:cubicBezTo>
                    <a:pt x="370" y="477"/>
                    <a:pt x="370" y="453"/>
                    <a:pt x="381" y="441"/>
                  </a:cubicBezTo>
                  <a:cubicBezTo>
                    <a:pt x="381" y="429"/>
                    <a:pt x="381" y="418"/>
                    <a:pt x="393" y="406"/>
                  </a:cubicBezTo>
                  <a:cubicBezTo>
                    <a:pt x="393" y="406"/>
                    <a:pt x="393" y="406"/>
                    <a:pt x="393" y="394"/>
                  </a:cubicBezTo>
                  <a:close/>
                  <a:moveTo>
                    <a:pt x="417" y="132"/>
                  </a:moveTo>
                  <a:cubicBezTo>
                    <a:pt x="441" y="132"/>
                    <a:pt x="465" y="144"/>
                    <a:pt x="489" y="144"/>
                  </a:cubicBezTo>
                  <a:cubicBezTo>
                    <a:pt x="536" y="156"/>
                    <a:pt x="584" y="179"/>
                    <a:pt x="632" y="191"/>
                  </a:cubicBezTo>
                  <a:cubicBezTo>
                    <a:pt x="679" y="227"/>
                    <a:pt x="715" y="251"/>
                    <a:pt x="751" y="287"/>
                  </a:cubicBezTo>
                  <a:cubicBezTo>
                    <a:pt x="786" y="322"/>
                    <a:pt x="810" y="346"/>
                    <a:pt x="834" y="382"/>
                  </a:cubicBezTo>
                  <a:cubicBezTo>
                    <a:pt x="846" y="394"/>
                    <a:pt x="846" y="406"/>
                    <a:pt x="858" y="429"/>
                  </a:cubicBezTo>
                  <a:cubicBezTo>
                    <a:pt x="858" y="441"/>
                    <a:pt x="858" y="441"/>
                    <a:pt x="858" y="453"/>
                  </a:cubicBezTo>
                  <a:cubicBezTo>
                    <a:pt x="858" y="477"/>
                    <a:pt x="858" y="489"/>
                    <a:pt x="858" y="513"/>
                  </a:cubicBezTo>
                  <a:cubicBezTo>
                    <a:pt x="858" y="525"/>
                    <a:pt x="846" y="537"/>
                    <a:pt x="846" y="560"/>
                  </a:cubicBezTo>
                  <a:cubicBezTo>
                    <a:pt x="834" y="572"/>
                    <a:pt x="822" y="596"/>
                    <a:pt x="798" y="608"/>
                  </a:cubicBezTo>
                  <a:cubicBezTo>
                    <a:pt x="786" y="620"/>
                    <a:pt x="786" y="632"/>
                    <a:pt x="774" y="644"/>
                  </a:cubicBezTo>
                  <a:cubicBezTo>
                    <a:pt x="774" y="632"/>
                    <a:pt x="774" y="632"/>
                    <a:pt x="774" y="632"/>
                  </a:cubicBezTo>
                  <a:cubicBezTo>
                    <a:pt x="786" y="620"/>
                    <a:pt x="786" y="596"/>
                    <a:pt x="786" y="572"/>
                  </a:cubicBezTo>
                  <a:cubicBezTo>
                    <a:pt x="798" y="549"/>
                    <a:pt x="786" y="525"/>
                    <a:pt x="786" y="501"/>
                  </a:cubicBezTo>
                  <a:cubicBezTo>
                    <a:pt x="774" y="453"/>
                    <a:pt x="751" y="418"/>
                    <a:pt x="727" y="382"/>
                  </a:cubicBezTo>
                  <a:cubicBezTo>
                    <a:pt x="703" y="358"/>
                    <a:pt x="691" y="346"/>
                    <a:pt x="667" y="334"/>
                  </a:cubicBezTo>
                  <a:cubicBezTo>
                    <a:pt x="655" y="310"/>
                    <a:pt x="632" y="298"/>
                    <a:pt x="620" y="287"/>
                  </a:cubicBezTo>
                  <a:cubicBezTo>
                    <a:pt x="584" y="263"/>
                    <a:pt x="560" y="239"/>
                    <a:pt x="524" y="227"/>
                  </a:cubicBezTo>
                  <a:cubicBezTo>
                    <a:pt x="506" y="218"/>
                    <a:pt x="488" y="214"/>
                    <a:pt x="470" y="214"/>
                  </a:cubicBezTo>
                  <a:cubicBezTo>
                    <a:pt x="440" y="214"/>
                    <a:pt x="411" y="224"/>
                    <a:pt x="381" y="239"/>
                  </a:cubicBezTo>
                  <a:cubicBezTo>
                    <a:pt x="358" y="251"/>
                    <a:pt x="346" y="263"/>
                    <a:pt x="322" y="287"/>
                  </a:cubicBezTo>
                  <a:cubicBezTo>
                    <a:pt x="286" y="298"/>
                    <a:pt x="262" y="322"/>
                    <a:pt x="239" y="358"/>
                  </a:cubicBezTo>
                  <a:cubicBezTo>
                    <a:pt x="227" y="370"/>
                    <a:pt x="215" y="393"/>
                    <a:pt x="203" y="405"/>
                  </a:cubicBezTo>
                  <a:lnTo>
                    <a:pt x="203" y="405"/>
                  </a:lnTo>
                  <a:cubicBezTo>
                    <a:pt x="204" y="391"/>
                    <a:pt x="207" y="378"/>
                    <a:pt x="215" y="370"/>
                  </a:cubicBezTo>
                  <a:cubicBezTo>
                    <a:pt x="227" y="322"/>
                    <a:pt x="239" y="287"/>
                    <a:pt x="251" y="251"/>
                  </a:cubicBezTo>
                  <a:cubicBezTo>
                    <a:pt x="262" y="227"/>
                    <a:pt x="274" y="215"/>
                    <a:pt x="286" y="203"/>
                  </a:cubicBezTo>
                  <a:cubicBezTo>
                    <a:pt x="298" y="179"/>
                    <a:pt x="310" y="168"/>
                    <a:pt x="334" y="168"/>
                  </a:cubicBezTo>
                  <a:cubicBezTo>
                    <a:pt x="346" y="156"/>
                    <a:pt x="358" y="144"/>
                    <a:pt x="370" y="144"/>
                  </a:cubicBezTo>
                  <a:cubicBezTo>
                    <a:pt x="381" y="144"/>
                    <a:pt x="405" y="132"/>
                    <a:pt x="417" y="132"/>
                  </a:cubicBezTo>
                  <a:close/>
                  <a:moveTo>
                    <a:pt x="370" y="1"/>
                  </a:moveTo>
                  <a:cubicBezTo>
                    <a:pt x="370" y="1"/>
                    <a:pt x="370" y="13"/>
                    <a:pt x="358" y="13"/>
                  </a:cubicBezTo>
                  <a:cubicBezTo>
                    <a:pt x="334" y="13"/>
                    <a:pt x="310" y="25"/>
                    <a:pt x="298" y="25"/>
                  </a:cubicBezTo>
                  <a:cubicBezTo>
                    <a:pt x="274" y="37"/>
                    <a:pt x="251" y="48"/>
                    <a:pt x="239" y="72"/>
                  </a:cubicBezTo>
                  <a:cubicBezTo>
                    <a:pt x="215" y="84"/>
                    <a:pt x="203" y="96"/>
                    <a:pt x="179" y="120"/>
                  </a:cubicBezTo>
                  <a:cubicBezTo>
                    <a:pt x="167" y="108"/>
                    <a:pt x="143" y="108"/>
                    <a:pt x="131" y="108"/>
                  </a:cubicBezTo>
                  <a:cubicBezTo>
                    <a:pt x="108" y="120"/>
                    <a:pt x="96" y="120"/>
                    <a:pt x="84" y="144"/>
                  </a:cubicBezTo>
                  <a:cubicBezTo>
                    <a:pt x="72" y="168"/>
                    <a:pt x="60" y="191"/>
                    <a:pt x="48" y="215"/>
                  </a:cubicBezTo>
                  <a:cubicBezTo>
                    <a:pt x="36" y="227"/>
                    <a:pt x="36" y="251"/>
                    <a:pt x="24" y="275"/>
                  </a:cubicBezTo>
                  <a:cubicBezTo>
                    <a:pt x="12" y="334"/>
                    <a:pt x="12" y="382"/>
                    <a:pt x="0" y="441"/>
                  </a:cubicBezTo>
                  <a:cubicBezTo>
                    <a:pt x="0" y="489"/>
                    <a:pt x="0" y="537"/>
                    <a:pt x="12" y="584"/>
                  </a:cubicBezTo>
                  <a:cubicBezTo>
                    <a:pt x="24" y="632"/>
                    <a:pt x="48" y="679"/>
                    <a:pt x="84" y="727"/>
                  </a:cubicBezTo>
                  <a:cubicBezTo>
                    <a:pt x="108" y="763"/>
                    <a:pt x="143" y="799"/>
                    <a:pt x="179" y="822"/>
                  </a:cubicBezTo>
                  <a:cubicBezTo>
                    <a:pt x="203" y="846"/>
                    <a:pt x="227" y="858"/>
                    <a:pt x="251" y="858"/>
                  </a:cubicBezTo>
                  <a:cubicBezTo>
                    <a:pt x="274" y="870"/>
                    <a:pt x="298" y="882"/>
                    <a:pt x="334" y="882"/>
                  </a:cubicBezTo>
                  <a:cubicBezTo>
                    <a:pt x="381" y="894"/>
                    <a:pt x="429" y="894"/>
                    <a:pt x="477" y="894"/>
                  </a:cubicBezTo>
                  <a:cubicBezTo>
                    <a:pt x="524" y="894"/>
                    <a:pt x="572" y="882"/>
                    <a:pt x="620" y="870"/>
                  </a:cubicBezTo>
                  <a:cubicBezTo>
                    <a:pt x="667" y="858"/>
                    <a:pt x="715" y="834"/>
                    <a:pt x="762" y="810"/>
                  </a:cubicBezTo>
                  <a:cubicBezTo>
                    <a:pt x="798" y="787"/>
                    <a:pt x="846" y="763"/>
                    <a:pt x="882" y="727"/>
                  </a:cubicBezTo>
                  <a:cubicBezTo>
                    <a:pt x="893" y="703"/>
                    <a:pt x="917" y="691"/>
                    <a:pt x="929" y="668"/>
                  </a:cubicBezTo>
                  <a:cubicBezTo>
                    <a:pt x="941" y="644"/>
                    <a:pt x="953" y="620"/>
                    <a:pt x="965" y="596"/>
                  </a:cubicBezTo>
                  <a:cubicBezTo>
                    <a:pt x="989" y="560"/>
                    <a:pt x="1001" y="501"/>
                    <a:pt x="1001" y="453"/>
                  </a:cubicBezTo>
                  <a:cubicBezTo>
                    <a:pt x="989" y="346"/>
                    <a:pt x="929" y="263"/>
                    <a:pt x="858" y="203"/>
                  </a:cubicBezTo>
                  <a:cubicBezTo>
                    <a:pt x="822" y="168"/>
                    <a:pt x="774" y="132"/>
                    <a:pt x="739" y="108"/>
                  </a:cubicBezTo>
                  <a:cubicBezTo>
                    <a:pt x="691" y="72"/>
                    <a:pt x="643" y="60"/>
                    <a:pt x="596" y="37"/>
                  </a:cubicBezTo>
                  <a:cubicBezTo>
                    <a:pt x="548" y="25"/>
                    <a:pt x="501" y="13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1376950" y="2605500"/>
              <a:ext cx="16100" cy="9200"/>
            </a:xfrm>
            <a:custGeom>
              <a:avLst/>
              <a:gdLst/>
              <a:ahLst/>
              <a:cxnLst/>
              <a:rect l="l" t="t" r="r" b="b"/>
              <a:pathLst>
                <a:path w="644" h="368" extrusionOk="0">
                  <a:moveTo>
                    <a:pt x="191" y="1"/>
                  </a:moveTo>
                  <a:cubicBezTo>
                    <a:pt x="179" y="13"/>
                    <a:pt x="167" y="13"/>
                    <a:pt x="155" y="13"/>
                  </a:cubicBezTo>
                  <a:cubicBezTo>
                    <a:pt x="143" y="13"/>
                    <a:pt x="131" y="25"/>
                    <a:pt x="107" y="25"/>
                  </a:cubicBezTo>
                  <a:cubicBezTo>
                    <a:pt x="96" y="37"/>
                    <a:pt x="84" y="49"/>
                    <a:pt x="72" y="49"/>
                  </a:cubicBezTo>
                  <a:cubicBezTo>
                    <a:pt x="60" y="60"/>
                    <a:pt x="48" y="72"/>
                    <a:pt x="36" y="84"/>
                  </a:cubicBezTo>
                  <a:cubicBezTo>
                    <a:pt x="0" y="108"/>
                    <a:pt x="0" y="144"/>
                    <a:pt x="24" y="179"/>
                  </a:cubicBezTo>
                  <a:cubicBezTo>
                    <a:pt x="36" y="191"/>
                    <a:pt x="54" y="197"/>
                    <a:pt x="72" y="197"/>
                  </a:cubicBezTo>
                  <a:cubicBezTo>
                    <a:pt x="90" y="197"/>
                    <a:pt x="107" y="191"/>
                    <a:pt x="119" y="179"/>
                  </a:cubicBezTo>
                  <a:cubicBezTo>
                    <a:pt x="131" y="168"/>
                    <a:pt x="143" y="168"/>
                    <a:pt x="155" y="156"/>
                  </a:cubicBezTo>
                  <a:cubicBezTo>
                    <a:pt x="167" y="156"/>
                    <a:pt x="167" y="144"/>
                    <a:pt x="179" y="144"/>
                  </a:cubicBezTo>
                  <a:lnTo>
                    <a:pt x="286" y="144"/>
                  </a:lnTo>
                  <a:cubicBezTo>
                    <a:pt x="322" y="156"/>
                    <a:pt x="346" y="168"/>
                    <a:pt x="381" y="179"/>
                  </a:cubicBezTo>
                  <a:cubicBezTo>
                    <a:pt x="393" y="191"/>
                    <a:pt x="417" y="203"/>
                    <a:pt x="429" y="215"/>
                  </a:cubicBezTo>
                  <a:cubicBezTo>
                    <a:pt x="441" y="227"/>
                    <a:pt x="465" y="251"/>
                    <a:pt x="477" y="275"/>
                  </a:cubicBezTo>
                  <a:cubicBezTo>
                    <a:pt x="488" y="287"/>
                    <a:pt x="500" y="310"/>
                    <a:pt x="512" y="334"/>
                  </a:cubicBezTo>
                  <a:cubicBezTo>
                    <a:pt x="521" y="351"/>
                    <a:pt x="541" y="368"/>
                    <a:pt x="565" y="368"/>
                  </a:cubicBezTo>
                  <a:cubicBezTo>
                    <a:pt x="575" y="368"/>
                    <a:pt x="585" y="365"/>
                    <a:pt x="596" y="358"/>
                  </a:cubicBezTo>
                  <a:cubicBezTo>
                    <a:pt x="631" y="346"/>
                    <a:pt x="643" y="310"/>
                    <a:pt x="631" y="275"/>
                  </a:cubicBezTo>
                  <a:cubicBezTo>
                    <a:pt x="608" y="227"/>
                    <a:pt x="572" y="168"/>
                    <a:pt x="536" y="132"/>
                  </a:cubicBezTo>
                  <a:cubicBezTo>
                    <a:pt x="512" y="108"/>
                    <a:pt x="488" y="96"/>
                    <a:pt x="465" y="72"/>
                  </a:cubicBezTo>
                  <a:cubicBezTo>
                    <a:pt x="441" y="60"/>
                    <a:pt x="417" y="49"/>
                    <a:pt x="381" y="37"/>
                  </a:cubicBezTo>
                  <a:cubicBezTo>
                    <a:pt x="322" y="13"/>
                    <a:pt x="262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1290625" y="2432050"/>
              <a:ext cx="21450" cy="20500"/>
            </a:xfrm>
            <a:custGeom>
              <a:avLst/>
              <a:gdLst/>
              <a:ahLst/>
              <a:cxnLst/>
              <a:rect l="l" t="t" r="r" b="b"/>
              <a:pathLst>
                <a:path w="858" h="820" extrusionOk="0">
                  <a:moveTo>
                    <a:pt x="429" y="140"/>
                  </a:moveTo>
                  <a:cubicBezTo>
                    <a:pt x="405" y="140"/>
                    <a:pt x="370" y="140"/>
                    <a:pt x="334" y="152"/>
                  </a:cubicBezTo>
                  <a:cubicBezTo>
                    <a:pt x="322" y="164"/>
                    <a:pt x="322" y="164"/>
                    <a:pt x="310" y="176"/>
                  </a:cubicBezTo>
                  <a:cubicBezTo>
                    <a:pt x="310" y="164"/>
                    <a:pt x="298" y="164"/>
                    <a:pt x="298" y="152"/>
                  </a:cubicBezTo>
                  <a:lnTo>
                    <a:pt x="310" y="152"/>
                  </a:lnTo>
                  <a:cubicBezTo>
                    <a:pt x="334" y="140"/>
                    <a:pt x="358" y="140"/>
                    <a:pt x="393" y="140"/>
                  </a:cubicBezTo>
                  <a:close/>
                  <a:moveTo>
                    <a:pt x="477" y="140"/>
                  </a:moveTo>
                  <a:cubicBezTo>
                    <a:pt x="512" y="152"/>
                    <a:pt x="536" y="164"/>
                    <a:pt x="572" y="176"/>
                  </a:cubicBezTo>
                  <a:cubicBezTo>
                    <a:pt x="596" y="188"/>
                    <a:pt x="608" y="200"/>
                    <a:pt x="632" y="224"/>
                  </a:cubicBezTo>
                  <a:cubicBezTo>
                    <a:pt x="643" y="236"/>
                    <a:pt x="655" y="248"/>
                    <a:pt x="679" y="271"/>
                  </a:cubicBezTo>
                  <a:cubicBezTo>
                    <a:pt x="679" y="283"/>
                    <a:pt x="691" y="307"/>
                    <a:pt x="703" y="331"/>
                  </a:cubicBezTo>
                  <a:cubicBezTo>
                    <a:pt x="703" y="331"/>
                    <a:pt x="703" y="343"/>
                    <a:pt x="703" y="355"/>
                  </a:cubicBezTo>
                  <a:cubicBezTo>
                    <a:pt x="691" y="319"/>
                    <a:pt x="655" y="283"/>
                    <a:pt x="632" y="248"/>
                  </a:cubicBezTo>
                  <a:cubicBezTo>
                    <a:pt x="584" y="212"/>
                    <a:pt x="548" y="188"/>
                    <a:pt x="501" y="164"/>
                  </a:cubicBezTo>
                  <a:cubicBezTo>
                    <a:pt x="477" y="152"/>
                    <a:pt x="453" y="140"/>
                    <a:pt x="429" y="140"/>
                  </a:cubicBezTo>
                  <a:close/>
                  <a:moveTo>
                    <a:pt x="453" y="367"/>
                  </a:moveTo>
                  <a:cubicBezTo>
                    <a:pt x="465" y="379"/>
                    <a:pt x="465" y="379"/>
                    <a:pt x="465" y="390"/>
                  </a:cubicBezTo>
                  <a:cubicBezTo>
                    <a:pt x="465" y="402"/>
                    <a:pt x="477" y="402"/>
                    <a:pt x="477" y="414"/>
                  </a:cubicBezTo>
                  <a:cubicBezTo>
                    <a:pt x="477" y="426"/>
                    <a:pt x="477" y="426"/>
                    <a:pt x="477" y="438"/>
                  </a:cubicBezTo>
                  <a:cubicBezTo>
                    <a:pt x="465" y="438"/>
                    <a:pt x="465" y="438"/>
                    <a:pt x="465" y="450"/>
                  </a:cubicBezTo>
                  <a:cubicBezTo>
                    <a:pt x="453" y="450"/>
                    <a:pt x="441" y="462"/>
                    <a:pt x="429" y="462"/>
                  </a:cubicBezTo>
                  <a:lnTo>
                    <a:pt x="393" y="462"/>
                  </a:lnTo>
                  <a:cubicBezTo>
                    <a:pt x="393" y="450"/>
                    <a:pt x="393" y="438"/>
                    <a:pt x="393" y="426"/>
                  </a:cubicBezTo>
                  <a:cubicBezTo>
                    <a:pt x="393" y="414"/>
                    <a:pt x="393" y="414"/>
                    <a:pt x="393" y="402"/>
                  </a:cubicBezTo>
                  <a:cubicBezTo>
                    <a:pt x="405" y="402"/>
                    <a:pt x="405" y="390"/>
                    <a:pt x="417" y="390"/>
                  </a:cubicBezTo>
                  <a:cubicBezTo>
                    <a:pt x="417" y="379"/>
                    <a:pt x="417" y="379"/>
                    <a:pt x="429" y="379"/>
                  </a:cubicBezTo>
                  <a:cubicBezTo>
                    <a:pt x="429" y="367"/>
                    <a:pt x="441" y="367"/>
                    <a:pt x="441" y="367"/>
                  </a:cubicBezTo>
                  <a:close/>
                  <a:moveTo>
                    <a:pt x="215" y="307"/>
                  </a:moveTo>
                  <a:cubicBezTo>
                    <a:pt x="203" y="343"/>
                    <a:pt x="203" y="379"/>
                    <a:pt x="215" y="414"/>
                  </a:cubicBezTo>
                  <a:cubicBezTo>
                    <a:pt x="215" y="438"/>
                    <a:pt x="227" y="462"/>
                    <a:pt x="239" y="486"/>
                  </a:cubicBezTo>
                  <a:cubicBezTo>
                    <a:pt x="239" y="498"/>
                    <a:pt x="251" y="521"/>
                    <a:pt x="274" y="545"/>
                  </a:cubicBezTo>
                  <a:cubicBezTo>
                    <a:pt x="298" y="581"/>
                    <a:pt x="358" y="605"/>
                    <a:pt x="405" y="605"/>
                  </a:cubicBezTo>
                  <a:cubicBezTo>
                    <a:pt x="453" y="605"/>
                    <a:pt x="501" y="581"/>
                    <a:pt x="548" y="557"/>
                  </a:cubicBezTo>
                  <a:cubicBezTo>
                    <a:pt x="584" y="533"/>
                    <a:pt x="596" y="498"/>
                    <a:pt x="608" y="462"/>
                  </a:cubicBezTo>
                  <a:cubicBezTo>
                    <a:pt x="608" y="474"/>
                    <a:pt x="608" y="486"/>
                    <a:pt x="608" y="498"/>
                  </a:cubicBezTo>
                  <a:cubicBezTo>
                    <a:pt x="608" y="521"/>
                    <a:pt x="608" y="533"/>
                    <a:pt x="608" y="557"/>
                  </a:cubicBezTo>
                  <a:cubicBezTo>
                    <a:pt x="608" y="569"/>
                    <a:pt x="596" y="581"/>
                    <a:pt x="596" y="593"/>
                  </a:cubicBezTo>
                  <a:cubicBezTo>
                    <a:pt x="584" y="605"/>
                    <a:pt x="584" y="617"/>
                    <a:pt x="572" y="617"/>
                  </a:cubicBezTo>
                  <a:cubicBezTo>
                    <a:pt x="572" y="629"/>
                    <a:pt x="572" y="629"/>
                    <a:pt x="560" y="629"/>
                  </a:cubicBezTo>
                  <a:cubicBezTo>
                    <a:pt x="536" y="640"/>
                    <a:pt x="524" y="652"/>
                    <a:pt x="501" y="664"/>
                  </a:cubicBezTo>
                  <a:lnTo>
                    <a:pt x="393" y="664"/>
                  </a:lnTo>
                  <a:cubicBezTo>
                    <a:pt x="370" y="652"/>
                    <a:pt x="346" y="640"/>
                    <a:pt x="322" y="629"/>
                  </a:cubicBezTo>
                  <a:cubicBezTo>
                    <a:pt x="298" y="617"/>
                    <a:pt x="274" y="605"/>
                    <a:pt x="251" y="593"/>
                  </a:cubicBezTo>
                  <a:cubicBezTo>
                    <a:pt x="239" y="569"/>
                    <a:pt x="215" y="545"/>
                    <a:pt x="203" y="533"/>
                  </a:cubicBezTo>
                  <a:cubicBezTo>
                    <a:pt x="191" y="510"/>
                    <a:pt x="179" y="474"/>
                    <a:pt x="167" y="450"/>
                  </a:cubicBezTo>
                  <a:cubicBezTo>
                    <a:pt x="167" y="438"/>
                    <a:pt x="155" y="414"/>
                    <a:pt x="155" y="390"/>
                  </a:cubicBezTo>
                  <a:cubicBezTo>
                    <a:pt x="155" y="390"/>
                    <a:pt x="167" y="379"/>
                    <a:pt x="167" y="379"/>
                  </a:cubicBezTo>
                  <a:cubicBezTo>
                    <a:pt x="179" y="343"/>
                    <a:pt x="203" y="331"/>
                    <a:pt x="215" y="307"/>
                  </a:cubicBezTo>
                  <a:close/>
                  <a:moveTo>
                    <a:pt x="423" y="1"/>
                  </a:moveTo>
                  <a:cubicBezTo>
                    <a:pt x="384" y="1"/>
                    <a:pt x="346" y="4"/>
                    <a:pt x="310" y="9"/>
                  </a:cubicBezTo>
                  <a:cubicBezTo>
                    <a:pt x="274" y="9"/>
                    <a:pt x="251" y="21"/>
                    <a:pt x="215" y="33"/>
                  </a:cubicBezTo>
                  <a:cubicBezTo>
                    <a:pt x="167" y="57"/>
                    <a:pt x="131" y="93"/>
                    <a:pt x="96" y="129"/>
                  </a:cubicBezTo>
                  <a:cubicBezTo>
                    <a:pt x="84" y="152"/>
                    <a:pt x="72" y="176"/>
                    <a:pt x="60" y="200"/>
                  </a:cubicBezTo>
                  <a:cubicBezTo>
                    <a:pt x="48" y="224"/>
                    <a:pt x="36" y="248"/>
                    <a:pt x="36" y="271"/>
                  </a:cubicBezTo>
                  <a:cubicBezTo>
                    <a:pt x="24" y="307"/>
                    <a:pt x="24" y="343"/>
                    <a:pt x="24" y="379"/>
                  </a:cubicBezTo>
                  <a:cubicBezTo>
                    <a:pt x="1" y="426"/>
                    <a:pt x="1" y="474"/>
                    <a:pt x="12" y="521"/>
                  </a:cubicBezTo>
                  <a:cubicBezTo>
                    <a:pt x="12" y="545"/>
                    <a:pt x="24" y="569"/>
                    <a:pt x="36" y="593"/>
                  </a:cubicBezTo>
                  <a:cubicBezTo>
                    <a:pt x="48" y="617"/>
                    <a:pt x="60" y="652"/>
                    <a:pt x="84" y="676"/>
                  </a:cubicBezTo>
                  <a:cubicBezTo>
                    <a:pt x="108" y="712"/>
                    <a:pt x="143" y="748"/>
                    <a:pt x="191" y="771"/>
                  </a:cubicBezTo>
                  <a:cubicBezTo>
                    <a:pt x="239" y="795"/>
                    <a:pt x="298" y="807"/>
                    <a:pt x="346" y="819"/>
                  </a:cubicBezTo>
                  <a:cubicBezTo>
                    <a:pt x="405" y="819"/>
                    <a:pt x="453" y="819"/>
                    <a:pt x="501" y="807"/>
                  </a:cubicBezTo>
                  <a:cubicBezTo>
                    <a:pt x="548" y="795"/>
                    <a:pt x="608" y="771"/>
                    <a:pt x="655" y="748"/>
                  </a:cubicBezTo>
                  <a:cubicBezTo>
                    <a:pt x="667" y="724"/>
                    <a:pt x="691" y="712"/>
                    <a:pt x="715" y="700"/>
                  </a:cubicBezTo>
                  <a:cubicBezTo>
                    <a:pt x="727" y="676"/>
                    <a:pt x="751" y="664"/>
                    <a:pt x="763" y="640"/>
                  </a:cubicBezTo>
                  <a:cubicBezTo>
                    <a:pt x="798" y="593"/>
                    <a:pt x="822" y="545"/>
                    <a:pt x="834" y="498"/>
                  </a:cubicBezTo>
                  <a:cubicBezTo>
                    <a:pt x="858" y="450"/>
                    <a:pt x="858" y="402"/>
                    <a:pt x="846" y="343"/>
                  </a:cubicBezTo>
                  <a:cubicBezTo>
                    <a:pt x="846" y="319"/>
                    <a:pt x="834" y="295"/>
                    <a:pt x="822" y="271"/>
                  </a:cubicBezTo>
                  <a:cubicBezTo>
                    <a:pt x="810" y="236"/>
                    <a:pt x="798" y="212"/>
                    <a:pt x="786" y="188"/>
                  </a:cubicBezTo>
                  <a:cubicBezTo>
                    <a:pt x="727" y="105"/>
                    <a:pt x="632" y="45"/>
                    <a:pt x="536" y="9"/>
                  </a:cubicBezTo>
                  <a:cubicBezTo>
                    <a:pt x="501" y="4"/>
                    <a:pt x="462" y="1"/>
                    <a:pt x="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1154000" y="2342975"/>
              <a:ext cx="20275" cy="22950"/>
            </a:xfrm>
            <a:custGeom>
              <a:avLst/>
              <a:gdLst/>
              <a:ahLst/>
              <a:cxnLst/>
              <a:rect l="l" t="t" r="r" b="b"/>
              <a:pathLst>
                <a:path w="811" h="918" extrusionOk="0">
                  <a:moveTo>
                    <a:pt x="382" y="143"/>
                  </a:moveTo>
                  <a:cubicBezTo>
                    <a:pt x="405" y="143"/>
                    <a:pt x="429" y="155"/>
                    <a:pt x="453" y="155"/>
                  </a:cubicBezTo>
                  <a:cubicBezTo>
                    <a:pt x="465" y="155"/>
                    <a:pt x="489" y="167"/>
                    <a:pt x="513" y="179"/>
                  </a:cubicBezTo>
                  <a:cubicBezTo>
                    <a:pt x="524" y="191"/>
                    <a:pt x="536" y="191"/>
                    <a:pt x="548" y="203"/>
                  </a:cubicBezTo>
                  <a:cubicBezTo>
                    <a:pt x="560" y="215"/>
                    <a:pt x="572" y="239"/>
                    <a:pt x="584" y="251"/>
                  </a:cubicBezTo>
                  <a:cubicBezTo>
                    <a:pt x="600" y="274"/>
                    <a:pt x="610" y="298"/>
                    <a:pt x="622" y="325"/>
                  </a:cubicBezTo>
                  <a:lnTo>
                    <a:pt x="622" y="325"/>
                  </a:lnTo>
                  <a:cubicBezTo>
                    <a:pt x="609" y="301"/>
                    <a:pt x="588" y="284"/>
                    <a:pt x="560" y="274"/>
                  </a:cubicBezTo>
                  <a:cubicBezTo>
                    <a:pt x="560" y="263"/>
                    <a:pt x="548" y="263"/>
                    <a:pt x="548" y="263"/>
                  </a:cubicBezTo>
                  <a:cubicBezTo>
                    <a:pt x="536" y="251"/>
                    <a:pt x="513" y="239"/>
                    <a:pt x="501" y="239"/>
                  </a:cubicBezTo>
                  <a:cubicBezTo>
                    <a:pt x="489" y="239"/>
                    <a:pt x="477" y="239"/>
                    <a:pt x="453" y="227"/>
                  </a:cubicBezTo>
                  <a:cubicBezTo>
                    <a:pt x="425" y="213"/>
                    <a:pt x="397" y="207"/>
                    <a:pt x="367" y="207"/>
                  </a:cubicBezTo>
                  <a:cubicBezTo>
                    <a:pt x="345" y="207"/>
                    <a:pt x="323" y="210"/>
                    <a:pt x="298" y="215"/>
                  </a:cubicBezTo>
                  <a:cubicBezTo>
                    <a:pt x="286" y="227"/>
                    <a:pt x="274" y="227"/>
                    <a:pt x="262" y="239"/>
                  </a:cubicBezTo>
                  <a:cubicBezTo>
                    <a:pt x="251" y="239"/>
                    <a:pt x="239" y="251"/>
                    <a:pt x="227" y="263"/>
                  </a:cubicBezTo>
                  <a:cubicBezTo>
                    <a:pt x="227" y="239"/>
                    <a:pt x="239" y="227"/>
                    <a:pt x="251" y="215"/>
                  </a:cubicBezTo>
                  <a:cubicBezTo>
                    <a:pt x="274" y="203"/>
                    <a:pt x="286" y="191"/>
                    <a:pt x="298" y="179"/>
                  </a:cubicBezTo>
                  <a:cubicBezTo>
                    <a:pt x="310" y="167"/>
                    <a:pt x="334" y="155"/>
                    <a:pt x="346" y="155"/>
                  </a:cubicBezTo>
                  <a:cubicBezTo>
                    <a:pt x="358" y="155"/>
                    <a:pt x="370" y="155"/>
                    <a:pt x="382" y="143"/>
                  </a:cubicBezTo>
                  <a:close/>
                  <a:moveTo>
                    <a:pt x="453" y="441"/>
                  </a:moveTo>
                  <a:cubicBezTo>
                    <a:pt x="465" y="441"/>
                    <a:pt x="465" y="453"/>
                    <a:pt x="465" y="453"/>
                  </a:cubicBezTo>
                  <a:cubicBezTo>
                    <a:pt x="465" y="465"/>
                    <a:pt x="465" y="465"/>
                    <a:pt x="465" y="465"/>
                  </a:cubicBezTo>
                  <a:cubicBezTo>
                    <a:pt x="453" y="489"/>
                    <a:pt x="453" y="501"/>
                    <a:pt x="441" y="513"/>
                  </a:cubicBezTo>
                  <a:cubicBezTo>
                    <a:pt x="441" y="513"/>
                    <a:pt x="441" y="524"/>
                    <a:pt x="429" y="524"/>
                  </a:cubicBezTo>
                  <a:cubicBezTo>
                    <a:pt x="429" y="524"/>
                    <a:pt x="417" y="536"/>
                    <a:pt x="417" y="536"/>
                  </a:cubicBezTo>
                  <a:cubicBezTo>
                    <a:pt x="417" y="536"/>
                    <a:pt x="405" y="524"/>
                    <a:pt x="405" y="524"/>
                  </a:cubicBezTo>
                  <a:cubicBezTo>
                    <a:pt x="405" y="513"/>
                    <a:pt x="393" y="501"/>
                    <a:pt x="393" y="489"/>
                  </a:cubicBezTo>
                  <a:cubicBezTo>
                    <a:pt x="393" y="477"/>
                    <a:pt x="393" y="477"/>
                    <a:pt x="393" y="477"/>
                  </a:cubicBezTo>
                  <a:cubicBezTo>
                    <a:pt x="417" y="477"/>
                    <a:pt x="429" y="465"/>
                    <a:pt x="441" y="453"/>
                  </a:cubicBezTo>
                  <a:cubicBezTo>
                    <a:pt x="453" y="441"/>
                    <a:pt x="453" y="441"/>
                    <a:pt x="453" y="441"/>
                  </a:cubicBezTo>
                  <a:close/>
                  <a:moveTo>
                    <a:pt x="630" y="342"/>
                  </a:moveTo>
                  <a:cubicBezTo>
                    <a:pt x="634" y="351"/>
                    <a:pt x="639" y="360"/>
                    <a:pt x="643" y="370"/>
                  </a:cubicBezTo>
                  <a:cubicBezTo>
                    <a:pt x="655" y="405"/>
                    <a:pt x="655" y="453"/>
                    <a:pt x="667" y="501"/>
                  </a:cubicBezTo>
                  <a:cubicBezTo>
                    <a:pt x="667" y="536"/>
                    <a:pt x="667" y="560"/>
                    <a:pt x="655" y="596"/>
                  </a:cubicBezTo>
                  <a:cubicBezTo>
                    <a:pt x="643" y="620"/>
                    <a:pt x="632" y="655"/>
                    <a:pt x="620" y="679"/>
                  </a:cubicBezTo>
                  <a:cubicBezTo>
                    <a:pt x="620" y="691"/>
                    <a:pt x="608" y="715"/>
                    <a:pt x="596" y="727"/>
                  </a:cubicBezTo>
                  <a:cubicBezTo>
                    <a:pt x="584" y="727"/>
                    <a:pt x="572" y="739"/>
                    <a:pt x="572" y="751"/>
                  </a:cubicBezTo>
                  <a:cubicBezTo>
                    <a:pt x="560" y="751"/>
                    <a:pt x="548" y="763"/>
                    <a:pt x="536" y="763"/>
                  </a:cubicBezTo>
                  <a:lnTo>
                    <a:pt x="524" y="763"/>
                  </a:lnTo>
                  <a:cubicBezTo>
                    <a:pt x="560" y="739"/>
                    <a:pt x="584" y="703"/>
                    <a:pt x="596" y="667"/>
                  </a:cubicBezTo>
                  <a:cubicBezTo>
                    <a:pt x="620" y="620"/>
                    <a:pt x="632" y="572"/>
                    <a:pt x="632" y="513"/>
                  </a:cubicBezTo>
                  <a:cubicBezTo>
                    <a:pt x="632" y="501"/>
                    <a:pt x="632" y="489"/>
                    <a:pt x="643" y="465"/>
                  </a:cubicBezTo>
                  <a:cubicBezTo>
                    <a:pt x="643" y="453"/>
                    <a:pt x="643" y="441"/>
                    <a:pt x="643" y="429"/>
                  </a:cubicBezTo>
                  <a:cubicBezTo>
                    <a:pt x="643" y="394"/>
                    <a:pt x="643" y="370"/>
                    <a:pt x="632" y="346"/>
                  </a:cubicBezTo>
                  <a:cubicBezTo>
                    <a:pt x="631" y="345"/>
                    <a:pt x="631" y="343"/>
                    <a:pt x="630" y="342"/>
                  </a:cubicBezTo>
                  <a:close/>
                  <a:moveTo>
                    <a:pt x="382" y="1"/>
                  </a:moveTo>
                  <a:cubicBezTo>
                    <a:pt x="370" y="1"/>
                    <a:pt x="346" y="1"/>
                    <a:pt x="322" y="13"/>
                  </a:cubicBezTo>
                  <a:lnTo>
                    <a:pt x="298" y="13"/>
                  </a:lnTo>
                  <a:cubicBezTo>
                    <a:pt x="262" y="24"/>
                    <a:pt x="239" y="36"/>
                    <a:pt x="215" y="60"/>
                  </a:cubicBezTo>
                  <a:cubicBezTo>
                    <a:pt x="167" y="84"/>
                    <a:pt x="132" y="120"/>
                    <a:pt x="108" y="167"/>
                  </a:cubicBezTo>
                  <a:cubicBezTo>
                    <a:pt x="84" y="191"/>
                    <a:pt x="72" y="215"/>
                    <a:pt x="60" y="239"/>
                  </a:cubicBezTo>
                  <a:cubicBezTo>
                    <a:pt x="48" y="263"/>
                    <a:pt x="36" y="298"/>
                    <a:pt x="24" y="322"/>
                  </a:cubicBezTo>
                  <a:cubicBezTo>
                    <a:pt x="24" y="358"/>
                    <a:pt x="12" y="382"/>
                    <a:pt x="12" y="417"/>
                  </a:cubicBezTo>
                  <a:cubicBezTo>
                    <a:pt x="1" y="441"/>
                    <a:pt x="1" y="465"/>
                    <a:pt x="1" y="489"/>
                  </a:cubicBezTo>
                  <a:cubicBezTo>
                    <a:pt x="1" y="548"/>
                    <a:pt x="12" y="608"/>
                    <a:pt x="36" y="667"/>
                  </a:cubicBezTo>
                  <a:cubicBezTo>
                    <a:pt x="48" y="679"/>
                    <a:pt x="48" y="691"/>
                    <a:pt x="60" y="703"/>
                  </a:cubicBezTo>
                  <a:cubicBezTo>
                    <a:pt x="60" y="703"/>
                    <a:pt x="60" y="703"/>
                    <a:pt x="60" y="715"/>
                  </a:cubicBezTo>
                  <a:cubicBezTo>
                    <a:pt x="120" y="810"/>
                    <a:pt x="215" y="882"/>
                    <a:pt x="322" y="905"/>
                  </a:cubicBezTo>
                  <a:cubicBezTo>
                    <a:pt x="346" y="917"/>
                    <a:pt x="382" y="917"/>
                    <a:pt x="405" y="917"/>
                  </a:cubicBezTo>
                  <a:lnTo>
                    <a:pt x="489" y="917"/>
                  </a:lnTo>
                  <a:cubicBezTo>
                    <a:pt x="548" y="905"/>
                    <a:pt x="608" y="894"/>
                    <a:pt x="655" y="858"/>
                  </a:cubicBezTo>
                  <a:cubicBezTo>
                    <a:pt x="739" y="798"/>
                    <a:pt x="786" y="691"/>
                    <a:pt x="798" y="584"/>
                  </a:cubicBezTo>
                  <a:cubicBezTo>
                    <a:pt x="810" y="536"/>
                    <a:pt x="810" y="477"/>
                    <a:pt x="798" y="429"/>
                  </a:cubicBezTo>
                  <a:cubicBezTo>
                    <a:pt x="798" y="370"/>
                    <a:pt x="774" y="310"/>
                    <a:pt x="751" y="263"/>
                  </a:cubicBezTo>
                  <a:cubicBezTo>
                    <a:pt x="739" y="215"/>
                    <a:pt x="715" y="167"/>
                    <a:pt x="679" y="132"/>
                  </a:cubicBezTo>
                  <a:cubicBezTo>
                    <a:pt x="643" y="84"/>
                    <a:pt x="596" y="48"/>
                    <a:pt x="536" y="36"/>
                  </a:cubicBezTo>
                  <a:cubicBezTo>
                    <a:pt x="489" y="13"/>
                    <a:pt x="441" y="1"/>
                    <a:pt x="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1015600" y="2294025"/>
              <a:ext cx="22350" cy="21300"/>
            </a:xfrm>
            <a:custGeom>
              <a:avLst/>
              <a:gdLst/>
              <a:ahLst/>
              <a:cxnLst/>
              <a:rect l="l" t="t" r="r" b="b"/>
              <a:pathLst>
                <a:path w="894" h="852" extrusionOk="0">
                  <a:moveTo>
                    <a:pt x="369" y="173"/>
                  </a:moveTo>
                  <a:cubicBezTo>
                    <a:pt x="310" y="208"/>
                    <a:pt x="262" y="280"/>
                    <a:pt x="250" y="351"/>
                  </a:cubicBezTo>
                  <a:cubicBezTo>
                    <a:pt x="250" y="363"/>
                    <a:pt x="238" y="387"/>
                    <a:pt x="238" y="399"/>
                  </a:cubicBezTo>
                  <a:cubicBezTo>
                    <a:pt x="238" y="387"/>
                    <a:pt x="238" y="375"/>
                    <a:pt x="238" y="363"/>
                  </a:cubicBezTo>
                  <a:cubicBezTo>
                    <a:pt x="238" y="339"/>
                    <a:pt x="226" y="316"/>
                    <a:pt x="214" y="304"/>
                  </a:cubicBezTo>
                  <a:cubicBezTo>
                    <a:pt x="226" y="280"/>
                    <a:pt x="238" y="268"/>
                    <a:pt x="250" y="244"/>
                  </a:cubicBezTo>
                  <a:cubicBezTo>
                    <a:pt x="262" y="232"/>
                    <a:pt x="286" y="208"/>
                    <a:pt x="310" y="196"/>
                  </a:cubicBezTo>
                  <a:cubicBezTo>
                    <a:pt x="322" y="185"/>
                    <a:pt x="345" y="173"/>
                    <a:pt x="369" y="173"/>
                  </a:cubicBezTo>
                  <a:close/>
                  <a:moveTo>
                    <a:pt x="607" y="193"/>
                  </a:moveTo>
                  <a:lnTo>
                    <a:pt x="607" y="193"/>
                  </a:lnTo>
                  <a:cubicBezTo>
                    <a:pt x="623" y="206"/>
                    <a:pt x="639" y="216"/>
                    <a:pt x="655" y="232"/>
                  </a:cubicBezTo>
                  <a:cubicBezTo>
                    <a:pt x="667" y="244"/>
                    <a:pt x="691" y="268"/>
                    <a:pt x="703" y="292"/>
                  </a:cubicBezTo>
                  <a:cubicBezTo>
                    <a:pt x="715" y="304"/>
                    <a:pt x="726" y="316"/>
                    <a:pt x="726" y="339"/>
                  </a:cubicBezTo>
                  <a:cubicBezTo>
                    <a:pt x="738" y="363"/>
                    <a:pt x="738" y="375"/>
                    <a:pt x="738" y="399"/>
                  </a:cubicBezTo>
                  <a:cubicBezTo>
                    <a:pt x="738" y="375"/>
                    <a:pt x="726" y="351"/>
                    <a:pt x="715" y="327"/>
                  </a:cubicBezTo>
                  <a:cubicBezTo>
                    <a:pt x="703" y="292"/>
                    <a:pt x="679" y="280"/>
                    <a:pt x="667" y="256"/>
                  </a:cubicBezTo>
                  <a:cubicBezTo>
                    <a:pt x="655" y="232"/>
                    <a:pt x="631" y="208"/>
                    <a:pt x="607" y="196"/>
                  </a:cubicBezTo>
                  <a:cubicBezTo>
                    <a:pt x="607" y="195"/>
                    <a:pt x="607" y="194"/>
                    <a:pt x="607" y="193"/>
                  </a:cubicBezTo>
                  <a:close/>
                  <a:moveTo>
                    <a:pt x="488" y="304"/>
                  </a:moveTo>
                  <a:cubicBezTo>
                    <a:pt x="500" y="304"/>
                    <a:pt x="500" y="316"/>
                    <a:pt x="512" y="316"/>
                  </a:cubicBezTo>
                  <a:cubicBezTo>
                    <a:pt x="524" y="327"/>
                    <a:pt x="524" y="339"/>
                    <a:pt x="536" y="351"/>
                  </a:cubicBezTo>
                  <a:cubicBezTo>
                    <a:pt x="548" y="363"/>
                    <a:pt x="548" y="375"/>
                    <a:pt x="548" y="387"/>
                  </a:cubicBezTo>
                  <a:cubicBezTo>
                    <a:pt x="560" y="387"/>
                    <a:pt x="560" y="399"/>
                    <a:pt x="560" y="411"/>
                  </a:cubicBezTo>
                  <a:cubicBezTo>
                    <a:pt x="560" y="411"/>
                    <a:pt x="560" y="423"/>
                    <a:pt x="560" y="423"/>
                  </a:cubicBezTo>
                  <a:cubicBezTo>
                    <a:pt x="548" y="423"/>
                    <a:pt x="548" y="411"/>
                    <a:pt x="536" y="399"/>
                  </a:cubicBezTo>
                  <a:cubicBezTo>
                    <a:pt x="518" y="381"/>
                    <a:pt x="495" y="370"/>
                    <a:pt x="469" y="370"/>
                  </a:cubicBezTo>
                  <a:cubicBezTo>
                    <a:pt x="460" y="370"/>
                    <a:pt x="450" y="372"/>
                    <a:pt x="441" y="375"/>
                  </a:cubicBezTo>
                  <a:cubicBezTo>
                    <a:pt x="429" y="375"/>
                    <a:pt x="417" y="375"/>
                    <a:pt x="405" y="387"/>
                  </a:cubicBezTo>
                  <a:cubicBezTo>
                    <a:pt x="405" y="375"/>
                    <a:pt x="405" y="375"/>
                    <a:pt x="405" y="375"/>
                  </a:cubicBezTo>
                  <a:cubicBezTo>
                    <a:pt x="417" y="363"/>
                    <a:pt x="429" y="351"/>
                    <a:pt x="429" y="339"/>
                  </a:cubicBezTo>
                  <a:cubicBezTo>
                    <a:pt x="441" y="327"/>
                    <a:pt x="453" y="316"/>
                    <a:pt x="464" y="316"/>
                  </a:cubicBezTo>
                  <a:cubicBezTo>
                    <a:pt x="464" y="316"/>
                    <a:pt x="464" y="304"/>
                    <a:pt x="476" y="304"/>
                  </a:cubicBezTo>
                  <a:close/>
                  <a:moveTo>
                    <a:pt x="560" y="613"/>
                  </a:moveTo>
                  <a:cubicBezTo>
                    <a:pt x="560" y="625"/>
                    <a:pt x="548" y="637"/>
                    <a:pt x="548" y="649"/>
                  </a:cubicBezTo>
                  <a:cubicBezTo>
                    <a:pt x="536" y="649"/>
                    <a:pt x="536" y="649"/>
                    <a:pt x="524" y="661"/>
                  </a:cubicBezTo>
                  <a:cubicBezTo>
                    <a:pt x="536" y="649"/>
                    <a:pt x="548" y="637"/>
                    <a:pt x="548" y="625"/>
                  </a:cubicBezTo>
                  <a:cubicBezTo>
                    <a:pt x="560" y="613"/>
                    <a:pt x="560" y="613"/>
                    <a:pt x="560" y="613"/>
                  </a:cubicBezTo>
                  <a:close/>
                  <a:moveTo>
                    <a:pt x="444" y="1"/>
                  </a:moveTo>
                  <a:cubicBezTo>
                    <a:pt x="425" y="1"/>
                    <a:pt x="409" y="6"/>
                    <a:pt x="393" y="6"/>
                  </a:cubicBezTo>
                  <a:lnTo>
                    <a:pt x="369" y="6"/>
                  </a:lnTo>
                  <a:cubicBezTo>
                    <a:pt x="345" y="18"/>
                    <a:pt x="322" y="18"/>
                    <a:pt x="298" y="30"/>
                  </a:cubicBezTo>
                  <a:cubicBezTo>
                    <a:pt x="274" y="42"/>
                    <a:pt x="250" y="54"/>
                    <a:pt x="226" y="66"/>
                  </a:cubicBezTo>
                  <a:cubicBezTo>
                    <a:pt x="203" y="77"/>
                    <a:pt x="179" y="101"/>
                    <a:pt x="155" y="125"/>
                  </a:cubicBezTo>
                  <a:cubicBezTo>
                    <a:pt x="72" y="196"/>
                    <a:pt x="24" y="304"/>
                    <a:pt x="12" y="411"/>
                  </a:cubicBezTo>
                  <a:cubicBezTo>
                    <a:pt x="0" y="470"/>
                    <a:pt x="12" y="530"/>
                    <a:pt x="36" y="589"/>
                  </a:cubicBezTo>
                  <a:cubicBezTo>
                    <a:pt x="48" y="637"/>
                    <a:pt x="83" y="685"/>
                    <a:pt x="119" y="732"/>
                  </a:cubicBezTo>
                  <a:cubicBezTo>
                    <a:pt x="167" y="768"/>
                    <a:pt x="214" y="804"/>
                    <a:pt x="262" y="828"/>
                  </a:cubicBezTo>
                  <a:cubicBezTo>
                    <a:pt x="286" y="839"/>
                    <a:pt x="322" y="839"/>
                    <a:pt x="345" y="851"/>
                  </a:cubicBezTo>
                  <a:lnTo>
                    <a:pt x="512" y="851"/>
                  </a:lnTo>
                  <a:cubicBezTo>
                    <a:pt x="536" y="851"/>
                    <a:pt x="560" y="839"/>
                    <a:pt x="584" y="828"/>
                  </a:cubicBezTo>
                  <a:cubicBezTo>
                    <a:pt x="643" y="816"/>
                    <a:pt x="691" y="792"/>
                    <a:pt x="738" y="744"/>
                  </a:cubicBezTo>
                  <a:cubicBezTo>
                    <a:pt x="786" y="708"/>
                    <a:pt x="810" y="661"/>
                    <a:pt x="834" y="613"/>
                  </a:cubicBezTo>
                  <a:cubicBezTo>
                    <a:pt x="857" y="566"/>
                    <a:pt x="869" y="506"/>
                    <a:pt x="881" y="458"/>
                  </a:cubicBezTo>
                  <a:cubicBezTo>
                    <a:pt x="893" y="399"/>
                    <a:pt x="881" y="339"/>
                    <a:pt x="869" y="292"/>
                  </a:cubicBezTo>
                  <a:cubicBezTo>
                    <a:pt x="857" y="268"/>
                    <a:pt x="845" y="232"/>
                    <a:pt x="834" y="208"/>
                  </a:cubicBezTo>
                  <a:cubicBezTo>
                    <a:pt x="822" y="185"/>
                    <a:pt x="798" y="161"/>
                    <a:pt x="774" y="137"/>
                  </a:cubicBezTo>
                  <a:cubicBezTo>
                    <a:pt x="738" y="101"/>
                    <a:pt x="691" y="66"/>
                    <a:pt x="643" y="42"/>
                  </a:cubicBezTo>
                  <a:cubicBezTo>
                    <a:pt x="595" y="18"/>
                    <a:pt x="536" y="6"/>
                    <a:pt x="476" y="6"/>
                  </a:cubicBezTo>
                  <a:cubicBezTo>
                    <a:pt x="464" y="2"/>
                    <a:pt x="454" y="1"/>
                    <a:pt x="4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826575" y="2368575"/>
              <a:ext cx="22050" cy="23150"/>
            </a:xfrm>
            <a:custGeom>
              <a:avLst/>
              <a:gdLst/>
              <a:ahLst/>
              <a:cxnLst/>
              <a:rect l="l" t="t" r="r" b="b"/>
              <a:pathLst>
                <a:path w="882" h="926" extrusionOk="0">
                  <a:moveTo>
                    <a:pt x="477" y="155"/>
                  </a:moveTo>
                  <a:cubicBezTo>
                    <a:pt x="429" y="155"/>
                    <a:pt x="382" y="167"/>
                    <a:pt x="346" y="191"/>
                  </a:cubicBezTo>
                  <a:cubicBezTo>
                    <a:pt x="322" y="203"/>
                    <a:pt x="298" y="227"/>
                    <a:pt x="275" y="239"/>
                  </a:cubicBezTo>
                  <a:cubicBezTo>
                    <a:pt x="251" y="262"/>
                    <a:pt x="239" y="286"/>
                    <a:pt x="215" y="298"/>
                  </a:cubicBezTo>
                  <a:cubicBezTo>
                    <a:pt x="215" y="298"/>
                    <a:pt x="215" y="310"/>
                    <a:pt x="215" y="310"/>
                  </a:cubicBezTo>
                  <a:cubicBezTo>
                    <a:pt x="191" y="322"/>
                    <a:pt x="179" y="334"/>
                    <a:pt x="179" y="346"/>
                  </a:cubicBezTo>
                  <a:cubicBezTo>
                    <a:pt x="179" y="358"/>
                    <a:pt x="167" y="370"/>
                    <a:pt x="167" y="382"/>
                  </a:cubicBezTo>
                  <a:cubicBezTo>
                    <a:pt x="167" y="358"/>
                    <a:pt x="179" y="322"/>
                    <a:pt x="191" y="298"/>
                  </a:cubicBezTo>
                  <a:cubicBezTo>
                    <a:pt x="215" y="274"/>
                    <a:pt x="227" y="251"/>
                    <a:pt x="239" y="239"/>
                  </a:cubicBezTo>
                  <a:cubicBezTo>
                    <a:pt x="251" y="215"/>
                    <a:pt x="275" y="203"/>
                    <a:pt x="286" y="191"/>
                  </a:cubicBezTo>
                  <a:cubicBezTo>
                    <a:pt x="310" y="179"/>
                    <a:pt x="334" y="167"/>
                    <a:pt x="358" y="167"/>
                  </a:cubicBezTo>
                  <a:cubicBezTo>
                    <a:pt x="382" y="155"/>
                    <a:pt x="405" y="155"/>
                    <a:pt x="429" y="155"/>
                  </a:cubicBezTo>
                  <a:close/>
                  <a:moveTo>
                    <a:pt x="239" y="620"/>
                  </a:moveTo>
                  <a:cubicBezTo>
                    <a:pt x="251" y="643"/>
                    <a:pt x="263" y="655"/>
                    <a:pt x="286" y="655"/>
                  </a:cubicBezTo>
                  <a:cubicBezTo>
                    <a:pt x="298" y="667"/>
                    <a:pt x="310" y="679"/>
                    <a:pt x="322" y="679"/>
                  </a:cubicBezTo>
                  <a:cubicBezTo>
                    <a:pt x="334" y="691"/>
                    <a:pt x="346" y="715"/>
                    <a:pt x="358" y="727"/>
                  </a:cubicBezTo>
                  <a:cubicBezTo>
                    <a:pt x="382" y="739"/>
                    <a:pt x="405" y="751"/>
                    <a:pt x="429" y="751"/>
                  </a:cubicBezTo>
                  <a:lnTo>
                    <a:pt x="358" y="751"/>
                  </a:lnTo>
                  <a:cubicBezTo>
                    <a:pt x="358" y="751"/>
                    <a:pt x="346" y="739"/>
                    <a:pt x="334" y="739"/>
                  </a:cubicBezTo>
                  <a:cubicBezTo>
                    <a:pt x="310" y="727"/>
                    <a:pt x="286" y="715"/>
                    <a:pt x="275" y="691"/>
                  </a:cubicBezTo>
                  <a:cubicBezTo>
                    <a:pt x="263" y="691"/>
                    <a:pt x="251" y="679"/>
                    <a:pt x="251" y="667"/>
                  </a:cubicBezTo>
                  <a:cubicBezTo>
                    <a:pt x="239" y="667"/>
                    <a:pt x="239" y="667"/>
                    <a:pt x="239" y="655"/>
                  </a:cubicBezTo>
                  <a:cubicBezTo>
                    <a:pt x="239" y="643"/>
                    <a:pt x="239" y="632"/>
                    <a:pt x="239" y="620"/>
                  </a:cubicBezTo>
                  <a:close/>
                  <a:moveTo>
                    <a:pt x="453" y="1"/>
                  </a:moveTo>
                  <a:cubicBezTo>
                    <a:pt x="417" y="1"/>
                    <a:pt x="382" y="1"/>
                    <a:pt x="346" y="12"/>
                  </a:cubicBezTo>
                  <a:cubicBezTo>
                    <a:pt x="334" y="12"/>
                    <a:pt x="310" y="24"/>
                    <a:pt x="286" y="24"/>
                  </a:cubicBezTo>
                  <a:cubicBezTo>
                    <a:pt x="239" y="48"/>
                    <a:pt x="191" y="84"/>
                    <a:pt x="144" y="120"/>
                  </a:cubicBezTo>
                  <a:cubicBezTo>
                    <a:pt x="72" y="191"/>
                    <a:pt x="24" y="298"/>
                    <a:pt x="1" y="417"/>
                  </a:cubicBezTo>
                  <a:cubicBezTo>
                    <a:pt x="1" y="441"/>
                    <a:pt x="1" y="465"/>
                    <a:pt x="1" y="501"/>
                  </a:cubicBezTo>
                  <a:cubicBezTo>
                    <a:pt x="1" y="524"/>
                    <a:pt x="13" y="548"/>
                    <a:pt x="13" y="584"/>
                  </a:cubicBezTo>
                  <a:cubicBezTo>
                    <a:pt x="36" y="643"/>
                    <a:pt x="60" y="691"/>
                    <a:pt x="108" y="739"/>
                  </a:cubicBezTo>
                  <a:cubicBezTo>
                    <a:pt x="132" y="774"/>
                    <a:pt x="179" y="822"/>
                    <a:pt x="215" y="846"/>
                  </a:cubicBezTo>
                  <a:cubicBezTo>
                    <a:pt x="239" y="858"/>
                    <a:pt x="263" y="882"/>
                    <a:pt x="286" y="893"/>
                  </a:cubicBezTo>
                  <a:cubicBezTo>
                    <a:pt x="310" y="905"/>
                    <a:pt x="346" y="917"/>
                    <a:pt x="370" y="917"/>
                  </a:cubicBezTo>
                  <a:cubicBezTo>
                    <a:pt x="394" y="922"/>
                    <a:pt x="417" y="925"/>
                    <a:pt x="438" y="925"/>
                  </a:cubicBezTo>
                  <a:cubicBezTo>
                    <a:pt x="469" y="925"/>
                    <a:pt x="497" y="919"/>
                    <a:pt x="525" y="905"/>
                  </a:cubicBezTo>
                  <a:cubicBezTo>
                    <a:pt x="560" y="893"/>
                    <a:pt x="584" y="882"/>
                    <a:pt x="608" y="870"/>
                  </a:cubicBezTo>
                  <a:cubicBezTo>
                    <a:pt x="620" y="858"/>
                    <a:pt x="620" y="858"/>
                    <a:pt x="632" y="858"/>
                  </a:cubicBezTo>
                  <a:cubicBezTo>
                    <a:pt x="656" y="846"/>
                    <a:pt x="679" y="834"/>
                    <a:pt x="703" y="822"/>
                  </a:cubicBezTo>
                  <a:cubicBezTo>
                    <a:pt x="727" y="810"/>
                    <a:pt x="751" y="786"/>
                    <a:pt x="775" y="763"/>
                  </a:cubicBezTo>
                  <a:cubicBezTo>
                    <a:pt x="810" y="715"/>
                    <a:pt x="834" y="679"/>
                    <a:pt x="858" y="620"/>
                  </a:cubicBezTo>
                  <a:cubicBezTo>
                    <a:pt x="882" y="560"/>
                    <a:pt x="882" y="501"/>
                    <a:pt x="882" y="441"/>
                  </a:cubicBezTo>
                  <a:cubicBezTo>
                    <a:pt x="882" y="334"/>
                    <a:pt x="822" y="227"/>
                    <a:pt x="751" y="143"/>
                  </a:cubicBezTo>
                  <a:cubicBezTo>
                    <a:pt x="715" y="108"/>
                    <a:pt x="667" y="72"/>
                    <a:pt x="620" y="48"/>
                  </a:cubicBezTo>
                  <a:cubicBezTo>
                    <a:pt x="572" y="24"/>
                    <a:pt x="513" y="1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2"/>
          <p:cNvSpPr txBox="1">
            <a:spLocks noGrp="1"/>
          </p:cNvSpPr>
          <p:nvPr>
            <p:ph type="title"/>
          </p:nvPr>
        </p:nvSpPr>
        <p:spPr>
          <a:xfrm>
            <a:off x="719999" y="7410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...</a:t>
            </a:r>
            <a:endParaRPr dirty="0"/>
          </a:p>
        </p:txBody>
      </p:sp>
      <p:grpSp>
        <p:nvGrpSpPr>
          <p:cNvPr id="957" name="Google Shape;957;p42"/>
          <p:cNvGrpSpPr/>
          <p:nvPr/>
        </p:nvGrpSpPr>
        <p:grpSpPr>
          <a:xfrm rot="463538">
            <a:off x="8145849" y="3541247"/>
            <a:ext cx="1398445" cy="1494296"/>
            <a:chOff x="3679900" y="3984250"/>
            <a:chExt cx="386100" cy="412575"/>
          </a:xfrm>
        </p:grpSpPr>
        <p:sp>
          <p:nvSpPr>
            <p:cNvPr id="958" name="Google Shape;958;p42"/>
            <p:cNvSpPr/>
            <p:nvPr/>
          </p:nvSpPr>
          <p:spPr>
            <a:xfrm>
              <a:off x="3817125" y="4000625"/>
              <a:ext cx="248875" cy="387575"/>
            </a:xfrm>
            <a:custGeom>
              <a:avLst/>
              <a:gdLst/>
              <a:ahLst/>
              <a:cxnLst/>
              <a:rect l="l" t="t" r="r" b="b"/>
              <a:pathLst>
                <a:path w="9955" h="15503" extrusionOk="0">
                  <a:moveTo>
                    <a:pt x="9573" y="3608"/>
                  </a:moveTo>
                  <a:cubicBezTo>
                    <a:pt x="9585" y="3620"/>
                    <a:pt x="9597" y="3632"/>
                    <a:pt x="9609" y="3644"/>
                  </a:cubicBezTo>
                  <a:cubicBezTo>
                    <a:pt x="9633" y="3656"/>
                    <a:pt x="9645" y="3679"/>
                    <a:pt x="9657" y="3703"/>
                  </a:cubicBezTo>
                  <a:cubicBezTo>
                    <a:pt x="9645" y="3703"/>
                    <a:pt x="9621" y="3691"/>
                    <a:pt x="9609" y="3691"/>
                  </a:cubicBezTo>
                  <a:lnTo>
                    <a:pt x="9514" y="3691"/>
                  </a:lnTo>
                  <a:cubicBezTo>
                    <a:pt x="9490" y="3703"/>
                    <a:pt x="9466" y="3727"/>
                    <a:pt x="9442" y="3739"/>
                  </a:cubicBezTo>
                  <a:cubicBezTo>
                    <a:pt x="9434" y="3747"/>
                    <a:pt x="9427" y="3750"/>
                    <a:pt x="9419" y="3754"/>
                  </a:cubicBezTo>
                  <a:lnTo>
                    <a:pt x="9419" y="3754"/>
                  </a:lnTo>
                  <a:cubicBezTo>
                    <a:pt x="9419" y="3745"/>
                    <a:pt x="9419" y="3736"/>
                    <a:pt x="9419" y="3727"/>
                  </a:cubicBezTo>
                  <a:lnTo>
                    <a:pt x="9419" y="3691"/>
                  </a:lnTo>
                  <a:lnTo>
                    <a:pt x="9419" y="3679"/>
                  </a:lnTo>
                  <a:cubicBezTo>
                    <a:pt x="9419" y="3656"/>
                    <a:pt x="9431" y="3632"/>
                    <a:pt x="9431" y="3608"/>
                  </a:cubicBezTo>
                  <a:lnTo>
                    <a:pt x="9431" y="3620"/>
                  </a:lnTo>
                  <a:cubicBezTo>
                    <a:pt x="9442" y="3620"/>
                    <a:pt x="9454" y="3632"/>
                    <a:pt x="9478" y="3632"/>
                  </a:cubicBezTo>
                  <a:cubicBezTo>
                    <a:pt x="9478" y="3644"/>
                    <a:pt x="9490" y="3644"/>
                    <a:pt x="9502" y="3644"/>
                  </a:cubicBezTo>
                  <a:cubicBezTo>
                    <a:pt x="9538" y="3644"/>
                    <a:pt x="9561" y="3632"/>
                    <a:pt x="9573" y="3608"/>
                  </a:cubicBezTo>
                  <a:close/>
                  <a:moveTo>
                    <a:pt x="9585" y="3834"/>
                  </a:moveTo>
                  <a:cubicBezTo>
                    <a:pt x="9597" y="3846"/>
                    <a:pt x="9597" y="3846"/>
                    <a:pt x="9597" y="3858"/>
                  </a:cubicBezTo>
                  <a:lnTo>
                    <a:pt x="9609" y="3858"/>
                  </a:lnTo>
                  <a:lnTo>
                    <a:pt x="9609" y="3870"/>
                  </a:lnTo>
                  <a:cubicBezTo>
                    <a:pt x="9597" y="3882"/>
                    <a:pt x="9597" y="3882"/>
                    <a:pt x="9597" y="3894"/>
                  </a:cubicBezTo>
                  <a:cubicBezTo>
                    <a:pt x="9597" y="3906"/>
                    <a:pt x="9585" y="3906"/>
                    <a:pt x="9585" y="3918"/>
                  </a:cubicBezTo>
                  <a:cubicBezTo>
                    <a:pt x="9573" y="3941"/>
                    <a:pt x="9550" y="3953"/>
                    <a:pt x="9538" y="3965"/>
                  </a:cubicBezTo>
                  <a:lnTo>
                    <a:pt x="9526" y="3977"/>
                  </a:lnTo>
                  <a:cubicBezTo>
                    <a:pt x="9514" y="3989"/>
                    <a:pt x="9502" y="4001"/>
                    <a:pt x="9490" y="4013"/>
                  </a:cubicBezTo>
                  <a:cubicBezTo>
                    <a:pt x="9454" y="4037"/>
                    <a:pt x="9431" y="4048"/>
                    <a:pt x="9407" y="4072"/>
                  </a:cubicBezTo>
                  <a:lnTo>
                    <a:pt x="9407" y="4060"/>
                  </a:lnTo>
                  <a:cubicBezTo>
                    <a:pt x="9419" y="4048"/>
                    <a:pt x="9419" y="4037"/>
                    <a:pt x="9419" y="4025"/>
                  </a:cubicBezTo>
                  <a:cubicBezTo>
                    <a:pt x="9442" y="3977"/>
                    <a:pt x="9466" y="3929"/>
                    <a:pt x="9502" y="3882"/>
                  </a:cubicBezTo>
                  <a:cubicBezTo>
                    <a:pt x="9514" y="3870"/>
                    <a:pt x="9514" y="3858"/>
                    <a:pt x="9526" y="3858"/>
                  </a:cubicBezTo>
                  <a:cubicBezTo>
                    <a:pt x="9538" y="3846"/>
                    <a:pt x="9550" y="3846"/>
                    <a:pt x="9561" y="3834"/>
                  </a:cubicBezTo>
                  <a:close/>
                  <a:moveTo>
                    <a:pt x="8907" y="4168"/>
                  </a:moveTo>
                  <a:lnTo>
                    <a:pt x="8907" y="4168"/>
                  </a:lnTo>
                  <a:cubicBezTo>
                    <a:pt x="8919" y="4179"/>
                    <a:pt x="8930" y="4191"/>
                    <a:pt x="8942" y="4215"/>
                  </a:cubicBezTo>
                  <a:cubicBezTo>
                    <a:pt x="8966" y="4263"/>
                    <a:pt x="9002" y="4299"/>
                    <a:pt x="9050" y="4334"/>
                  </a:cubicBezTo>
                  <a:cubicBezTo>
                    <a:pt x="9061" y="4346"/>
                    <a:pt x="9073" y="4358"/>
                    <a:pt x="9085" y="4358"/>
                  </a:cubicBezTo>
                  <a:lnTo>
                    <a:pt x="9061" y="4358"/>
                  </a:lnTo>
                  <a:cubicBezTo>
                    <a:pt x="9026" y="4334"/>
                    <a:pt x="8990" y="4322"/>
                    <a:pt x="8966" y="4310"/>
                  </a:cubicBezTo>
                  <a:cubicBezTo>
                    <a:pt x="8954" y="4299"/>
                    <a:pt x="8942" y="4287"/>
                    <a:pt x="8930" y="4275"/>
                  </a:cubicBezTo>
                  <a:cubicBezTo>
                    <a:pt x="8919" y="4251"/>
                    <a:pt x="8919" y="4239"/>
                    <a:pt x="8919" y="4227"/>
                  </a:cubicBezTo>
                  <a:cubicBezTo>
                    <a:pt x="8909" y="4207"/>
                    <a:pt x="8907" y="4187"/>
                    <a:pt x="8907" y="4168"/>
                  </a:cubicBezTo>
                  <a:close/>
                  <a:moveTo>
                    <a:pt x="96" y="0"/>
                  </a:moveTo>
                  <a:cubicBezTo>
                    <a:pt x="84" y="12"/>
                    <a:pt x="60" y="24"/>
                    <a:pt x="60" y="48"/>
                  </a:cubicBezTo>
                  <a:cubicBezTo>
                    <a:pt x="48" y="72"/>
                    <a:pt x="48" y="84"/>
                    <a:pt x="60" y="108"/>
                  </a:cubicBezTo>
                  <a:cubicBezTo>
                    <a:pt x="60" y="131"/>
                    <a:pt x="84" y="143"/>
                    <a:pt x="96" y="143"/>
                  </a:cubicBezTo>
                  <a:cubicBezTo>
                    <a:pt x="132" y="167"/>
                    <a:pt x="156" y="179"/>
                    <a:pt x="179" y="191"/>
                  </a:cubicBezTo>
                  <a:cubicBezTo>
                    <a:pt x="239" y="227"/>
                    <a:pt x="298" y="262"/>
                    <a:pt x="358" y="286"/>
                  </a:cubicBezTo>
                  <a:lnTo>
                    <a:pt x="453" y="334"/>
                  </a:lnTo>
                  <a:lnTo>
                    <a:pt x="703" y="453"/>
                  </a:lnTo>
                  <a:lnTo>
                    <a:pt x="822" y="512"/>
                  </a:lnTo>
                  <a:lnTo>
                    <a:pt x="1060" y="631"/>
                  </a:lnTo>
                  <a:lnTo>
                    <a:pt x="1144" y="667"/>
                  </a:lnTo>
                  <a:cubicBezTo>
                    <a:pt x="1168" y="691"/>
                    <a:pt x="1203" y="703"/>
                    <a:pt x="1239" y="715"/>
                  </a:cubicBezTo>
                  <a:lnTo>
                    <a:pt x="1263" y="727"/>
                  </a:lnTo>
                  <a:lnTo>
                    <a:pt x="1727" y="929"/>
                  </a:lnTo>
                  <a:lnTo>
                    <a:pt x="1989" y="1048"/>
                  </a:lnTo>
                  <a:cubicBezTo>
                    <a:pt x="2096" y="1096"/>
                    <a:pt x="2215" y="1143"/>
                    <a:pt x="2334" y="1191"/>
                  </a:cubicBezTo>
                  <a:lnTo>
                    <a:pt x="2346" y="1203"/>
                  </a:lnTo>
                  <a:lnTo>
                    <a:pt x="2465" y="1251"/>
                  </a:lnTo>
                  <a:lnTo>
                    <a:pt x="2537" y="1286"/>
                  </a:lnTo>
                  <a:cubicBezTo>
                    <a:pt x="2680" y="1346"/>
                    <a:pt x="2823" y="1405"/>
                    <a:pt x="2954" y="1465"/>
                  </a:cubicBezTo>
                  <a:lnTo>
                    <a:pt x="3239" y="1584"/>
                  </a:lnTo>
                  <a:lnTo>
                    <a:pt x="3513" y="1703"/>
                  </a:lnTo>
                  <a:lnTo>
                    <a:pt x="3573" y="1727"/>
                  </a:lnTo>
                  <a:cubicBezTo>
                    <a:pt x="3918" y="1882"/>
                    <a:pt x="4275" y="2036"/>
                    <a:pt x="4620" y="2179"/>
                  </a:cubicBezTo>
                  <a:cubicBezTo>
                    <a:pt x="5085" y="2370"/>
                    <a:pt x="5466" y="2524"/>
                    <a:pt x="5823" y="2667"/>
                  </a:cubicBezTo>
                  <a:cubicBezTo>
                    <a:pt x="6204" y="2822"/>
                    <a:pt x="6573" y="2965"/>
                    <a:pt x="6894" y="3072"/>
                  </a:cubicBezTo>
                  <a:cubicBezTo>
                    <a:pt x="7252" y="3203"/>
                    <a:pt x="7656" y="3346"/>
                    <a:pt x="8061" y="3489"/>
                  </a:cubicBezTo>
                  <a:cubicBezTo>
                    <a:pt x="8216" y="3537"/>
                    <a:pt x="8395" y="3608"/>
                    <a:pt x="8609" y="3679"/>
                  </a:cubicBezTo>
                  <a:cubicBezTo>
                    <a:pt x="8645" y="3691"/>
                    <a:pt x="8692" y="3703"/>
                    <a:pt x="8728" y="3727"/>
                  </a:cubicBezTo>
                  <a:cubicBezTo>
                    <a:pt x="8728" y="3739"/>
                    <a:pt x="8728" y="3751"/>
                    <a:pt x="8716" y="3763"/>
                  </a:cubicBezTo>
                  <a:cubicBezTo>
                    <a:pt x="8704" y="3810"/>
                    <a:pt x="8692" y="3870"/>
                    <a:pt x="8680" y="3929"/>
                  </a:cubicBezTo>
                  <a:cubicBezTo>
                    <a:pt x="8669" y="4060"/>
                    <a:pt x="8692" y="4179"/>
                    <a:pt x="8740" y="4275"/>
                  </a:cubicBezTo>
                  <a:cubicBezTo>
                    <a:pt x="8752" y="4310"/>
                    <a:pt x="8776" y="4334"/>
                    <a:pt x="8799" y="4358"/>
                  </a:cubicBezTo>
                  <a:cubicBezTo>
                    <a:pt x="8811" y="4382"/>
                    <a:pt x="8835" y="4406"/>
                    <a:pt x="8859" y="4429"/>
                  </a:cubicBezTo>
                  <a:cubicBezTo>
                    <a:pt x="8895" y="4465"/>
                    <a:pt x="8942" y="4489"/>
                    <a:pt x="9002" y="4525"/>
                  </a:cubicBezTo>
                  <a:lnTo>
                    <a:pt x="9026" y="4525"/>
                  </a:lnTo>
                  <a:cubicBezTo>
                    <a:pt x="9038" y="4537"/>
                    <a:pt x="9050" y="4537"/>
                    <a:pt x="9061" y="4549"/>
                  </a:cubicBezTo>
                  <a:cubicBezTo>
                    <a:pt x="9073" y="4549"/>
                    <a:pt x="9085" y="4560"/>
                    <a:pt x="9097" y="4560"/>
                  </a:cubicBezTo>
                  <a:cubicBezTo>
                    <a:pt x="9109" y="4560"/>
                    <a:pt x="9109" y="4560"/>
                    <a:pt x="9121" y="4549"/>
                  </a:cubicBezTo>
                  <a:cubicBezTo>
                    <a:pt x="9133" y="4549"/>
                    <a:pt x="9133" y="4560"/>
                    <a:pt x="9145" y="4560"/>
                  </a:cubicBezTo>
                  <a:lnTo>
                    <a:pt x="9133" y="4608"/>
                  </a:lnTo>
                  <a:cubicBezTo>
                    <a:pt x="9133" y="4644"/>
                    <a:pt x="9121" y="4680"/>
                    <a:pt x="9121" y="4715"/>
                  </a:cubicBezTo>
                  <a:lnTo>
                    <a:pt x="9085" y="4953"/>
                  </a:lnTo>
                  <a:lnTo>
                    <a:pt x="9050" y="5180"/>
                  </a:lnTo>
                  <a:cubicBezTo>
                    <a:pt x="9026" y="5358"/>
                    <a:pt x="9002" y="5525"/>
                    <a:pt x="8978" y="5692"/>
                  </a:cubicBezTo>
                  <a:lnTo>
                    <a:pt x="8966" y="5703"/>
                  </a:lnTo>
                  <a:lnTo>
                    <a:pt x="8966" y="5739"/>
                  </a:lnTo>
                  <a:cubicBezTo>
                    <a:pt x="8954" y="5811"/>
                    <a:pt x="8942" y="5870"/>
                    <a:pt x="8930" y="5942"/>
                  </a:cubicBezTo>
                  <a:cubicBezTo>
                    <a:pt x="8907" y="6120"/>
                    <a:pt x="8871" y="6299"/>
                    <a:pt x="8847" y="6477"/>
                  </a:cubicBezTo>
                  <a:lnTo>
                    <a:pt x="8823" y="6620"/>
                  </a:lnTo>
                  <a:lnTo>
                    <a:pt x="8799" y="6775"/>
                  </a:lnTo>
                  <a:cubicBezTo>
                    <a:pt x="8764" y="6942"/>
                    <a:pt x="8740" y="7108"/>
                    <a:pt x="8716" y="7287"/>
                  </a:cubicBezTo>
                  <a:lnTo>
                    <a:pt x="8704" y="7347"/>
                  </a:lnTo>
                  <a:lnTo>
                    <a:pt x="8680" y="7525"/>
                  </a:lnTo>
                  <a:lnTo>
                    <a:pt x="8669" y="7573"/>
                  </a:lnTo>
                  <a:lnTo>
                    <a:pt x="8669" y="7608"/>
                  </a:lnTo>
                  <a:cubicBezTo>
                    <a:pt x="8657" y="7668"/>
                    <a:pt x="8645" y="7739"/>
                    <a:pt x="8633" y="7811"/>
                  </a:cubicBezTo>
                  <a:lnTo>
                    <a:pt x="8597" y="8037"/>
                  </a:lnTo>
                  <a:lnTo>
                    <a:pt x="8573" y="8263"/>
                  </a:lnTo>
                  <a:lnTo>
                    <a:pt x="8561" y="8394"/>
                  </a:lnTo>
                  <a:lnTo>
                    <a:pt x="8538" y="8525"/>
                  </a:lnTo>
                  <a:lnTo>
                    <a:pt x="8526" y="8656"/>
                  </a:lnTo>
                  <a:cubicBezTo>
                    <a:pt x="8514" y="8716"/>
                    <a:pt x="8514" y="8775"/>
                    <a:pt x="8502" y="8835"/>
                  </a:cubicBezTo>
                  <a:lnTo>
                    <a:pt x="8502" y="8847"/>
                  </a:lnTo>
                  <a:cubicBezTo>
                    <a:pt x="8502" y="8871"/>
                    <a:pt x="8502" y="8906"/>
                    <a:pt x="8490" y="8930"/>
                  </a:cubicBezTo>
                  <a:lnTo>
                    <a:pt x="8442" y="9430"/>
                  </a:lnTo>
                  <a:lnTo>
                    <a:pt x="8395" y="9883"/>
                  </a:lnTo>
                  <a:cubicBezTo>
                    <a:pt x="8383" y="9918"/>
                    <a:pt x="8383" y="9966"/>
                    <a:pt x="8383" y="10013"/>
                  </a:cubicBezTo>
                  <a:lnTo>
                    <a:pt x="8383" y="10061"/>
                  </a:lnTo>
                  <a:lnTo>
                    <a:pt x="8335" y="10561"/>
                  </a:lnTo>
                  <a:lnTo>
                    <a:pt x="8335" y="10573"/>
                  </a:lnTo>
                  <a:lnTo>
                    <a:pt x="8299" y="11014"/>
                  </a:lnTo>
                  <a:lnTo>
                    <a:pt x="8264" y="11454"/>
                  </a:lnTo>
                  <a:cubicBezTo>
                    <a:pt x="8264" y="11514"/>
                    <a:pt x="8252" y="11561"/>
                    <a:pt x="8252" y="11609"/>
                  </a:cubicBezTo>
                  <a:lnTo>
                    <a:pt x="8252" y="11680"/>
                  </a:lnTo>
                  <a:lnTo>
                    <a:pt x="8228" y="11966"/>
                  </a:lnTo>
                  <a:lnTo>
                    <a:pt x="8204" y="12252"/>
                  </a:lnTo>
                  <a:cubicBezTo>
                    <a:pt x="8192" y="12490"/>
                    <a:pt x="8180" y="12740"/>
                    <a:pt x="8157" y="12978"/>
                  </a:cubicBezTo>
                  <a:cubicBezTo>
                    <a:pt x="8145" y="13181"/>
                    <a:pt x="8133" y="13371"/>
                    <a:pt x="8109" y="13573"/>
                  </a:cubicBezTo>
                  <a:lnTo>
                    <a:pt x="8097" y="13752"/>
                  </a:lnTo>
                  <a:cubicBezTo>
                    <a:pt x="8085" y="13895"/>
                    <a:pt x="8073" y="14038"/>
                    <a:pt x="8061" y="14181"/>
                  </a:cubicBezTo>
                  <a:lnTo>
                    <a:pt x="8061" y="14264"/>
                  </a:lnTo>
                  <a:lnTo>
                    <a:pt x="8049" y="14300"/>
                  </a:lnTo>
                  <a:cubicBezTo>
                    <a:pt x="8026" y="14633"/>
                    <a:pt x="8002" y="14966"/>
                    <a:pt x="7978" y="15300"/>
                  </a:cubicBezTo>
                  <a:lnTo>
                    <a:pt x="7978" y="15312"/>
                  </a:lnTo>
                  <a:cubicBezTo>
                    <a:pt x="7966" y="15300"/>
                    <a:pt x="7966" y="15300"/>
                    <a:pt x="7966" y="15300"/>
                  </a:cubicBezTo>
                  <a:cubicBezTo>
                    <a:pt x="7954" y="15276"/>
                    <a:pt x="7942" y="15252"/>
                    <a:pt x="7930" y="15228"/>
                  </a:cubicBezTo>
                  <a:lnTo>
                    <a:pt x="7918" y="15205"/>
                  </a:lnTo>
                  <a:lnTo>
                    <a:pt x="7895" y="15157"/>
                  </a:lnTo>
                  <a:lnTo>
                    <a:pt x="7859" y="15086"/>
                  </a:lnTo>
                  <a:cubicBezTo>
                    <a:pt x="7835" y="15014"/>
                    <a:pt x="7799" y="14955"/>
                    <a:pt x="7764" y="14883"/>
                  </a:cubicBezTo>
                  <a:cubicBezTo>
                    <a:pt x="7728" y="14788"/>
                    <a:pt x="7692" y="14705"/>
                    <a:pt x="7645" y="14609"/>
                  </a:cubicBezTo>
                  <a:lnTo>
                    <a:pt x="7645" y="14597"/>
                  </a:lnTo>
                  <a:lnTo>
                    <a:pt x="7621" y="14538"/>
                  </a:lnTo>
                  <a:cubicBezTo>
                    <a:pt x="7597" y="14502"/>
                    <a:pt x="7585" y="14455"/>
                    <a:pt x="7561" y="14419"/>
                  </a:cubicBezTo>
                  <a:cubicBezTo>
                    <a:pt x="7430" y="14109"/>
                    <a:pt x="7299" y="13835"/>
                    <a:pt x="7168" y="13573"/>
                  </a:cubicBezTo>
                  <a:lnTo>
                    <a:pt x="7133" y="13502"/>
                  </a:lnTo>
                  <a:lnTo>
                    <a:pt x="7121" y="13466"/>
                  </a:lnTo>
                  <a:cubicBezTo>
                    <a:pt x="7073" y="13371"/>
                    <a:pt x="7014" y="13264"/>
                    <a:pt x="6966" y="13157"/>
                  </a:cubicBezTo>
                  <a:lnTo>
                    <a:pt x="6787" y="12811"/>
                  </a:lnTo>
                  <a:lnTo>
                    <a:pt x="6668" y="12585"/>
                  </a:lnTo>
                  <a:cubicBezTo>
                    <a:pt x="6561" y="12395"/>
                    <a:pt x="6454" y="12204"/>
                    <a:pt x="6359" y="12002"/>
                  </a:cubicBezTo>
                  <a:lnTo>
                    <a:pt x="6335" y="11954"/>
                  </a:lnTo>
                  <a:lnTo>
                    <a:pt x="6192" y="11692"/>
                  </a:lnTo>
                  <a:cubicBezTo>
                    <a:pt x="6156" y="11621"/>
                    <a:pt x="6121" y="11561"/>
                    <a:pt x="6085" y="11490"/>
                  </a:cubicBezTo>
                  <a:lnTo>
                    <a:pt x="6049" y="11407"/>
                  </a:lnTo>
                  <a:cubicBezTo>
                    <a:pt x="5942" y="11204"/>
                    <a:pt x="5835" y="10990"/>
                    <a:pt x="5728" y="10787"/>
                  </a:cubicBezTo>
                  <a:lnTo>
                    <a:pt x="5728" y="10775"/>
                  </a:lnTo>
                  <a:cubicBezTo>
                    <a:pt x="5609" y="10549"/>
                    <a:pt x="5490" y="10311"/>
                    <a:pt x="5382" y="10109"/>
                  </a:cubicBezTo>
                  <a:lnTo>
                    <a:pt x="5323" y="9978"/>
                  </a:lnTo>
                  <a:lnTo>
                    <a:pt x="5240" y="9811"/>
                  </a:lnTo>
                  <a:cubicBezTo>
                    <a:pt x="5132" y="9621"/>
                    <a:pt x="5025" y="9418"/>
                    <a:pt x="4918" y="9216"/>
                  </a:cubicBezTo>
                  <a:lnTo>
                    <a:pt x="4620" y="8680"/>
                  </a:lnTo>
                  <a:lnTo>
                    <a:pt x="4335" y="8132"/>
                  </a:lnTo>
                  <a:cubicBezTo>
                    <a:pt x="4299" y="8085"/>
                    <a:pt x="4275" y="8037"/>
                    <a:pt x="4251" y="7989"/>
                  </a:cubicBezTo>
                  <a:lnTo>
                    <a:pt x="4216" y="7930"/>
                  </a:lnTo>
                  <a:cubicBezTo>
                    <a:pt x="4108" y="7739"/>
                    <a:pt x="4001" y="7537"/>
                    <a:pt x="3894" y="7347"/>
                  </a:cubicBezTo>
                  <a:lnTo>
                    <a:pt x="3644" y="6894"/>
                  </a:lnTo>
                  <a:lnTo>
                    <a:pt x="3561" y="6739"/>
                  </a:lnTo>
                  <a:lnTo>
                    <a:pt x="3513" y="6656"/>
                  </a:lnTo>
                  <a:cubicBezTo>
                    <a:pt x="3477" y="6596"/>
                    <a:pt x="3442" y="6537"/>
                    <a:pt x="3418" y="6489"/>
                  </a:cubicBezTo>
                  <a:cubicBezTo>
                    <a:pt x="3215" y="6120"/>
                    <a:pt x="3013" y="5751"/>
                    <a:pt x="2811" y="5394"/>
                  </a:cubicBezTo>
                  <a:cubicBezTo>
                    <a:pt x="2680" y="5144"/>
                    <a:pt x="2549" y="4894"/>
                    <a:pt x="2406" y="4644"/>
                  </a:cubicBezTo>
                  <a:cubicBezTo>
                    <a:pt x="2382" y="4596"/>
                    <a:pt x="2358" y="4549"/>
                    <a:pt x="2334" y="4501"/>
                  </a:cubicBezTo>
                  <a:lnTo>
                    <a:pt x="2299" y="4429"/>
                  </a:lnTo>
                  <a:lnTo>
                    <a:pt x="1989" y="3858"/>
                  </a:lnTo>
                  <a:cubicBezTo>
                    <a:pt x="1799" y="3501"/>
                    <a:pt x="1608" y="3132"/>
                    <a:pt x="1418" y="2775"/>
                  </a:cubicBezTo>
                  <a:cubicBezTo>
                    <a:pt x="1394" y="2727"/>
                    <a:pt x="1370" y="2679"/>
                    <a:pt x="1346" y="2632"/>
                  </a:cubicBezTo>
                  <a:cubicBezTo>
                    <a:pt x="1263" y="2465"/>
                    <a:pt x="1179" y="2298"/>
                    <a:pt x="1108" y="2143"/>
                  </a:cubicBezTo>
                  <a:lnTo>
                    <a:pt x="1096" y="2132"/>
                  </a:lnTo>
                  <a:cubicBezTo>
                    <a:pt x="906" y="1739"/>
                    <a:pt x="703" y="1334"/>
                    <a:pt x="501" y="941"/>
                  </a:cubicBezTo>
                  <a:cubicBezTo>
                    <a:pt x="406" y="750"/>
                    <a:pt x="322" y="560"/>
                    <a:pt x="227" y="369"/>
                  </a:cubicBezTo>
                  <a:lnTo>
                    <a:pt x="156" y="203"/>
                  </a:lnTo>
                  <a:cubicBezTo>
                    <a:pt x="144" y="179"/>
                    <a:pt x="108" y="167"/>
                    <a:pt x="84" y="167"/>
                  </a:cubicBezTo>
                  <a:cubicBezTo>
                    <a:pt x="60" y="167"/>
                    <a:pt x="48" y="167"/>
                    <a:pt x="36" y="179"/>
                  </a:cubicBezTo>
                  <a:cubicBezTo>
                    <a:pt x="25" y="179"/>
                    <a:pt x="1" y="203"/>
                    <a:pt x="1" y="227"/>
                  </a:cubicBezTo>
                  <a:cubicBezTo>
                    <a:pt x="1" y="238"/>
                    <a:pt x="1" y="262"/>
                    <a:pt x="13" y="286"/>
                  </a:cubicBezTo>
                  <a:cubicBezTo>
                    <a:pt x="36" y="346"/>
                    <a:pt x="60" y="405"/>
                    <a:pt x="96" y="465"/>
                  </a:cubicBezTo>
                  <a:cubicBezTo>
                    <a:pt x="167" y="619"/>
                    <a:pt x="251" y="798"/>
                    <a:pt x="334" y="965"/>
                  </a:cubicBezTo>
                  <a:lnTo>
                    <a:pt x="513" y="1334"/>
                  </a:lnTo>
                  <a:lnTo>
                    <a:pt x="572" y="1453"/>
                  </a:lnTo>
                  <a:lnTo>
                    <a:pt x="775" y="1858"/>
                  </a:lnTo>
                  <a:lnTo>
                    <a:pt x="1179" y="2655"/>
                  </a:lnTo>
                  <a:lnTo>
                    <a:pt x="1203" y="2703"/>
                  </a:lnTo>
                  <a:cubicBezTo>
                    <a:pt x="1227" y="2739"/>
                    <a:pt x="1239" y="2786"/>
                    <a:pt x="1263" y="2822"/>
                  </a:cubicBezTo>
                  <a:lnTo>
                    <a:pt x="1346" y="2977"/>
                  </a:lnTo>
                  <a:lnTo>
                    <a:pt x="1465" y="3203"/>
                  </a:lnTo>
                  <a:lnTo>
                    <a:pt x="1787" y="3822"/>
                  </a:lnTo>
                  <a:lnTo>
                    <a:pt x="2108" y="4441"/>
                  </a:lnTo>
                  <a:lnTo>
                    <a:pt x="2192" y="4572"/>
                  </a:lnTo>
                  <a:lnTo>
                    <a:pt x="2263" y="4715"/>
                  </a:lnTo>
                  <a:cubicBezTo>
                    <a:pt x="2287" y="4775"/>
                    <a:pt x="2322" y="4834"/>
                    <a:pt x="2358" y="4882"/>
                  </a:cubicBezTo>
                  <a:lnTo>
                    <a:pt x="2394" y="4965"/>
                  </a:lnTo>
                  <a:lnTo>
                    <a:pt x="3049" y="6168"/>
                  </a:lnTo>
                  <a:lnTo>
                    <a:pt x="3061" y="6180"/>
                  </a:lnTo>
                  <a:cubicBezTo>
                    <a:pt x="3287" y="6608"/>
                    <a:pt x="3537" y="7037"/>
                    <a:pt x="3763" y="7454"/>
                  </a:cubicBezTo>
                  <a:lnTo>
                    <a:pt x="3811" y="7537"/>
                  </a:lnTo>
                  <a:lnTo>
                    <a:pt x="4025" y="7942"/>
                  </a:lnTo>
                  <a:cubicBezTo>
                    <a:pt x="4132" y="8132"/>
                    <a:pt x="4251" y="8335"/>
                    <a:pt x="4382" y="8585"/>
                  </a:cubicBezTo>
                  <a:lnTo>
                    <a:pt x="4728" y="9216"/>
                  </a:lnTo>
                  <a:lnTo>
                    <a:pt x="4775" y="9299"/>
                  </a:lnTo>
                  <a:lnTo>
                    <a:pt x="4775" y="9311"/>
                  </a:lnTo>
                  <a:cubicBezTo>
                    <a:pt x="4811" y="9371"/>
                    <a:pt x="4835" y="9418"/>
                    <a:pt x="4870" y="9478"/>
                  </a:cubicBezTo>
                  <a:lnTo>
                    <a:pt x="5013" y="9752"/>
                  </a:lnTo>
                  <a:lnTo>
                    <a:pt x="5430" y="10549"/>
                  </a:lnTo>
                  <a:cubicBezTo>
                    <a:pt x="5525" y="10740"/>
                    <a:pt x="5621" y="10930"/>
                    <a:pt x="5716" y="11121"/>
                  </a:cubicBezTo>
                  <a:lnTo>
                    <a:pt x="5728" y="11156"/>
                  </a:lnTo>
                  <a:cubicBezTo>
                    <a:pt x="5763" y="11228"/>
                    <a:pt x="5811" y="11311"/>
                    <a:pt x="5847" y="11395"/>
                  </a:cubicBezTo>
                  <a:lnTo>
                    <a:pt x="5882" y="11454"/>
                  </a:lnTo>
                  <a:lnTo>
                    <a:pt x="5906" y="11514"/>
                  </a:lnTo>
                  <a:cubicBezTo>
                    <a:pt x="5942" y="11585"/>
                    <a:pt x="5990" y="11668"/>
                    <a:pt x="6025" y="11752"/>
                  </a:cubicBezTo>
                  <a:lnTo>
                    <a:pt x="6204" y="12085"/>
                  </a:lnTo>
                  <a:lnTo>
                    <a:pt x="6287" y="12252"/>
                  </a:lnTo>
                  <a:cubicBezTo>
                    <a:pt x="6454" y="12550"/>
                    <a:pt x="6621" y="12859"/>
                    <a:pt x="6775" y="13169"/>
                  </a:cubicBezTo>
                  <a:lnTo>
                    <a:pt x="6799" y="13216"/>
                  </a:lnTo>
                  <a:cubicBezTo>
                    <a:pt x="6811" y="13240"/>
                    <a:pt x="6835" y="13276"/>
                    <a:pt x="6847" y="13300"/>
                  </a:cubicBezTo>
                  <a:lnTo>
                    <a:pt x="6906" y="13431"/>
                  </a:lnTo>
                  <a:lnTo>
                    <a:pt x="6966" y="13562"/>
                  </a:lnTo>
                  <a:lnTo>
                    <a:pt x="7014" y="13645"/>
                  </a:lnTo>
                  <a:lnTo>
                    <a:pt x="7097" y="13812"/>
                  </a:lnTo>
                  <a:cubicBezTo>
                    <a:pt x="7121" y="13859"/>
                    <a:pt x="7133" y="13895"/>
                    <a:pt x="7156" y="13943"/>
                  </a:cubicBezTo>
                  <a:lnTo>
                    <a:pt x="7192" y="14002"/>
                  </a:lnTo>
                  <a:cubicBezTo>
                    <a:pt x="7323" y="14300"/>
                    <a:pt x="7454" y="14585"/>
                    <a:pt x="7573" y="14871"/>
                  </a:cubicBezTo>
                  <a:lnTo>
                    <a:pt x="7597" y="14907"/>
                  </a:lnTo>
                  <a:cubicBezTo>
                    <a:pt x="7633" y="14990"/>
                    <a:pt x="7668" y="15062"/>
                    <a:pt x="7704" y="15157"/>
                  </a:cubicBezTo>
                  <a:cubicBezTo>
                    <a:pt x="7728" y="15193"/>
                    <a:pt x="7740" y="15228"/>
                    <a:pt x="7764" y="15264"/>
                  </a:cubicBezTo>
                  <a:lnTo>
                    <a:pt x="7776" y="15288"/>
                  </a:lnTo>
                  <a:cubicBezTo>
                    <a:pt x="7787" y="15324"/>
                    <a:pt x="7811" y="15371"/>
                    <a:pt x="7847" y="15407"/>
                  </a:cubicBezTo>
                  <a:cubicBezTo>
                    <a:pt x="7859" y="15419"/>
                    <a:pt x="7871" y="15431"/>
                    <a:pt x="7895" y="15431"/>
                  </a:cubicBezTo>
                  <a:cubicBezTo>
                    <a:pt x="7918" y="15431"/>
                    <a:pt x="7930" y="15431"/>
                    <a:pt x="7942" y="15419"/>
                  </a:cubicBezTo>
                  <a:cubicBezTo>
                    <a:pt x="7954" y="15419"/>
                    <a:pt x="7966" y="15407"/>
                    <a:pt x="7966" y="15395"/>
                  </a:cubicBezTo>
                  <a:lnTo>
                    <a:pt x="7966" y="15407"/>
                  </a:lnTo>
                  <a:lnTo>
                    <a:pt x="7966" y="15419"/>
                  </a:lnTo>
                  <a:cubicBezTo>
                    <a:pt x="7966" y="15443"/>
                    <a:pt x="7966" y="15455"/>
                    <a:pt x="7990" y="15478"/>
                  </a:cubicBezTo>
                  <a:cubicBezTo>
                    <a:pt x="8002" y="15490"/>
                    <a:pt x="8026" y="15502"/>
                    <a:pt x="8049" y="15502"/>
                  </a:cubicBezTo>
                  <a:cubicBezTo>
                    <a:pt x="8097" y="15502"/>
                    <a:pt x="8133" y="15467"/>
                    <a:pt x="8133" y="15419"/>
                  </a:cubicBezTo>
                  <a:cubicBezTo>
                    <a:pt x="8157" y="15086"/>
                    <a:pt x="8180" y="14824"/>
                    <a:pt x="8204" y="14562"/>
                  </a:cubicBezTo>
                  <a:cubicBezTo>
                    <a:pt x="8228" y="14312"/>
                    <a:pt x="8252" y="14050"/>
                    <a:pt x="8264" y="13800"/>
                  </a:cubicBezTo>
                  <a:cubicBezTo>
                    <a:pt x="8288" y="13490"/>
                    <a:pt x="8311" y="13240"/>
                    <a:pt x="8335" y="13002"/>
                  </a:cubicBezTo>
                  <a:cubicBezTo>
                    <a:pt x="8347" y="12859"/>
                    <a:pt x="8347" y="12716"/>
                    <a:pt x="8359" y="12561"/>
                  </a:cubicBezTo>
                  <a:lnTo>
                    <a:pt x="8371" y="12347"/>
                  </a:lnTo>
                  <a:cubicBezTo>
                    <a:pt x="8383" y="12252"/>
                    <a:pt x="8395" y="12157"/>
                    <a:pt x="8395" y="12061"/>
                  </a:cubicBezTo>
                  <a:cubicBezTo>
                    <a:pt x="8407" y="11859"/>
                    <a:pt x="8418" y="11668"/>
                    <a:pt x="8430" y="11466"/>
                  </a:cubicBezTo>
                  <a:cubicBezTo>
                    <a:pt x="8442" y="11418"/>
                    <a:pt x="8442" y="11359"/>
                    <a:pt x="8454" y="11311"/>
                  </a:cubicBezTo>
                  <a:cubicBezTo>
                    <a:pt x="8454" y="11287"/>
                    <a:pt x="8454" y="11252"/>
                    <a:pt x="8454" y="11228"/>
                  </a:cubicBezTo>
                  <a:lnTo>
                    <a:pt x="8478" y="10942"/>
                  </a:lnTo>
                  <a:lnTo>
                    <a:pt x="8502" y="10692"/>
                  </a:lnTo>
                  <a:cubicBezTo>
                    <a:pt x="8514" y="10597"/>
                    <a:pt x="8514" y="10502"/>
                    <a:pt x="8526" y="10418"/>
                  </a:cubicBezTo>
                  <a:cubicBezTo>
                    <a:pt x="8538" y="10240"/>
                    <a:pt x="8549" y="10061"/>
                    <a:pt x="8561" y="9894"/>
                  </a:cubicBezTo>
                  <a:cubicBezTo>
                    <a:pt x="8573" y="9835"/>
                    <a:pt x="8573" y="9775"/>
                    <a:pt x="8585" y="9716"/>
                  </a:cubicBezTo>
                  <a:lnTo>
                    <a:pt x="8585" y="9704"/>
                  </a:lnTo>
                  <a:cubicBezTo>
                    <a:pt x="8585" y="9668"/>
                    <a:pt x="8597" y="9632"/>
                    <a:pt x="8597" y="9609"/>
                  </a:cubicBezTo>
                  <a:lnTo>
                    <a:pt x="8621" y="9323"/>
                  </a:lnTo>
                  <a:lnTo>
                    <a:pt x="8657" y="9037"/>
                  </a:lnTo>
                  <a:lnTo>
                    <a:pt x="8669" y="8954"/>
                  </a:lnTo>
                  <a:cubicBezTo>
                    <a:pt x="8680" y="8823"/>
                    <a:pt x="8692" y="8680"/>
                    <a:pt x="8716" y="8537"/>
                  </a:cubicBezTo>
                  <a:lnTo>
                    <a:pt x="8740" y="8347"/>
                  </a:lnTo>
                  <a:cubicBezTo>
                    <a:pt x="8764" y="8168"/>
                    <a:pt x="8788" y="7989"/>
                    <a:pt x="8799" y="7823"/>
                  </a:cubicBezTo>
                  <a:cubicBezTo>
                    <a:pt x="8895" y="7275"/>
                    <a:pt x="8978" y="6715"/>
                    <a:pt x="9073" y="6192"/>
                  </a:cubicBezTo>
                  <a:cubicBezTo>
                    <a:pt x="9109" y="5977"/>
                    <a:pt x="9145" y="5751"/>
                    <a:pt x="9169" y="5549"/>
                  </a:cubicBezTo>
                  <a:lnTo>
                    <a:pt x="9192" y="5442"/>
                  </a:lnTo>
                  <a:cubicBezTo>
                    <a:pt x="9204" y="5334"/>
                    <a:pt x="9216" y="5239"/>
                    <a:pt x="9228" y="5144"/>
                  </a:cubicBezTo>
                  <a:lnTo>
                    <a:pt x="9252" y="5025"/>
                  </a:lnTo>
                  <a:lnTo>
                    <a:pt x="9252" y="4989"/>
                  </a:lnTo>
                  <a:cubicBezTo>
                    <a:pt x="9264" y="4906"/>
                    <a:pt x="9276" y="4822"/>
                    <a:pt x="9288" y="4751"/>
                  </a:cubicBezTo>
                  <a:lnTo>
                    <a:pt x="9323" y="4537"/>
                  </a:lnTo>
                  <a:cubicBezTo>
                    <a:pt x="9323" y="4537"/>
                    <a:pt x="9335" y="4525"/>
                    <a:pt x="9347" y="4525"/>
                  </a:cubicBezTo>
                  <a:cubicBezTo>
                    <a:pt x="9442" y="4489"/>
                    <a:pt x="9538" y="4429"/>
                    <a:pt x="9633" y="4346"/>
                  </a:cubicBezTo>
                  <a:cubicBezTo>
                    <a:pt x="9645" y="4334"/>
                    <a:pt x="9669" y="4322"/>
                    <a:pt x="9681" y="4299"/>
                  </a:cubicBezTo>
                  <a:cubicBezTo>
                    <a:pt x="9764" y="4239"/>
                    <a:pt x="9835" y="4144"/>
                    <a:pt x="9883" y="4037"/>
                  </a:cubicBezTo>
                  <a:cubicBezTo>
                    <a:pt x="9895" y="4001"/>
                    <a:pt x="9907" y="3977"/>
                    <a:pt x="9907" y="3929"/>
                  </a:cubicBezTo>
                  <a:cubicBezTo>
                    <a:pt x="9931" y="3906"/>
                    <a:pt x="9942" y="3870"/>
                    <a:pt x="9942" y="3834"/>
                  </a:cubicBezTo>
                  <a:cubicBezTo>
                    <a:pt x="9954" y="3798"/>
                    <a:pt x="9954" y="3775"/>
                    <a:pt x="9954" y="3751"/>
                  </a:cubicBezTo>
                  <a:cubicBezTo>
                    <a:pt x="9954" y="3715"/>
                    <a:pt x="9954" y="3679"/>
                    <a:pt x="9942" y="3656"/>
                  </a:cubicBezTo>
                  <a:cubicBezTo>
                    <a:pt x="9931" y="3596"/>
                    <a:pt x="9895" y="3548"/>
                    <a:pt x="9859" y="3513"/>
                  </a:cubicBezTo>
                  <a:cubicBezTo>
                    <a:pt x="9835" y="3489"/>
                    <a:pt x="9800" y="3465"/>
                    <a:pt x="9752" y="3429"/>
                  </a:cubicBezTo>
                  <a:cubicBezTo>
                    <a:pt x="9716" y="3394"/>
                    <a:pt x="9669" y="3358"/>
                    <a:pt x="9609" y="3334"/>
                  </a:cubicBezTo>
                  <a:cubicBezTo>
                    <a:pt x="9561" y="3298"/>
                    <a:pt x="9514" y="3286"/>
                    <a:pt x="9454" y="3263"/>
                  </a:cubicBezTo>
                  <a:cubicBezTo>
                    <a:pt x="9407" y="3251"/>
                    <a:pt x="9359" y="3251"/>
                    <a:pt x="9311" y="3251"/>
                  </a:cubicBezTo>
                  <a:lnTo>
                    <a:pt x="9288" y="3251"/>
                  </a:lnTo>
                  <a:cubicBezTo>
                    <a:pt x="9228" y="3251"/>
                    <a:pt x="9180" y="3263"/>
                    <a:pt x="9133" y="3286"/>
                  </a:cubicBezTo>
                  <a:cubicBezTo>
                    <a:pt x="9085" y="3310"/>
                    <a:pt x="9038" y="3334"/>
                    <a:pt x="8990" y="3382"/>
                  </a:cubicBezTo>
                  <a:cubicBezTo>
                    <a:pt x="8978" y="3394"/>
                    <a:pt x="8966" y="3406"/>
                    <a:pt x="8954" y="3429"/>
                  </a:cubicBezTo>
                  <a:cubicBezTo>
                    <a:pt x="8930" y="3441"/>
                    <a:pt x="8907" y="3453"/>
                    <a:pt x="8895" y="3465"/>
                  </a:cubicBezTo>
                  <a:cubicBezTo>
                    <a:pt x="8859" y="3501"/>
                    <a:pt x="8835" y="3525"/>
                    <a:pt x="8811" y="3560"/>
                  </a:cubicBezTo>
                  <a:cubicBezTo>
                    <a:pt x="8776" y="3548"/>
                    <a:pt x="8728" y="3537"/>
                    <a:pt x="8692" y="3525"/>
                  </a:cubicBezTo>
                  <a:cubicBezTo>
                    <a:pt x="8502" y="3453"/>
                    <a:pt x="8323" y="3394"/>
                    <a:pt x="8157" y="3334"/>
                  </a:cubicBezTo>
                  <a:lnTo>
                    <a:pt x="8133" y="3334"/>
                  </a:lnTo>
                  <a:cubicBezTo>
                    <a:pt x="7954" y="3275"/>
                    <a:pt x="7776" y="3203"/>
                    <a:pt x="7585" y="3144"/>
                  </a:cubicBezTo>
                  <a:cubicBezTo>
                    <a:pt x="7395" y="3072"/>
                    <a:pt x="7192" y="3001"/>
                    <a:pt x="6990" y="2929"/>
                  </a:cubicBezTo>
                  <a:cubicBezTo>
                    <a:pt x="6644" y="2810"/>
                    <a:pt x="6275" y="2679"/>
                    <a:pt x="5906" y="2524"/>
                  </a:cubicBezTo>
                  <a:cubicBezTo>
                    <a:pt x="5704" y="2453"/>
                    <a:pt x="5513" y="2370"/>
                    <a:pt x="5311" y="2298"/>
                  </a:cubicBezTo>
                  <a:cubicBezTo>
                    <a:pt x="5120" y="2215"/>
                    <a:pt x="4930" y="2132"/>
                    <a:pt x="4739" y="2060"/>
                  </a:cubicBezTo>
                  <a:lnTo>
                    <a:pt x="4716" y="2048"/>
                  </a:lnTo>
                  <a:cubicBezTo>
                    <a:pt x="4358" y="1905"/>
                    <a:pt x="4013" y="1751"/>
                    <a:pt x="3596" y="1572"/>
                  </a:cubicBezTo>
                  <a:lnTo>
                    <a:pt x="3275" y="1429"/>
                  </a:lnTo>
                  <a:lnTo>
                    <a:pt x="3049" y="1334"/>
                  </a:lnTo>
                  <a:cubicBezTo>
                    <a:pt x="2882" y="1251"/>
                    <a:pt x="2715" y="1179"/>
                    <a:pt x="2573" y="1120"/>
                  </a:cubicBezTo>
                  <a:cubicBezTo>
                    <a:pt x="2525" y="1108"/>
                    <a:pt x="2465" y="1084"/>
                    <a:pt x="2418" y="1060"/>
                  </a:cubicBezTo>
                  <a:cubicBezTo>
                    <a:pt x="2299" y="1012"/>
                    <a:pt x="2180" y="965"/>
                    <a:pt x="2061" y="905"/>
                  </a:cubicBezTo>
                  <a:lnTo>
                    <a:pt x="1799" y="798"/>
                  </a:lnTo>
                  <a:lnTo>
                    <a:pt x="1572" y="691"/>
                  </a:lnTo>
                  <a:lnTo>
                    <a:pt x="1346" y="596"/>
                  </a:lnTo>
                  <a:lnTo>
                    <a:pt x="1310" y="584"/>
                  </a:lnTo>
                  <a:lnTo>
                    <a:pt x="1310" y="572"/>
                  </a:lnTo>
                  <a:cubicBezTo>
                    <a:pt x="1275" y="560"/>
                    <a:pt x="1239" y="548"/>
                    <a:pt x="1215" y="536"/>
                  </a:cubicBezTo>
                  <a:lnTo>
                    <a:pt x="918" y="393"/>
                  </a:lnTo>
                  <a:lnTo>
                    <a:pt x="727" y="298"/>
                  </a:lnTo>
                  <a:lnTo>
                    <a:pt x="537" y="203"/>
                  </a:lnTo>
                  <a:lnTo>
                    <a:pt x="489" y="179"/>
                  </a:lnTo>
                  <a:lnTo>
                    <a:pt x="429" y="143"/>
                  </a:lnTo>
                  <a:cubicBezTo>
                    <a:pt x="370" y="119"/>
                    <a:pt x="322" y="96"/>
                    <a:pt x="263" y="60"/>
                  </a:cubicBezTo>
                  <a:lnTo>
                    <a:pt x="239" y="48"/>
                  </a:lnTo>
                  <a:cubicBezTo>
                    <a:pt x="203" y="36"/>
                    <a:pt x="179" y="24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4007325" y="4376275"/>
              <a:ext cx="18775" cy="20550"/>
            </a:xfrm>
            <a:custGeom>
              <a:avLst/>
              <a:gdLst/>
              <a:ahLst/>
              <a:cxnLst/>
              <a:rect l="l" t="t" r="r" b="b"/>
              <a:pathLst>
                <a:path w="751" h="822" extrusionOk="0">
                  <a:moveTo>
                    <a:pt x="406" y="333"/>
                  </a:moveTo>
                  <a:cubicBezTo>
                    <a:pt x="406" y="333"/>
                    <a:pt x="418" y="345"/>
                    <a:pt x="418" y="345"/>
                  </a:cubicBezTo>
                  <a:cubicBezTo>
                    <a:pt x="429" y="345"/>
                    <a:pt x="441" y="345"/>
                    <a:pt x="441" y="357"/>
                  </a:cubicBezTo>
                  <a:cubicBezTo>
                    <a:pt x="453" y="357"/>
                    <a:pt x="465" y="369"/>
                    <a:pt x="477" y="381"/>
                  </a:cubicBezTo>
                  <a:cubicBezTo>
                    <a:pt x="477" y="393"/>
                    <a:pt x="489" y="405"/>
                    <a:pt x="501" y="429"/>
                  </a:cubicBezTo>
                  <a:cubicBezTo>
                    <a:pt x="501" y="441"/>
                    <a:pt x="513" y="452"/>
                    <a:pt x="513" y="476"/>
                  </a:cubicBezTo>
                  <a:cubicBezTo>
                    <a:pt x="513" y="488"/>
                    <a:pt x="513" y="512"/>
                    <a:pt x="513" y="524"/>
                  </a:cubicBezTo>
                  <a:cubicBezTo>
                    <a:pt x="513" y="536"/>
                    <a:pt x="513" y="548"/>
                    <a:pt x="513" y="548"/>
                  </a:cubicBezTo>
                  <a:cubicBezTo>
                    <a:pt x="513" y="560"/>
                    <a:pt x="501" y="572"/>
                    <a:pt x="501" y="572"/>
                  </a:cubicBezTo>
                  <a:cubicBezTo>
                    <a:pt x="477" y="595"/>
                    <a:pt x="465" y="619"/>
                    <a:pt x="441" y="631"/>
                  </a:cubicBezTo>
                  <a:cubicBezTo>
                    <a:pt x="429" y="643"/>
                    <a:pt x="406" y="655"/>
                    <a:pt x="394" y="667"/>
                  </a:cubicBezTo>
                  <a:lnTo>
                    <a:pt x="358" y="667"/>
                  </a:lnTo>
                  <a:cubicBezTo>
                    <a:pt x="346" y="667"/>
                    <a:pt x="334" y="667"/>
                    <a:pt x="334" y="655"/>
                  </a:cubicBezTo>
                  <a:cubicBezTo>
                    <a:pt x="322" y="655"/>
                    <a:pt x="310" y="643"/>
                    <a:pt x="299" y="631"/>
                  </a:cubicBezTo>
                  <a:cubicBezTo>
                    <a:pt x="299" y="619"/>
                    <a:pt x="287" y="607"/>
                    <a:pt x="275" y="583"/>
                  </a:cubicBezTo>
                  <a:lnTo>
                    <a:pt x="275" y="583"/>
                  </a:lnTo>
                  <a:cubicBezTo>
                    <a:pt x="287" y="589"/>
                    <a:pt x="299" y="592"/>
                    <a:pt x="309" y="592"/>
                  </a:cubicBezTo>
                  <a:cubicBezTo>
                    <a:pt x="319" y="592"/>
                    <a:pt x="328" y="589"/>
                    <a:pt x="334" y="583"/>
                  </a:cubicBezTo>
                  <a:cubicBezTo>
                    <a:pt x="370" y="560"/>
                    <a:pt x="382" y="512"/>
                    <a:pt x="358" y="476"/>
                  </a:cubicBezTo>
                  <a:cubicBezTo>
                    <a:pt x="346" y="476"/>
                    <a:pt x="346" y="464"/>
                    <a:pt x="346" y="452"/>
                  </a:cubicBezTo>
                  <a:cubicBezTo>
                    <a:pt x="334" y="452"/>
                    <a:pt x="334" y="441"/>
                    <a:pt x="334" y="429"/>
                  </a:cubicBezTo>
                  <a:cubicBezTo>
                    <a:pt x="334" y="429"/>
                    <a:pt x="334" y="417"/>
                    <a:pt x="334" y="405"/>
                  </a:cubicBezTo>
                  <a:cubicBezTo>
                    <a:pt x="334" y="393"/>
                    <a:pt x="334" y="393"/>
                    <a:pt x="346" y="381"/>
                  </a:cubicBezTo>
                  <a:cubicBezTo>
                    <a:pt x="346" y="381"/>
                    <a:pt x="346" y="369"/>
                    <a:pt x="346" y="369"/>
                  </a:cubicBezTo>
                  <a:cubicBezTo>
                    <a:pt x="358" y="357"/>
                    <a:pt x="358" y="357"/>
                    <a:pt x="358" y="357"/>
                  </a:cubicBezTo>
                  <a:cubicBezTo>
                    <a:pt x="370" y="345"/>
                    <a:pt x="370" y="345"/>
                    <a:pt x="370" y="345"/>
                  </a:cubicBezTo>
                  <a:cubicBezTo>
                    <a:pt x="382" y="345"/>
                    <a:pt x="382" y="333"/>
                    <a:pt x="394" y="333"/>
                  </a:cubicBezTo>
                  <a:close/>
                  <a:moveTo>
                    <a:pt x="215" y="0"/>
                  </a:moveTo>
                  <a:cubicBezTo>
                    <a:pt x="191" y="0"/>
                    <a:pt x="156" y="24"/>
                    <a:pt x="156" y="60"/>
                  </a:cubicBezTo>
                  <a:cubicBezTo>
                    <a:pt x="132" y="107"/>
                    <a:pt x="120" y="155"/>
                    <a:pt x="108" y="202"/>
                  </a:cubicBezTo>
                  <a:cubicBezTo>
                    <a:pt x="60" y="262"/>
                    <a:pt x="37" y="333"/>
                    <a:pt x="25" y="405"/>
                  </a:cubicBezTo>
                  <a:cubicBezTo>
                    <a:pt x="1" y="572"/>
                    <a:pt x="96" y="750"/>
                    <a:pt x="263" y="798"/>
                  </a:cubicBezTo>
                  <a:cubicBezTo>
                    <a:pt x="287" y="810"/>
                    <a:pt x="310" y="810"/>
                    <a:pt x="334" y="822"/>
                  </a:cubicBezTo>
                  <a:lnTo>
                    <a:pt x="465" y="822"/>
                  </a:lnTo>
                  <a:cubicBezTo>
                    <a:pt x="489" y="810"/>
                    <a:pt x="513" y="798"/>
                    <a:pt x="537" y="786"/>
                  </a:cubicBezTo>
                  <a:cubicBezTo>
                    <a:pt x="560" y="774"/>
                    <a:pt x="584" y="750"/>
                    <a:pt x="596" y="738"/>
                  </a:cubicBezTo>
                  <a:cubicBezTo>
                    <a:pt x="644" y="702"/>
                    <a:pt x="680" y="655"/>
                    <a:pt x="703" y="595"/>
                  </a:cubicBezTo>
                  <a:cubicBezTo>
                    <a:pt x="727" y="548"/>
                    <a:pt x="751" y="500"/>
                    <a:pt x="751" y="441"/>
                  </a:cubicBezTo>
                  <a:cubicBezTo>
                    <a:pt x="751" y="417"/>
                    <a:pt x="751" y="393"/>
                    <a:pt x="751" y="357"/>
                  </a:cubicBezTo>
                  <a:cubicBezTo>
                    <a:pt x="739" y="321"/>
                    <a:pt x="727" y="298"/>
                    <a:pt x="715" y="274"/>
                  </a:cubicBezTo>
                  <a:cubicBezTo>
                    <a:pt x="691" y="226"/>
                    <a:pt x="656" y="191"/>
                    <a:pt x="632" y="155"/>
                  </a:cubicBezTo>
                  <a:cubicBezTo>
                    <a:pt x="608" y="131"/>
                    <a:pt x="596" y="119"/>
                    <a:pt x="572" y="107"/>
                  </a:cubicBezTo>
                  <a:cubicBezTo>
                    <a:pt x="560" y="95"/>
                    <a:pt x="560" y="83"/>
                    <a:pt x="549" y="83"/>
                  </a:cubicBezTo>
                  <a:cubicBezTo>
                    <a:pt x="525" y="71"/>
                    <a:pt x="513" y="71"/>
                    <a:pt x="489" y="60"/>
                  </a:cubicBezTo>
                  <a:lnTo>
                    <a:pt x="334" y="60"/>
                  </a:lnTo>
                  <a:cubicBezTo>
                    <a:pt x="322" y="71"/>
                    <a:pt x="310" y="71"/>
                    <a:pt x="287" y="71"/>
                  </a:cubicBezTo>
                  <a:cubicBezTo>
                    <a:pt x="299" y="48"/>
                    <a:pt x="275" y="12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0" name="Google Shape;960;p42"/>
            <p:cNvSpPr/>
            <p:nvPr/>
          </p:nvSpPr>
          <p:spPr>
            <a:xfrm>
              <a:off x="4015075" y="4383700"/>
              <a:ext cx="5975" cy="6775"/>
            </a:xfrm>
            <a:custGeom>
              <a:avLst/>
              <a:gdLst/>
              <a:ahLst/>
              <a:cxnLst/>
              <a:rect l="l" t="t" r="r" b="b"/>
              <a:pathLst>
                <a:path w="239" h="271" extrusionOk="0">
                  <a:moveTo>
                    <a:pt x="96" y="1"/>
                  </a:moveTo>
                  <a:cubicBezTo>
                    <a:pt x="84" y="1"/>
                    <a:pt x="72" y="13"/>
                    <a:pt x="60" y="13"/>
                  </a:cubicBezTo>
                  <a:cubicBezTo>
                    <a:pt x="48" y="24"/>
                    <a:pt x="36" y="36"/>
                    <a:pt x="24" y="60"/>
                  </a:cubicBezTo>
                  <a:cubicBezTo>
                    <a:pt x="12" y="96"/>
                    <a:pt x="0" y="120"/>
                    <a:pt x="0" y="155"/>
                  </a:cubicBezTo>
                  <a:cubicBezTo>
                    <a:pt x="0" y="191"/>
                    <a:pt x="12" y="227"/>
                    <a:pt x="36" y="251"/>
                  </a:cubicBezTo>
                  <a:cubicBezTo>
                    <a:pt x="57" y="265"/>
                    <a:pt x="78" y="270"/>
                    <a:pt x="99" y="270"/>
                  </a:cubicBezTo>
                  <a:cubicBezTo>
                    <a:pt x="114" y="270"/>
                    <a:pt x="128" y="268"/>
                    <a:pt x="143" y="263"/>
                  </a:cubicBezTo>
                  <a:cubicBezTo>
                    <a:pt x="179" y="251"/>
                    <a:pt x="203" y="227"/>
                    <a:pt x="227" y="203"/>
                  </a:cubicBezTo>
                  <a:cubicBezTo>
                    <a:pt x="239" y="179"/>
                    <a:pt x="239" y="167"/>
                    <a:pt x="239" y="144"/>
                  </a:cubicBezTo>
                  <a:cubicBezTo>
                    <a:pt x="239" y="132"/>
                    <a:pt x="239" y="108"/>
                    <a:pt x="215" y="96"/>
                  </a:cubicBezTo>
                  <a:cubicBezTo>
                    <a:pt x="203" y="84"/>
                    <a:pt x="191" y="84"/>
                    <a:pt x="179" y="84"/>
                  </a:cubicBezTo>
                  <a:cubicBezTo>
                    <a:pt x="179" y="48"/>
                    <a:pt x="143" y="13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3808200" y="3984250"/>
              <a:ext cx="28000" cy="33375"/>
            </a:xfrm>
            <a:custGeom>
              <a:avLst/>
              <a:gdLst/>
              <a:ahLst/>
              <a:cxnLst/>
              <a:rect l="l" t="t" r="r" b="b"/>
              <a:pathLst>
                <a:path w="1120" h="1335" extrusionOk="0">
                  <a:moveTo>
                    <a:pt x="655" y="251"/>
                  </a:moveTo>
                  <a:cubicBezTo>
                    <a:pt x="667" y="251"/>
                    <a:pt x="691" y="262"/>
                    <a:pt x="703" y="262"/>
                  </a:cubicBezTo>
                  <a:cubicBezTo>
                    <a:pt x="739" y="274"/>
                    <a:pt x="774" y="298"/>
                    <a:pt x="810" y="322"/>
                  </a:cubicBezTo>
                  <a:cubicBezTo>
                    <a:pt x="822" y="334"/>
                    <a:pt x="834" y="358"/>
                    <a:pt x="846" y="382"/>
                  </a:cubicBezTo>
                  <a:cubicBezTo>
                    <a:pt x="846" y="382"/>
                    <a:pt x="858" y="393"/>
                    <a:pt x="858" y="393"/>
                  </a:cubicBezTo>
                  <a:lnTo>
                    <a:pt x="834" y="382"/>
                  </a:lnTo>
                  <a:cubicBezTo>
                    <a:pt x="810" y="370"/>
                    <a:pt x="786" y="358"/>
                    <a:pt x="763" y="346"/>
                  </a:cubicBezTo>
                  <a:cubicBezTo>
                    <a:pt x="739" y="334"/>
                    <a:pt x="727" y="322"/>
                    <a:pt x="703" y="322"/>
                  </a:cubicBezTo>
                  <a:cubicBezTo>
                    <a:pt x="667" y="310"/>
                    <a:pt x="644" y="298"/>
                    <a:pt x="620" y="298"/>
                  </a:cubicBezTo>
                  <a:cubicBezTo>
                    <a:pt x="596" y="286"/>
                    <a:pt x="572" y="286"/>
                    <a:pt x="548" y="286"/>
                  </a:cubicBezTo>
                  <a:cubicBezTo>
                    <a:pt x="548" y="286"/>
                    <a:pt x="548" y="274"/>
                    <a:pt x="560" y="274"/>
                  </a:cubicBezTo>
                  <a:cubicBezTo>
                    <a:pt x="560" y="274"/>
                    <a:pt x="572" y="262"/>
                    <a:pt x="572" y="262"/>
                  </a:cubicBezTo>
                  <a:cubicBezTo>
                    <a:pt x="584" y="262"/>
                    <a:pt x="596" y="251"/>
                    <a:pt x="608" y="251"/>
                  </a:cubicBezTo>
                  <a:close/>
                  <a:moveTo>
                    <a:pt x="465" y="167"/>
                  </a:moveTo>
                  <a:lnTo>
                    <a:pt x="465" y="167"/>
                  </a:lnTo>
                  <a:cubicBezTo>
                    <a:pt x="453" y="167"/>
                    <a:pt x="453" y="179"/>
                    <a:pt x="453" y="179"/>
                  </a:cubicBezTo>
                  <a:cubicBezTo>
                    <a:pt x="429" y="203"/>
                    <a:pt x="417" y="227"/>
                    <a:pt x="405" y="251"/>
                  </a:cubicBezTo>
                  <a:cubicBezTo>
                    <a:pt x="382" y="274"/>
                    <a:pt x="370" y="310"/>
                    <a:pt x="358" y="346"/>
                  </a:cubicBezTo>
                  <a:cubicBezTo>
                    <a:pt x="322" y="358"/>
                    <a:pt x="286" y="393"/>
                    <a:pt x="251" y="429"/>
                  </a:cubicBezTo>
                  <a:cubicBezTo>
                    <a:pt x="239" y="417"/>
                    <a:pt x="239" y="405"/>
                    <a:pt x="227" y="405"/>
                  </a:cubicBezTo>
                  <a:cubicBezTo>
                    <a:pt x="239" y="370"/>
                    <a:pt x="263" y="334"/>
                    <a:pt x="286" y="310"/>
                  </a:cubicBezTo>
                  <a:cubicBezTo>
                    <a:pt x="298" y="274"/>
                    <a:pt x="322" y="251"/>
                    <a:pt x="346" y="227"/>
                  </a:cubicBezTo>
                  <a:cubicBezTo>
                    <a:pt x="370" y="215"/>
                    <a:pt x="393" y="191"/>
                    <a:pt x="429" y="179"/>
                  </a:cubicBezTo>
                  <a:cubicBezTo>
                    <a:pt x="441" y="179"/>
                    <a:pt x="453" y="167"/>
                    <a:pt x="465" y="167"/>
                  </a:cubicBezTo>
                  <a:close/>
                  <a:moveTo>
                    <a:pt x="548" y="536"/>
                  </a:moveTo>
                  <a:cubicBezTo>
                    <a:pt x="548" y="536"/>
                    <a:pt x="560" y="548"/>
                    <a:pt x="572" y="548"/>
                  </a:cubicBezTo>
                  <a:cubicBezTo>
                    <a:pt x="584" y="572"/>
                    <a:pt x="596" y="596"/>
                    <a:pt x="596" y="632"/>
                  </a:cubicBezTo>
                  <a:cubicBezTo>
                    <a:pt x="596" y="655"/>
                    <a:pt x="608" y="679"/>
                    <a:pt x="596" y="715"/>
                  </a:cubicBezTo>
                  <a:cubicBezTo>
                    <a:pt x="596" y="727"/>
                    <a:pt x="596" y="751"/>
                    <a:pt x="584" y="763"/>
                  </a:cubicBezTo>
                  <a:cubicBezTo>
                    <a:pt x="584" y="774"/>
                    <a:pt x="572" y="798"/>
                    <a:pt x="560" y="810"/>
                  </a:cubicBezTo>
                  <a:cubicBezTo>
                    <a:pt x="560" y="810"/>
                    <a:pt x="560" y="810"/>
                    <a:pt x="560" y="822"/>
                  </a:cubicBezTo>
                  <a:cubicBezTo>
                    <a:pt x="560" y="810"/>
                    <a:pt x="548" y="798"/>
                    <a:pt x="548" y="798"/>
                  </a:cubicBezTo>
                  <a:cubicBezTo>
                    <a:pt x="536" y="786"/>
                    <a:pt x="524" y="774"/>
                    <a:pt x="501" y="763"/>
                  </a:cubicBezTo>
                  <a:lnTo>
                    <a:pt x="477" y="763"/>
                  </a:lnTo>
                  <a:cubicBezTo>
                    <a:pt x="465" y="763"/>
                    <a:pt x="465" y="751"/>
                    <a:pt x="453" y="751"/>
                  </a:cubicBezTo>
                  <a:cubicBezTo>
                    <a:pt x="453" y="739"/>
                    <a:pt x="453" y="727"/>
                    <a:pt x="453" y="715"/>
                  </a:cubicBezTo>
                  <a:cubicBezTo>
                    <a:pt x="453" y="703"/>
                    <a:pt x="453" y="691"/>
                    <a:pt x="453" y="691"/>
                  </a:cubicBezTo>
                  <a:cubicBezTo>
                    <a:pt x="453" y="667"/>
                    <a:pt x="453" y="643"/>
                    <a:pt x="465" y="620"/>
                  </a:cubicBezTo>
                  <a:cubicBezTo>
                    <a:pt x="465" y="608"/>
                    <a:pt x="477" y="596"/>
                    <a:pt x="489" y="584"/>
                  </a:cubicBezTo>
                  <a:cubicBezTo>
                    <a:pt x="489" y="572"/>
                    <a:pt x="501" y="572"/>
                    <a:pt x="501" y="560"/>
                  </a:cubicBezTo>
                  <a:cubicBezTo>
                    <a:pt x="513" y="560"/>
                    <a:pt x="524" y="548"/>
                    <a:pt x="524" y="548"/>
                  </a:cubicBezTo>
                  <a:cubicBezTo>
                    <a:pt x="536" y="548"/>
                    <a:pt x="536" y="536"/>
                    <a:pt x="548" y="536"/>
                  </a:cubicBezTo>
                  <a:close/>
                  <a:moveTo>
                    <a:pt x="751" y="1036"/>
                  </a:moveTo>
                  <a:cubicBezTo>
                    <a:pt x="751" y="1048"/>
                    <a:pt x="751" y="1048"/>
                    <a:pt x="751" y="1060"/>
                  </a:cubicBezTo>
                  <a:cubicBezTo>
                    <a:pt x="751" y="1084"/>
                    <a:pt x="763" y="1108"/>
                    <a:pt x="786" y="1120"/>
                  </a:cubicBezTo>
                  <a:lnTo>
                    <a:pt x="810" y="1120"/>
                  </a:lnTo>
                  <a:cubicBezTo>
                    <a:pt x="786" y="1132"/>
                    <a:pt x="774" y="1144"/>
                    <a:pt x="751" y="1155"/>
                  </a:cubicBezTo>
                  <a:cubicBezTo>
                    <a:pt x="727" y="1167"/>
                    <a:pt x="703" y="1179"/>
                    <a:pt x="679" y="1179"/>
                  </a:cubicBezTo>
                  <a:cubicBezTo>
                    <a:pt x="655" y="1191"/>
                    <a:pt x="620" y="1191"/>
                    <a:pt x="596" y="1191"/>
                  </a:cubicBezTo>
                  <a:cubicBezTo>
                    <a:pt x="560" y="1179"/>
                    <a:pt x="524" y="1167"/>
                    <a:pt x="489" y="1155"/>
                  </a:cubicBezTo>
                  <a:lnTo>
                    <a:pt x="477" y="1155"/>
                  </a:lnTo>
                  <a:cubicBezTo>
                    <a:pt x="489" y="1155"/>
                    <a:pt x="513" y="1144"/>
                    <a:pt x="524" y="1144"/>
                  </a:cubicBezTo>
                  <a:cubicBezTo>
                    <a:pt x="584" y="1132"/>
                    <a:pt x="632" y="1108"/>
                    <a:pt x="691" y="1072"/>
                  </a:cubicBezTo>
                  <a:cubicBezTo>
                    <a:pt x="715" y="1060"/>
                    <a:pt x="727" y="1048"/>
                    <a:pt x="751" y="1036"/>
                  </a:cubicBezTo>
                  <a:close/>
                  <a:moveTo>
                    <a:pt x="560" y="1"/>
                  </a:moveTo>
                  <a:cubicBezTo>
                    <a:pt x="524" y="1"/>
                    <a:pt x="501" y="1"/>
                    <a:pt x="477" y="12"/>
                  </a:cubicBezTo>
                  <a:cubicBezTo>
                    <a:pt x="417" y="12"/>
                    <a:pt x="370" y="36"/>
                    <a:pt x="310" y="72"/>
                  </a:cubicBezTo>
                  <a:cubicBezTo>
                    <a:pt x="215" y="120"/>
                    <a:pt x="143" y="215"/>
                    <a:pt x="96" y="322"/>
                  </a:cubicBezTo>
                  <a:cubicBezTo>
                    <a:pt x="72" y="370"/>
                    <a:pt x="48" y="417"/>
                    <a:pt x="36" y="477"/>
                  </a:cubicBezTo>
                  <a:cubicBezTo>
                    <a:pt x="24" y="536"/>
                    <a:pt x="12" y="596"/>
                    <a:pt x="1" y="655"/>
                  </a:cubicBezTo>
                  <a:cubicBezTo>
                    <a:pt x="1" y="715"/>
                    <a:pt x="12" y="774"/>
                    <a:pt x="12" y="822"/>
                  </a:cubicBezTo>
                  <a:cubicBezTo>
                    <a:pt x="24" y="882"/>
                    <a:pt x="48" y="941"/>
                    <a:pt x="72" y="989"/>
                  </a:cubicBezTo>
                  <a:cubicBezTo>
                    <a:pt x="120" y="1096"/>
                    <a:pt x="203" y="1179"/>
                    <a:pt x="298" y="1239"/>
                  </a:cubicBezTo>
                  <a:cubicBezTo>
                    <a:pt x="346" y="1263"/>
                    <a:pt x="393" y="1286"/>
                    <a:pt x="441" y="1298"/>
                  </a:cubicBezTo>
                  <a:cubicBezTo>
                    <a:pt x="501" y="1322"/>
                    <a:pt x="560" y="1334"/>
                    <a:pt x="620" y="1334"/>
                  </a:cubicBezTo>
                  <a:lnTo>
                    <a:pt x="691" y="1334"/>
                  </a:lnTo>
                  <a:cubicBezTo>
                    <a:pt x="727" y="1322"/>
                    <a:pt x="751" y="1322"/>
                    <a:pt x="774" y="1310"/>
                  </a:cubicBezTo>
                  <a:cubicBezTo>
                    <a:pt x="834" y="1286"/>
                    <a:pt x="882" y="1251"/>
                    <a:pt x="929" y="1215"/>
                  </a:cubicBezTo>
                  <a:cubicBezTo>
                    <a:pt x="1013" y="1144"/>
                    <a:pt x="1084" y="1048"/>
                    <a:pt x="1108" y="941"/>
                  </a:cubicBezTo>
                  <a:cubicBezTo>
                    <a:pt x="1120" y="882"/>
                    <a:pt x="1120" y="822"/>
                    <a:pt x="1108" y="763"/>
                  </a:cubicBezTo>
                  <a:cubicBezTo>
                    <a:pt x="1096" y="727"/>
                    <a:pt x="1084" y="691"/>
                    <a:pt x="1072" y="655"/>
                  </a:cubicBezTo>
                  <a:cubicBezTo>
                    <a:pt x="1084" y="643"/>
                    <a:pt x="1084" y="620"/>
                    <a:pt x="1084" y="596"/>
                  </a:cubicBezTo>
                  <a:cubicBezTo>
                    <a:pt x="1084" y="572"/>
                    <a:pt x="1096" y="536"/>
                    <a:pt x="1096" y="501"/>
                  </a:cubicBezTo>
                  <a:cubicBezTo>
                    <a:pt x="1084" y="477"/>
                    <a:pt x="1084" y="441"/>
                    <a:pt x="1072" y="417"/>
                  </a:cubicBezTo>
                  <a:cubicBezTo>
                    <a:pt x="1048" y="358"/>
                    <a:pt x="1013" y="310"/>
                    <a:pt x="977" y="274"/>
                  </a:cubicBezTo>
                  <a:cubicBezTo>
                    <a:pt x="965" y="262"/>
                    <a:pt x="953" y="251"/>
                    <a:pt x="941" y="239"/>
                  </a:cubicBezTo>
                  <a:cubicBezTo>
                    <a:pt x="929" y="227"/>
                    <a:pt x="917" y="215"/>
                    <a:pt x="905" y="191"/>
                  </a:cubicBezTo>
                  <a:cubicBezTo>
                    <a:pt x="846" y="108"/>
                    <a:pt x="751" y="36"/>
                    <a:pt x="644" y="12"/>
                  </a:cubicBezTo>
                  <a:cubicBezTo>
                    <a:pt x="620" y="1"/>
                    <a:pt x="584" y="1"/>
                    <a:pt x="5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3821000" y="3986325"/>
              <a:ext cx="18475" cy="23550"/>
            </a:xfrm>
            <a:custGeom>
              <a:avLst/>
              <a:gdLst/>
              <a:ahLst/>
              <a:cxnLst/>
              <a:rect l="l" t="t" r="r" b="b"/>
              <a:pathLst>
                <a:path w="739" h="942" extrusionOk="0">
                  <a:moveTo>
                    <a:pt x="239" y="1"/>
                  </a:moveTo>
                  <a:cubicBezTo>
                    <a:pt x="179" y="1"/>
                    <a:pt x="120" y="13"/>
                    <a:pt x="48" y="25"/>
                  </a:cubicBezTo>
                  <a:cubicBezTo>
                    <a:pt x="12" y="37"/>
                    <a:pt x="1" y="84"/>
                    <a:pt x="12" y="120"/>
                  </a:cubicBezTo>
                  <a:cubicBezTo>
                    <a:pt x="12" y="132"/>
                    <a:pt x="24" y="144"/>
                    <a:pt x="48" y="156"/>
                  </a:cubicBezTo>
                  <a:cubicBezTo>
                    <a:pt x="54" y="162"/>
                    <a:pt x="60" y="165"/>
                    <a:pt x="68" y="165"/>
                  </a:cubicBezTo>
                  <a:cubicBezTo>
                    <a:pt x="75" y="165"/>
                    <a:pt x="84" y="162"/>
                    <a:pt x="96" y="156"/>
                  </a:cubicBezTo>
                  <a:cubicBezTo>
                    <a:pt x="120" y="156"/>
                    <a:pt x="155" y="144"/>
                    <a:pt x="191" y="132"/>
                  </a:cubicBezTo>
                  <a:lnTo>
                    <a:pt x="286" y="132"/>
                  </a:lnTo>
                  <a:cubicBezTo>
                    <a:pt x="310" y="132"/>
                    <a:pt x="334" y="144"/>
                    <a:pt x="358" y="144"/>
                  </a:cubicBezTo>
                  <a:cubicBezTo>
                    <a:pt x="382" y="156"/>
                    <a:pt x="393" y="168"/>
                    <a:pt x="417" y="179"/>
                  </a:cubicBezTo>
                  <a:cubicBezTo>
                    <a:pt x="429" y="191"/>
                    <a:pt x="453" y="215"/>
                    <a:pt x="465" y="227"/>
                  </a:cubicBezTo>
                  <a:cubicBezTo>
                    <a:pt x="501" y="275"/>
                    <a:pt x="536" y="322"/>
                    <a:pt x="560" y="370"/>
                  </a:cubicBezTo>
                  <a:cubicBezTo>
                    <a:pt x="572" y="406"/>
                    <a:pt x="584" y="441"/>
                    <a:pt x="596" y="477"/>
                  </a:cubicBezTo>
                  <a:cubicBezTo>
                    <a:pt x="596" y="513"/>
                    <a:pt x="596" y="537"/>
                    <a:pt x="596" y="572"/>
                  </a:cubicBezTo>
                  <a:cubicBezTo>
                    <a:pt x="596" y="608"/>
                    <a:pt x="584" y="632"/>
                    <a:pt x="572" y="668"/>
                  </a:cubicBezTo>
                  <a:cubicBezTo>
                    <a:pt x="560" y="703"/>
                    <a:pt x="548" y="727"/>
                    <a:pt x="536" y="751"/>
                  </a:cubicBezTo>
                  <a:cubicBezTo>
                    <a:pt x="513" y="787"/>
                    <a:pt x="489" y="810"/>
                    <a:pt x="453" y="834"/>
                  </a:cubicBezTo>
                  <a:cubicBezTo>
                    <a:pt x="441" y="846"/>
                    <a:pt x="441" y="858"/>
                    <a:pt x="441" y="882"/>
                  </a:cubicBezTo>
                  <a:cubicBezTo>
                    <a:pt x="441" y="894"/>
                    <a:pt x="453" y="918"/>
                    <a:pt x="465" y="930"/>
                  </a:cubicBezTo>
                  <a:cubicBezTo>
                    <a:pt x="477" y="941"/>
                    <a:pt x="489" y="941"/>
                    <a:pt x="513" y="941"/>
                  </a:cubicBezTo>
                  <a:cubicBezTo>
                    <a:pt x="524" y="941"/>
                    <a:pt x="536" y="930"/>
                    <a:pt x="560" y="918"/>
                  </a:cubicBezTo>
                  <a:cubicBezTo>
                    <a:pt x="572" y="906"/>
                    <a:pt x="596" y="894"/>
                    <a:pt x="608" y="870"/>
                  </a:cubicBezTo>
                  <a:cubicBezTo>
                    <a:pt x="632" y="846"/>
                    <a:pt x="643" y="822"/>
                    <a:pt x="667" y="799"/>
                  </a:cubicBezTo>
                  <a:cubicBezTo>
                    <a:pt x="691" y="751"/>
                    <a:pt x="715" y="691"/>
                    <a:pt x="727" y="632"/>
                  </a:cubicBezTo>
                  <a:cubicBezTo>
                    <a:pt x="739" y="572"/>
                    <a:pt x="739" y="513"/>
                    <a:pt x="727" y="453"/>
                  </a:cubicBezTo>
                  <a:cubicBezTo>
                    <a:pt x="715" y="394"/>
                    <a:pt x="691" y="334"/>
                    <a:pt x="667" y="287"/>
                  </a:cubicBezTo>
                  <a:cubicBezTo>
                    <a:pt x="608" y="179"/>
                    <a:pt x="536" y="84"/>
                    <a:pt x="429" y="37"/>
                  </a:cubicBezTo>
                  <a:cubicBezTo>
                    <a:pt x="370" y="1"/>
                    <a:pt x="310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3812975" y="3992275"/>
              <a:ext cx="16675" cy="15075"/>
            </a:xfrm>
            <a:custGeom>
              <a:avLst/>
              <a:gdLst/>
              <a:ahLst/>
              <a:cxnLst/>
              <a:rect l="l" t="t" r="r" b="b"/>
              <a:pathLst>
                <a:path w="667" h="603" extrusionOk="0">
                  <a:moveTo>
                    <a:pt x="333" y="1"/>
                  </a:moveTo>
                  <a:cubicBezTo>
                    <a:pt x="262" y="1"/>
                    <a:pt x="191" y="25"/>
                    <a:pt x="131" y="72"/>
                  </a:cubicBezTo>
                  <a:cubicBezTo>
                    <a:pt x="107" y="84"/>
                    <a:pt x="95" y="108"/>
                    <a:pt x="72" y="120"/>
                  </a:cubicBezTo>
                  <a:cubicBezTo>
                    <a:pt x="48" y="144"/>
                    <a:pt x="48" y="168"/>
                    <a:pt x="36" y="203"/>
                  </a:cubicBezTo>
                  <a:cubicBezTo>
                    <a:pt x="24" y="227"/>
                    <a:pt x="24" y="263"/>
                    <a:pt x="24" y="287"/>
                  </a:cubicBezTo>
                  <a:cubicBezTo>
                    <a:pt x="24" y="299"/>
                    <a:pt x="24" y="311"/>
                    <a:pt x="24" y="322"/>
                  </a:cubicBezTo>
                  <a:cubicBezTo>
                    <a:pt x="24" y="334"/>
                    <a:pt x="12" y="358"/>
                    <a:pt x="12" y="370"/>
                  </a:cubicBezTo>
                  <a:cubicBezTo>
                    <a:pt x="0" y="406"/>
                    <a:pt x="0" y="453"/>
                    <a:pt x="0" y="489"/>
                  </a:cubicBezTo>
                  <a:cubicBezTo>
                    <a:pt x="12" y="501"/>
                    <a:pt x="12" y="525"/>
                    <a:pt x="12" y="537"/>
                  </a:cubicBezTo>
                  <a:cubicBezTo>
                    <a:pt x="12" y="549"/>
                    <a:pt x="24" y="549"/>
                    <a:pt x="24" y="561"/>
                  </a:cubicBezTo>
                  <a:cubicBezTo>
                    <a:pt x="36" y="572"/>
                    <a:pt x="36" y="572"/>
                    <a:pt x="48" y="584"/>
                  </a:cubicBezTo>
                  <a:cubicBezTo>
                    <a:pt x="60" y="596"/>
                    <a:pt x="77" y="602"/>
                    <a:pt x="95" y="602"/>
                  </a:cubicBezTo>
                  <a:cubicBezTo>
                    <a:pt x="113" y="602"/>
                    <a:pt x="131" y="596"/>
                    <a:pt x="143" y="584"/>
                  </a:cubicBezTo>
                  <a:cubicBezTo>
                    <a:pt x="155" y="561"/>
                    <a:pt x="167" y="549"/>
                    <a:pt x="167" y="525"/>
                  </a:cubicBezTo>
                  <a:cubicBezTo>
                    <a:pt x="179" y="513"/>
                    <a:pt x="167" y="489"/>
                    <a:pt x="167" y="477"/>
                  </a:cubicBezTo>
                  <a:cubicBezTo>
                    <a:pt x="167" y="442"/>
                    <a:pt x="167" y="418"/>
                    <a:pt x="167" y="394"/>
                  </a:cubicBezTo>
                  <a:cubicBezTo>
                    <a:pt x="167" y="382"/>
                    <a:pt x="167" y="358"/>
                    <a:pt x="167" y="346"/>
                  </a:cubicBezTo>
                  <a:cubicBezTo>
                    <a:pt x="167" y="322"/>
                    <a:pt x="179" y="299"/>
                    <a:pt x="179" y="275"/>
                  </a:cubicBezTo>
                  <a:cubicBezTo>
                    <a:pt x="191" y="251"/>
                    <a:pt x="202" y="227"/>
                    <a:pt x="214" y="203"/>
                  </a:cubicBezTo>
                  <a:cubicBezTo>
                    <a:pt x="226" y="203"/>
                    <a:pt x="238" y="191"/>
                    <a:pt x="238" y="180"/>
                  </a:cubicBezTo>
                  <a:cubicBezTo>
                    <a:pt x="250" y="180"/>
                    <a:pt x="262" y="168"/>
                    <a:pt x="274" y="168"/>
                  </a:cubicBezTo>
                  <a:cubicBezTo>
                    <a:pt x="286" y="156"/>
                    <a:pt x="298" y="156"/>
                    <a:pt x="310" y="156"/>
                  </a:cubicBezTo>
                  <a:lnTo>
                    <a:pt x="322" y="156"/>
                  </a:lnTo>
                  <a:cubicBezTo>
                    <a:pt x="357" y="156"/>
                    <a:pt x="381" y="156"/>
                    <a:pt x="405" y="168"/>
                  </a:cubicBezTo>
                  <a:cubicBezTo>
                    <a:pt x="429" y="191"/>
                    <a:pt x="453" y="203"/>
                    <a:pt x="464" y="227"/>
                  </a:cubicBezTo>
                  <a:cubicBezTo>
                    <a:pt x="476" y="239"/>
                    <a:pt x="488" y="263"/>
                    <a:pt x="500" y="275"/>
                  </a:cubicBezTo>
                  <a:cubicBezTo>
                    <a:pt x="512" y="299"/>
                    <a:pt x="524" y="322"/>
                    <a:pt x="524" y="358"/>
                  </a:cubicBezTo>
                  <a:cubicBezTo>
                    <a:pt x="533" y="385"/>
                    <a:pt x="562" y="398"/>
                    <a:pt x="591" y="398"/>
                  </a:cubicBezTo>
                  <a:cubicBezTo>
                    <a:pt x="601" y="398"/>
                    <a:pt x="610" y="397"/>
                    <a:pt x="619" y="394"/>
                  </a:cubicBezTo>
                  <a:cubicBezTo>
                    <a:pt x="631" y="394"/>
                    <a:pt x="643" y="382"/>
                    <a:pt x="655" y="370"/>
                  </a:cubicBezTo>
                  <a:cubicBezTo>
                    <a:pt x="667" y="346"/>
                    <a:pt x="667" y="334"/>
                    <a:pt x="655" y="311"/>
                  </a:cubicBezTo>
                  <a:cubicBezTo>
                    <a:pt x="655" y="263"/>
                    <a:pt x="631" y="215"/>
                    <a:pt x="607" y="180"/>
                  </a:cubicBezTo>
                  <a:cubicBezTo>
                    <a:pt x="572" y="120"/>
                    <a:pt x="524" y="84"/>
                    <a:pt x="476" y="49"/>
                  </a:cubicBezTo>
                  <a:cubicBezTo>
                    <a:pt x="429" y="13"/>
                    <a:pt x="381" y="1"/>
                    <a:pt x="3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3818625" y="3990200"/>
              <a:ext cx="5675" cy="13850"/>
            </a:xfrm>
            <a:custGeom>
              <a:avLst/>
              <a:gdLst/>
              <a:ahLst/>
              <a:cxnLst/>
              <a:rect l="l" t="t" r="r" b="b"/>
              <a:pathLst>
                <a:path w="227" h="554" extrusionOk="0">
                  <a:moveTo>
                    <a:pt x="84" y="1"/>
                  </a:moveTo>
                  <a:cubicBezTo>
                    <a:pt x="72" y="1"/>
                    <a:pt x="60" y="1"/>
                    <a:pt x="48" y="13"/>
                  </a:cubicBezTo>
                  <a:cubicBezTo>
                    <a:pt x="12" y="36"/>
                    <a:pt x="0" y="72"/>
                    <a:pt x="24" y="108"/>
                  </a:cubicBezTo>
                  <a:cubicBezTo>
                    <a:pt x="24" y="120"/>
                    <a:pt x="36" y="144"/>
                    <a:pt x="48" y="155"/>
                  </a:cubicBezTo>
                  <a:cubicBezTo>
                    <a:pt x="60" y="179"/>
                    <a:pt x="60" y="203"/>
                    <a:pt x="72" y="239"/>
                  </a:cubicBezTo>
                  <a:cubicBezTo>
                    <a:pt x="72" y="274"/>
                    <a:pt x="72" y="310"/>
                    <a:pt x="72" y="346"/>
                  </a:cubicBezTo>
                  <a:cubicBezTo>
                    <a:pt x="72" y="394"/>
                    <a:pt x="60" y="429"/>
                    <a:pt x="48" y="465"/>
                  </a:cubicBezTo>
                  <a:cubicBezTo>
                    <a:pt x="36" y="501"/>
                    <a:pt x="60" y="548"/>
                    <a:pt x="96" y="548"/>
                  </a:cubicBezTo>
                  <a:cubicBezTo>
                    <a:pt x="103" y="552"/>
                    <a:pt x="111" y="554"/>
                    <a:pt x="119" y="554"/>
                  </a:cubicBezTo>
                  <a:cubicBezTo>
                    <a:pt x="134" y="554"/>
                    <a:pt x="147" y="548"/>
                    <a:pt x="155" y="548"/>
                  </a:cubicBezTo>
                  <a:cubicBezTo>
                    <a:pt x="167" y="536"/>
                    <a:pt x="179" y="513"/>
                    <a:pt x="179" y="501"/>
                  </a:cubicBezTo>
                  <a:cubicBezTo>
                    <a:pt x="191" y="477"/>
                    <a:pt x="203" y="453"/>
                    <a:pt x="203" y="441"/>
                  </a:cubicBezTo>
                  <a:cubicBezTo>
                    <a:pt x="215" y="394"/>
                    <a:pt x="215" y="358"/>
                    <a:pt x="215" y="322"/>
                  </a:cubicBezTo>
                  <a:cubicBezTo>
                    <a:pt x="227" y="274"/>
                    <a:pt x="215" y="215"/>
                    <a:pt x="203" y="167"/>
                  </a:cubicBezTo>
                  <a:cubicBezTo>
                    <a:pt x="191" y="120"/>
                    <a:pt x="167" y="72"/>
                    <a:pt x="143" y="36"/>
                  </a:cubicBezTo>
                  <a:cubicBezTo>
                    <a:pt x="131" y="13"/>
                    <a:pt x="107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3815650" y="4006275"/>
              <a:ext cx="13700" cy="4900"/>
            </a:xfrm>
            <a:custGeom>
              <a:avLst/>
              <a:gdLst/>
              <a:ahLst/>
              <a:cxnLst/>
              <a:rect l="l" t="t" r="r" b="b"/>
              <a:pathLst>
                <a:path w="548" h="196" extrusionOk="0">
                  <a:moveTo>
                    <a:pt x="476" y="1"/>
                  </a:moveTo>
                  <a:cubicBezTo>
                    <a:pt x="465" y="1"/>
                    <a:pt x="453" y="1"/>
                    <a:pt x="453" y="12"/>
                  </a:cubicBezTo>
                  <a:cubicBezTo>
                    <a:pt x="441" y="24"/>
                    <a:pt x="429" y="24"/>
                    <a:pt x="429" y="36"/>
                  </a:cubicBezTo>
                  <a:cubicBezTo>
                    <a:pt x="417" y="36"/>
                    <a:pt x="405" y="48"/>
                    <a:pt x="393" y="60"/>
                  </a:cubicBezTo>
                  <a:lnTo>
                    <a:pt x="334" y="60"/>
                  </a:lnTo>
                  <a:cubicBezTo>
                    <a:pt x="286" y="60"/>
                    <a:pt x="250" y="48"/>
                    <a:pt x="203" y="36"/>
                  </a:cubicBezTo>
                  <a:cubicBezTo>
                    <a:pt x="167" y="24"/>
                    <a:pt x="131" y="12"/>
                    <a:pt x="84" y="12"/>
                  </a:cubicBezTo>
                  <a:cubicBezTo>
                    <a:pt x="77" y="10"/>
                    <a:pt x="71" y="9"/>
                    <a:pt x="65" y="9"/>
                  </a:cubicBezTo>
                  <a:cubicBezTo>
                    <a:pt x="36" y="9"/>
                    <a:pt x="12" y="31"/>
                    <a:pt x="12" y="60"/>
                  </a:cubicBezTo>
                  <a:cubicBezTo>
                    <a:pt x="0" y="96"/>
                    <a:pt x="24" y="132"/>
                    <a:pt x="60" y="132"/>
                  </a:cubicBezTo>
                  <a:cubicBezTo>
                    <a:pt x="107" y="143"/>
                    <a:pt x="155" y="167"/>
                    <a:pt x="215" y="179"/>
                  </a:cubicBezTo>
                  <a:cubicBezTo>
                    <a:pt x="248" y="188"/>
                    <a:pt x="288" y="196"/>
                    <a:pt x="329" y="196"/>
                  </a:cubicBezTo>
                  <a:cubicBezTo>
                    <a:pt x="346" y="196"/>
                    <a:pt x="364" y="195"/>
                    <a:pt x="381" y="191"/>
                  </a:cubicBezTo>
                  <a:lnTo>
                    <a:pt x="417" y="191"/>
                  </a:lnTo>
                  <a:cubicBezTo>
                    <a:pt x="429" y="179"/>
                    <a:pt x="453" y="179"/>
                    <a:pt x="465" y="167"/>
                  </a:cubicBezTo>
                  <a:cubicBezTo>
                    <a:pt x="488" y="155"/>
                    <a:pt x="512" y="132"/>
                    <a:pt x="536" y="120"/>
                  </a:cubicBezTo>
                  <a:cubicBezTo>
                    <a:pt x="536" y="108"/>
                    <a:pt x="548" y="96"/>
                    <a:pt x="548" y="84"/>
                  </a:cubicBezTo>
                  <a:cubicBezTo>
                    <a:pt x="548" y="72"/>
                    <a:pt x="548" y="48"/>
                    <a:pt x="536" y="36"/>
                  </a:cubicBezTo>
                  <a:cubicBezTo>
                    <a:pt x="524" y="24"/>
                    <a:pt x="512" y="12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3790650" y="3996150"/>
              <a:ext cx="32150" cy="240525"/>
            </a:xfrm>
            <a:custGeom>
              <a:avLst/>
              <a:gdLst/>
              <a:ahLst/>
              <a:cxnLst/>
              <a:rect l="l" t="t" r="r" b="b"/>
              <a:pathLst>
                <a:path w="1286" h="9621" extrusionOk="0">
                  <a:moveTo>
                    <a:pt x="1215" y="1"/>
                  </a:moveTo>
                  <a:cubicBezTo>
                    <a:pt x="1203" y="1"/>
                    <a:pt x="1191" y="1"/>
                    <a:pt x="1179" y="13"/>
                  </a:cubicBezTo>
                  <a:cubicBezTo>
                    <a:pt x="1167" y="13"/>
                    <a:pt x="1143" y="36"/>
                    <a:pt x="1143" y="48"/>
                  </a:cubicBezTo>
                  <a:cubicBezTo>
                    <a:pt x="1072" y="501"/>
                    <a:pt x="1012" y="941"/>
                    <a:pt x="941" y="1394"/>
                  </a:cubicBezTo>
                  <a:cubicBezTo>
                    <a:pt x="917" y="1608"/>
                    <a:pt x="881" y="1811"/>
                    <a:pt x="857" y="2025"/>
                  </a:cubicBezTo>
                  <a:cubicBezTo>
                    <a:pt x="834" y="2156"/>
                    <a:pt x="822" y="2287"/>
                    <a:pt x="798" y="2418"/>
                  </a:cubicBezTo>
                  <a:cubicBezTo>
                    <a:pt x="762" y="2703"/>
                    <a:pt x="714" y="3001"/>
                    <a:pt x="679" y="3299"/>
                  </a:cubicBezTo>
                  <a:cubicBezTo>
                    <a:pt x="667" y="3406"/>
                    <a:pt x="655" y="3513"/>
                    <a:pt x="643" y="3608"/>
                  </a:cubicBezTo>
                  <a:cubicBezTo>
                    <a:pt x="631" y="3704"/>
                    <a:pt x="619" y="3799"/>
                    <a:pt x="607" y="3894"/>
                  </a:cubicBezTo>
                  <a:cubicBezTo>
                    <a:pt x="584" y="4097"/>
                    <a:pt x="572" y="4311"/>
                    <a:pt x="548" y="4525"/>
                  </a:cubicBezTo>
                  <a:cubicBezTo>
                    <a:pt x="524" y="4751"/>
                    <a:pt x="500" y="4978"/>
                    <a:pt x="476" y="5216"/>
                  </a:cubicBezTo>
                  <a:cubicBezTo>
                    <a:pt x="453" y="5394"/>
                    <a:pt x="441" y="5585"/>
                    <a:pt x="429" y="5775"/>
                  </a:cubicBezTo>
                  <a:cubicBezTo>
                    <a:pt x="381" y="6192"/>
                    <a:pt x="345" y="6621"/>
                    <a:pt x="310" y="7037"/>
                  </a:cubicBezTo>
                  <a:cubicBezTo>
                    <a:pt x="286" y="7216"/>
                    <a:pt x="274" y="7395"/>
                    <a:pt x="250" y="7573"/>
                  </a:cubicBezTo>
                  <a:cubicBezTo>
                    <a:pt x="238" y="7740"/>
                    <a:pt x="214" y="7918"/>
                    <a:pt x="191" y="8097"/>
                  </a:cubicBezTo>
                  <a:cubicBezTo>
                    <a:pt x="167" y="8299"/>
                    <a:pt x="131" y="8502"/>
                    <a:pt x="107" y="8704"/>
                  </a:cubicBezTo>
                  <a:cubicBezTo>
                    <a:pt x="83" y="8919"/>
                    <a:pt x="60" y="9121"/>
                    <a:pt x="36" y="9335"/>
                  </a:cubicBezTo>
                  <a:cubicBezTo>
                    <a:pt x="36" y="9383"/>
                    <a:pt x="36" y="9419"/>
                    <a:pt x="24" y="9466"/>
                  </a:cubicBezTo>
                  <a:cubicBezTo>
                    <a:pt x="24" y="9478"/>
                    <a:pt x="24" y="9490"/>
                    <a:pt x="24" y="9502"/>
                  </a:cubicBezTo>
                  <a:cubicBezTo>
                    <a:pt x="12" y="9514"/>
                    <a:pt x="0" y="9526"/>
                    <a:pt x="0" y="9538"/>
                  </a:cubicBezTo>
                  <a:cubicBezTo>
                    <a:pt x="0" y="9550"/>
                    <a:pt x="0" y="9573"/>
                    <a:pt x="12" y="9585"/>
                  </a:cubicBezTo>
                  <a:cubicBezTo>
                    <a:pt x="24" y="9597"/>
                    <a:pt x="24" y="9609"/>
                    <a:pt x="36" y="9609"/>
                  </a:cubicBezTo>
                  <a:cubicBezTo>
                    <a:pt x="48" y="9621"/>
                    <a:pt x="72" y="9621"/>
                    <a:pt x="83" y="9621"/>
                  </a:cubicBezTo>
                  <a:cubicBezTo>
                    <a:pt x="95" y="9621"/>
                    <a:pt x="95" y="9609"/>
                    <a:pt x="107" y="9609"/>
                  </a:cubicBezTo>
                  <a:cubicBezTo>
                    <a:pt x="119" y="9597"/>
                    <a:pt x="131" y="9585"/>
                    <a:pt x="131" y="9573"/>
                  </a:cubicBezTo>
                  <a:cubicBezTo>
                    <a:pt x="143" y="9550"/>
                    <a:pt x="155" y="9526"/>
                    <a:pt x="155" y="9502"/>
                  </a:cubicBezTo>
                  <a:cubicBezTo>
                    <a:pt x="155" y="9478"/>
                    <a:pt x="167" y="9442"/>
                    <a:pt x="167" y="9419"/>
                  </a:cubicBezTo>
                  <a:cubicBezTo>
                    <a:pt x="167" y="9383"/>
                    <a:pt x="179" y="9335"/>
                    <a:pt x="179" y="9300"/>
                  </a:cubicBezTo>
                  <a:cubicBezTo>
                    <a:pt x="191" y="9216"/>
                    <a:pt x="191" y="9145"/>
                    <a:pt x="203" y="9061"/>
                  </a:cubicBezTo>
                  <a:cubicBezTo>
                    <a:pt x="226" y="8895"/>
                    <a:pt x="238" y="8716"/>
                    <a:pt x="262" y="8549"/>
                  </a:cubicBezTo>
                  <a:cubicBezTo>
                    <a:pt x="286" y="8395"/>
                    <a:pt x="310" y="8252"/>
                    <a:pt x="333" y="8097"/>
                  </a:cubicBezTo>
                  <a:lnTo>
                    <a:pt x="333" y="8097"/>
                  </a:lnTo>
                  <a:lnTo>
                    <a:pt x="322" y="8121"/>
                  </a:lnTo>
                  <a:cubicBezTo>
                    <a:pt x="333" y="8061"/>
                    <a:pt x="345" y="8002"/>
                    <a:pt x="345" y="7942"/>
                  </a:cubicBezTo>
                  <a:cubicBezTo>
                    <a:pt x="345" y="7942"/>
                    <a:pt x="345" y="7954"/>
                    <a:pt x="345" y="7954"/>
                  </a:cubicBezTo>
                  <a:cubicBezTo>
                    <a:pt x="381" y="7740"/>
                    <a:pt x="393" y="7537"/>
                    <a:pt x="417" y="7323"/>
                  </a:cubicBezTo>
                  <a:cubicBezTo>
                    <a:pt x="441" y="7121"/>
                    <a:pt x="453" y="6918"/>
                    <a:pt x="476" y="6716"/>
                  </a:cubicBezTo>
                  <a:cubicBezTo>
                    <a:pt x="488" y="6621"/>
                    <a:pt x="500" y="6513"/>
                    <a:pt x="500" y="6418"/>
                  </a:cubicBezTo>
                  <a:cubicBezTo>
                    <a:pt x="512" y="6311"/>
                    <a:pt x="524" y="6192"/>
                    <a:pt x="536" y="6085"/>
                  </a:cubicBezTo>
                  <a:cubicBezTo>
                    <a:pt x="560" y="5882"/>
                    <a:pt x="572" y="5680"/>
                    <a:pt x="595" y="5478"/>
                  </a:cubicBezTo>
                  <a:cubicBezTo>
                    <a:pt x="631" y="5073"/>
                    <a:pt x="667" y="4668"/>
                    <a:pt x="714" y="4263"/>
                  </a:cubicBezTo>
                  <a:cubicBezTo>
                    <a:pt x="726" y="4120"/>
                    <a:pt x="738" y="3966"/>
                    <a:pt x="762" y="3823"/>
                  </a:cubicBezTo>
                  <a:cubicBezTo>
                    <a:pt x="774" y="3656"/>
                    <a:pt x="798" y="3477"/>
                    <a:pt x="822" y="3311"/>
                  </a:cubicBezTo>
                  <a:cubicBezTo>
                    <a:pt x="857" y="3013"/>
                    <a:pt x="893" y="2727"/>
                    <a:pt x="941" y="2442"/>
                  </a:cubicBezTo>
                  <a:cubicBezTo>
                    <a:pt x="965" y="2227"/>
                    <a:pt x="1000" y="2013"/>
                    <a:pt x="1024" y="1799"/>
                  </a:cubicBezTo>
                  <a:cubicBezTo>
                    <a:pt x="1048" y="1620"/>
                    <a:pt x="1072" y="1453"/>
                    <a:pt x="1107" y="1287"/>
                  </a:cubicBezTo>
                  <a:cubicBezTo>
                    <a:pt x="1155" y="882"/>
                    <a:pt x="1215" y="489"/>
                    <a:pt x="1274" y="84"/>
                  </a:cubicBezTo>
                  <a:cubicBezTo>
                    <a:pt x="1286" y="72"/>
                    <a:pt x="1286" y="48"/>
                    <a:pt x="1274" y="36"/>
                  </a:cubicBezTo>
                  <a:cubicBezTo>
                    <a:pt x="1262" y="25"/>
                    <a:pt x="1250" y="13"/>
                    <a:pt x="1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3741525" y="4235775"/>
              <a:ext cx="51225" cy="87650"/>
            </a:xfrm>
            <a:custGeom>
              <a:avLst/>
              <a:gdLst/>
              <a:ahLst/>
              <a:cxnLst/>
              <a:rect l="l" t="t" r="r" b="b"/>
              <a:pathLst>
                <a:path w="2049" h="3506" extrusionOk="0">
                  <a:moveTo>
                    <a:pt x="1965" y="0"/>
                  </a:moveTo>
                  <a:cubicBezTo>
                    <a:pt x="1941" y="0"/>
                    <a:pt x="1917" y="12"/>
                    <a:pt x="1906" y="36"/>
                  </a:cubicBezTo>
                  <a:cubicBezTo>
                    <a:pt x="1739" y="334"/>
                    <a:pt x="1572" y="631"/>
                    <a:pt x="1406" y="929"/>
                  </a:cubicBezTo>
                  <a:cubicBezTo>
                    <a:pt x="1370" y="977"/>
                    <a:pt x="1346" y="1036"/>
                    <a:pt x="1310" y="1096"/>
                  </a:cubicBezTo>
                  <a:cubicBezTo>
                    <a:pt x="1275" y="1155"/>
                    <a:pt x="1239" y="1215"/>
                    <a:pt x="1203" y="1274"/>
                  </a:cubicBezTo>
                  <a:cubicBezTo>
                    <a:pt x="1155" y="1346"/>
                    <a:pt x="1120" y="1417"/>
                    <a:pt x="1072" y="1489"/>
                  </a:cubicBezTo>
                  <a:cubicBezTo>
                    <a:pt x="1036" y="1560"/>
                    <a:pt x="989" y="1620"/>
                    <a:pt x="953" y="1691"/>
                  </a:cubicBezTo>
                  <a:cubicBezTo>
                    <a:pt x="870" y="1822"/>
                    <a:pt x="798" y="1941"/>
                    <a:pt x="715" y="2072"/>
                  </a:cubicBezTo>
                  <a:cubicBezTo>
                    <a:pt x="679" y="2143"/>
                    <a:pt x="632" y="2227"/>
                    <a:pt x="596" y="2298"/>
                  </a:cubicBezTo>
                  <a:cubicBezTo>
                    <a:pt x="560" y="2358"/>
                    <a:pt x="524" y="2429"/>
                    <a:pt x="489" y="2501"/>
                  </a:cubicBezTo>
                  <a:cubicBezTo>
                    <a:pt x="453" y="2560"/>
                    <a:pt x="417" y="2632"/>
                    <a:pt x="393" y="2691"/>
                  </a:cubicBezTo>
                  <a:cubicBezTo>
                    <a:pt x="358" y="2763"/>
                    <a:pt x="322" y="2822"/>
                    <a:pt x="298" y="2893"/>
                  </a:cubicBezTo>
                  <a:cubicBezTo>
                    <a:pt x="227" y="3036"/>
                    <a:pt x="155" y="3167"/>
                    <a:pt x="84" y="3310"/>
                  </a:cubicBezTo>
                  <a:cubicBezTo>
                    <a:pt x="60" y="3334"/>
                    <a:pt x="36" y="3370"/>
                    <a:pt x="24" y="3405"/>
                  </a:cubicBezTo>
                  <a:cubicBezTo>
                    <a:pt x="1" y="3429"/>
                    <a:pt x="12" y="3477"/>
                    <a:pt x="48" y="3501"/>
                  </a:cubicBezTo>
                  <a:cubicBezTo>
                    <a:pt x="58" y="3504"/>
                    <a:pt x="67" y="3505"/>
                    <a:pt x="77" y="3505"/>
                  </a:cubicBezTo>
                  <a:cubicBezTo>
                    <a:pt x="102" y="3505"/>
                    <a:pt x="126" y="3494"/>
                    <a:pt x="143" y="3477"/>
                  </a:cubicBezTo>
                  <a:cubicBezTo>
                    <a:pt x="227" y="3346"/>
                    <a:pt x="298" y="3203"/>
                    <a:pt x="370" y="3060"/>
                  </a:cubicBezTo>
                  <a:cubicBezTo>
                    <a:pt x="441" y="2917"/>
                    <a:pt x="501" y="2774"/>
                    <a:pt x="572" y="2632"/>
                  </a:cubicBezTo>
                  <a:cubicBezTo>
                    <a:pt x="644" y="2501"/>
                    <a:pt x="703" y="2370"/>
                    <a:pt x="786" y="2251"/>
                  </a:cubicBezTo>
                  <a:cubicBezTo>
                    <a:pt x="822" y="2179"/>
                    <a:pt x="858" y="2108"/>
                    <a:pt x="905" y="2036"/>
                  </a:cubicBezTo>
                  <a:cubicBezTo>
                    <a:pt x="941" y="1965"/>
                    <a:pt x="989" y="1893"/>
                    <a:pt x="1036" y="1822"/>
                  </a:cubicBezTo>
                  <a:cubicBezTo>
                    <a:pt x="1108" y="1703"/>
                    <a:pt x="1191" y="1572"/>
                    <a:pt x="1263" y="1453"/>
                  </a:cubicBezTo>
                  <a:cubicBezTo>
                    <a:pt x="1346" y="1310"/>
                    <a:pt x="1429" y="1179"/>
                    <a:pt x="1501" y="1048"/>
                  </a:cubicBezTo>
                  <a:cubicBezTo>
                    <a:pt x="1572" y="917"/>
                    <a:pt x="1644" y="774"/>
                    <a:pt x="1727" y="643"/>
                  </a:cubicBezTo>
                  <a:cubicBezTo>
                    <a:pt x="1798" y="500"/>
                    <a:pt x="1882" y="357"/>
                    <a:pt x="1965" y="215"/>
                  </a:cubicBezTo>
                  <a:cubicBezTo>
                    <a:pt x="1989" y="179"/>
                    <a:pt x="2001" y="143"/>
                    <a:pt x="2025" y="107"/>
                  </a:cubicBezTo>
                  <a:cubicBezTo>
                    <a:pt x="2048" y="72"/>
                    <a:pt x="2037" y="36"/>
                    <a:pt x="2001" y="12"/>
                  </a:cubicBezTo>
                  <a:cubicBezTo>
                    <a:pt x="1989" y="0"/>
                    <a:pt x="1977" y="0"/>
                    <a:pt x="19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3690925" y="4283400"/>
              <a:ext cx="51475" cy="41750"/>
            </a:xfrm>
            <a:custGeom>
              <a:avLst/>
              <a:gdLst/>
              <a:ahLst/>
              <a:cxnLst/>
              <a:rect l="l" t="t" r="r" b="b"/>
              <a:pathLst>
                <a:path w="2059" h="1670" extrusionOk="0">
                  <a:moveTo>
                    <a:pt x="72" y="0"/>
                  </a:moveTo>
                  <a:cubicBezTo>
                    <a:pt x="48" y="0"/>
                    <a:pt x="36" y="12"/>
                    <a:pt x="24" y="24"/>
                  </a:cubicBezTo>
                  <a:cubicBezTo>
                    <a:pt x="12" y="36"/>
                    <a:pt x="1" y="48"/>
                    <a:pt x="1" y="72"/>
                  </a:cubicBezTo>
                  <a:cubicBezTo>
                    <a:pt x="1" y="84"/>
                    <a:pt x="12" y="107"/>
                    <a:pt x="24" y="119"/>
                  </a:cubicBezTo>
                  <a:cubicBezTo>
                    <a:pt x="179" y="238"/>
                    <a:pt x="334" y="369"/>
                    <a:pt x="489" y="500"/>
                  </a:cubicBezTo>
                  <a:cubicBezTo>
                    <a:pt x="596" y="596"/>
                    <a:pt x="703" y="691"/>
                    <a:pt x="810" y="786"/>
                  </a:cubicBezTo>
                  <a:cubicBezTo>
                    <a:pt x="858" y="822"/>
                    <a:pt x="893" y="858"/>
                    <a:pt x="941" y="881"/>
                  </a:cubicBezTo>
                  <a:cubicBezTo>
                    <a:pt x="989" y="929"/>
                    <a:pt x="1048" y="977"/>
                    <a:pt x="1108" y="1024"/>
                  </a:cubicBezTo>
                  <a:cubicBezTo>
                    <a:pt x="1167" y="1084"/>
                    <a:pt x="1227" y="1131"/>
                    <a:pt x="1286" y="1179"/>
                  </a:cubicBezTo>
                  <a:cubicBezTo>
                    <a:pt x="1358" y="1227"/>
                    <a:pt x="1417" y="1274"/>
                    <a:pt x="1489" y="1322"/>
                  </a:cubicBezTo>
                  <a:cubicBezTo>
                    <a:pt x="1560" y="1381"/>
                    <a:pt x="1632" y="1429"/>
                    <a:pt x="1703" y="1489"/>
                  </a:cubicBezTo>
                  <a:cubicBezTo>
                    <a:pt x="1751" y="1512"/>
                    <a:pt x="1786" y="1536"/>
                    <a:pt x="1822" y="1572"/>
                  </a:cubicBezTo>
                  <a:cubicBezTo>
                    <a:pt x="1858" y="1596"/>
                    <a:pt x="1894" y="1620"/>
                    <a:pt x="1917" y="1631"/>
                  </a:cubicBezTo>
                  <a:cubicBezTo>
                    <a:pt x="1929" y="1655"/>
                    <a:pt x="1941" y="1667"/>
                    <a:pt x="1965" y="1667"/>
                  </a:cubicBezTo>
                  <a:lnTo>
                    <a:pt x="1989" y="1667"/>
                  </a:lnTo>
                  <a:cubicBezTo>
                    <a:pt x="1994" y="1669"/>
                    <a:pt x="1998" y="1669"/>
                    <a:pt x="2003" y="1669"/>
                  </a:cubicBezTo>
                  <a:cubicBezTo>
                    <a:pt x="2033" y="1669"/>
                    <a:pt x="2059" y="1639"/>
                    <a:pt x="2048" y="1608"/>
                  </a:cubicBezTo>
                  <a:cubicBezTo>
                    <a:pt x="2048" y="1596"/>
                    <a:pt x="2048" y="1584"/>
                    <a:pt x="2036" y="1572"/>
                  </a:cubicBezTo>
                  <a:cubicBezTo>
                    <a:pt x="2036" y="1560"/>
                    <a:pt x="2025" y="1548"/>
                    <a:pt x="2025" y="1548"/>
                  </a:cubicBezTo>
                  <a:cubicBezTo>
                    <a:pt x="2013" y="1536"/>
                    <a:pt x="2001" y="1524"/>
                    <a:pt x="1989" y="1512"/>
                  </a:cubicBezTo>
                  <a:cubicBezTo>
                    <a:pt x="1977" y="1512"/>
                    <a:pt x="1965" y="1500"/>
                    <a:pt x="1953" y="1489"/>
                  </a:cubicBezTo>
                  <a:cubicBezTo>
                    <a:pt x="1917" y="1477"/>
                    <a:pt x="1894" y="1453"/>
                    <a:pt x="1858" y="1429"/>
                  </a:cubicBezTo>
                  <a:cubicBezTo>
                    <a:pt x="1798" y="1393"/>
                    <a:pt x="1751" y="1346"/>
                    <a:pt x="1691" y="1310"/>
                  </a:cubicBezTo>
                  <a:cubicBezTo>
                    <a:pt x="1632" y="1262"/>
                    <a:pt x="1572" y="1227"/>
                    <a:pt x="1513" y="1179"/>
                  </a:cubicBezTo>
                  <a:cubicBezTo>
                    <a:pt x="1465" y="1143"/>
                    <a:pt x="1405" y="1096"/>
                    <a:pt x="1358" y="1060"/>
                  </a:cubicBezTo>
                  <a:cubicBezTo>
                    <a:pt x="1298" y="1012"/>
                    <a:pt x="1251" y="977"/>
                    <a:pt x="1191" y="929"/>
                  </a:cubicBezTo>
                  <a:cubicBezTo>
                    <a:pt x="1132" y="869"/>
                    <a:pt x="1060" y="822"/>
                    <a:pt x="1001" y="762"/>
                  </a:cubicBezTo>
                  <a:cubicBezTo>
                    <a:pt x="882" y="667"/>
                    <a:pt x="763" y="560"/>
                    <a:pt x="655" y="465"/>
                  </a:cubicBezTo>
                  <a:cubicBezTo>
                    <a:pt x="584" y="405"/>
                    <a:pt x="512" y="357"/>
                    <a:pt x="453" y="298"/>
                  </a:cubicBezTo>
                  <a:cubicBezTo>
                    <a:pt x="334" y="203"/>
                    <a:pt x="227" y="107"/>
                    <a:pt x="120" y="24"/>
                  </a:cubicBezTo>
                  <a:cubicBezTo>
                    <a:pt x="96" y="12"/>
                    <a:pt x="84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3782000" y="4224450"/>
              <a:ext cx="18200" cy="22050"/>
            </a:xfrm>
            <a:custGeom>
              <a:avLst/>
              <a:gdLst/>
              <a:ahLst/>
              <a:cxnLst/>
              <a:rect l="l" t="t" r="r" b="b"/>
              <a:pathLst>
                <a:path w="728" h="882" extrusionOk="0">
                  <a:moveTo>
                    <a:pt x="370" y="144"/>
                  </a:moveTo>
                  <a:cubicBezTo>
                    <a:pt x="298" y="168"/>
                    <a:pt x="239" y="215"/>
                    <a:pt x="191" y="263"/>
                  </a:cubicBezTo>
                  <a:lnTo>
                    <a:pt x="179" y="263"/>
                  </a:lnTo>
                  <a:cubicBezTo>
                    <a:pt x="191" y="239"/>
                    <a:pt x="203" y="227"/>
                    <a:pt x="215" y="203"/>
                  </a:cubicBezTo>
                  <a:cubicBezTo>
                    <a:pt x="227" y="191"/>
                    <a:pt x="227" y="191"/>
                    <a:pt x="239" y="179"/>
                  </a:cubicBezTo>
                  <a:cubicBezTo>
                    <a:pt x="251" y="168"/>
                    <a:pt x="263" y="168"/>
                    <a:pt x="275" y="156"/>
                  </a:cubicBezTo>
                  <a:cubicBezTo>
                    <a:pt x="287" y="156"/>
                    <a:pt x="310" y="156"/>
                    <a:pt x="322" y="144"/>
                  </a:cubicBezTo>
                  <a:close/>
                  <a:moveTo>
                    <a:pt x="168" y="310"/>
                  </a:moveTo>
                  <a:cubicBezTo>
                    <a:pt x="168" y="334"/>
                    <a:pt x="179" y="346"/>
                    <a:pt x="191" y="358"/>
                  </a:cubicBezTo>
                  <a:cubicBezTo>
                    <a:pt x="191" y="358"/>
                    <a:pt x="191" y="358"/>
                    <a:pt x="191" y="370"/>
                  </a:cubicBezTo>
                  <a:cubicBezTo>
                    <a:pt x="179" y="370"/>
                    <a:pt x="156" y="370"/>
                    <a:pt x="144" y="394"/>
                  </a:cubicBezTo>
                  <a:cubicBezTo>
                    <a:pt x="156" y="358"/>
                    <a:pt x="156" y="334"/>
                    <a:pt x="168" y="310"/>
                  </a:cubicBezTo>
                  <a:close/>
                  <a:moveTo>
                    <a:pt x="465" y="275"/>
                  </a:moveTo>
                  <a:cubicBezTo>
                    <a:pt x="477" y="287"/>
                    <a:pt x="489" y="287"/>
                    <a:pt x="489" y="287"/>
                  </a:cubicBezTo>
                  <a:cubicBezTo>
                    <a:pt x="501" y="298"/>
                    <a:pt x="513" y="298"/>
                    <a:pt x="525" y="310"/>
                  </a:cubicBezTo>
                  <a:cubicBezTo>
                    <a:pt x="537" y="310"/>
                    <a:pt x="537" y="322"/>
                    <a:pt x="549" y="322"/>
                  </a:cubicBezTo>
                  <a:cubicBezTo>
                    <a:pt x="549" y="346"/>
                    <a:pt x="560" y="358"/>
                    <a:pt x="572" y="370"/>
                  </a:cubicBezTo>
                  <a:cubicBezTo>
                    <a:pt x="572" y="394"/>
                    <a:pt x="584" y="406"/>
                    <a:pt x="584" y="429"/>
                  </a:cubicBezTo>
                  <a:cubicBezTo>
                    <a:pt x="584" y="441"/>
                    <a:pt x="584" y="453"/>
                    <a:pt x="584" y="465"/>
                  </a:cubicBezTo>
                  <a:cubicBezTo>
                    <a:pt x="584" y="489"/>
                    <a:pt x="572" y="501"/>
                    <a:pt x="572" y="525"/>
                  </a:cubicBezTo>
                  <a:cubicBezTo>
                    <a:pt x="560" y="549"/>
                    <a:pt x="549" y="560"/>
                    <a:pt x="537" y="584"/>
                  </a:cubicBezTo>
                  <a:cubicBezTo>
                    <a:pt x="513" y="608"/>
                    <a:pt x="489" y="632"/>
                    <a:pt x="465" y="656"/>
                  </a:cubicBezTo>
                  <a:cubicBezTo>
                    <a:pt x="441" y="668"/>
                    <a:pt x="418" y="679"/>
                    <a:pt x="406" y="691"/>
                  </a:cubicBezTo>
                  <a:cubicBezTo>
                    <a:pt x="382" y="691"/>
                    <a:pt x="370" y="703"/>
                    <a:pt x="358" y="703"/>
                  </a:cubicBezTo>
                  <a:lnTo>
                    <a:pt x="334" y="703"/>
                  </a:lnTo>
                  <a:cubicBezTo>
                    <a:pt x="334" y="691"/>
                    <a:pt x="322" y="691"/>
                    <a:pt x="322" y="691"/>
                  </a:cubicBezTo>
                  <a:cubicBezTo>
                    <a:pt x="310" y="679"/>
                    <a:pt x="298" y="668"/>
                    <a:pt x="298" y="668"/>
                  </a:cubicBezTo>
                  <a:cubicBezTo>
                    <a:pt x="287" y="656"/>
                    <a:pt x="275" y="632"/>
                    <a:pt x="275" y="620"/>
                  </a:cubicBezTo>
                  <a:cubicBezTo>
                    <a:pt x="263" y="608"/>
                    <a:pt x="251" y="584"/>
                    <a:pt x="251" y="560"/>
                  </a:cubicBezTo>
                  <a:cubicBezTo>
                    <a:pt x="251" y="537"/>
                    <a:pt x="251" y="525"/>
                    <a:pt x="251" y="501"/>
                  </a:cubicBezTo>
                  <a:cubicBezTo>
                    <a:pt x="251" y="489"/>
                    <a:pt x="263" y="465"/>
                    <a:pt x="263" y="453"/>
                  </a:cubicBezTo>
                  <a:cubicBezTo>
                    <a:pt x="275" y="418"/>
                    <a:pt x="263" y="394"/>
                    <a:pt x="239" y="382"/>
                  </a:cubicBezTo>
                  <a:cubicBezTo>
                    <a:pt x="251" y="370"/>
                    <a:pt x="275" y="370"/>
                    <a:pt x="287" y="358"/>
                  </a:cubicBezTo>
                  <a:cubicBezTo>
                    <a:pt x="287" y="346"/>
                    <a:pt x="298" y="346"/>
                    <a:pt x="310" y="334"/>
                  </a:cubicBezTo>
                  <a:cubicBezTo>
                    <a:pt x="334" y="322"/>
                    <a:pt x="358" y="310"/>
                    <a:pt x="382" y="287"/>
                  </a:cubicBezTo>
                  <a:cubicBezTo>
                    <a:pt x="394" y="287"/>
                    <a:pt x="418" y="287"/>
                    <a:pt x="429" y="275"/>
                  </a:cubicBezTo>
                  <a:close/>
                  <a:moveTo>
                    <a:pt x="346" y="1"/>
                  </a:moveTo>
                  <a:cubicBezTo>
                    <a:pt x="310" y="1"/>
                    <a:pt x="263" y="13"/>
                    <a:pt x="227" y="25"/>
                  </a:cubicBezTo>
                  <a:cubicBezTo>
                    <a:pt x="179" y="48"/>
                    <a:pt x="144" y="72"/>
                    <a:pt x="108" y="108"/>
                  </a:cubicBezTo>
                  <a:cubicBezTo>
                    <a:pt x="72" y="156"/>
                    <a:pt x="48" y="203"/>
                    <a:pt x="37" y="251"/>
                  </a:cubicBezTo>
                  <a:cubicBezTo>
                    <a:pt x="25" y="298"/>
                    <a:pt x="13" y="346"/>
                    <a:pt x="1" y="406"/>
                  </a:cubicBezTo>
                  <a:cubicBezTo>
                    <a:pt x="1" y="453"/>
                    <a:pt x="1" y="513"/>
                    <a:pt x="1" y="560"/>
                  </a:cubicBezTo>
                  <a:cubicBezTo>
                    <a:pt x="13" y="644"/>
                    <a:pt x="37" y="715"/>
                    <a:pt x="84" y="775"/>
                  </a:cubicBezTo>
                  <a:cubicBezTo>
                    <a:pt x="96" y="787"/>
                    <a:pt x="108" y="799"/>
                    <a:pt x="120" y="810"/>
                  </a:cubicBezTo>
                  <a:cubicBezTo>
                    <a:pt x="132" y="822"/>
                    <a:pt x="144" y="834"/>
                    <a:pt x="168" y="846"/>
                  </a:cubicBezTo>
                  <a:cubicBezTo>
                    <a:pt x="203" y="870"/>
                    <a:pt x="251" y="882"/>
                    <a:pt x="287" y="882"/>
                  </a:cubicBezTo>
                  <a:cubicBezTo>
                    <a:pt x="334" y="882"/>
                    <a:pt x="370" y="882"/>
                    <a:pt x="406" y="870"/>
                  </a:cubicBezTo>
                  <a:cubicBezTo>
                    <a:pt x="453" y="858"/>
                    <a:pt x="489" y="834"/>
                    <a:pt x="525" y="810"/>
                  </a:cubicBezTo>
                  <a:cubicBezTo>
                    <a:pt x="584" y="775"/>
                    <a:pt x="644" y="715"/>
                    <a:pt x="679" y="644"/>
                  </a:cubicBezTo>
                  <a:cubicBezTo>
                    <a:pt x="703" y="608"/>
                    <a:pt x="715" y="572"/>
                    <a:pt x="715" y="537"/>
                  </a:cubicBezTo>
                  <a:cubicBezTo>
                    <a:pt x="727" y="501"/>
                    <a:pt x="727" y="465"/>
                    <a:pt x="727" y="429"/>
                  </a:cubicBezTo>
                  <a:cubicBezTo>
                    <a:pt x="727" y="406"/>
                    <a:pt x="727" y="382"/>
                    <a:pt x="715" y="370"/>
                  </a:cubicBezTo>
                  <a:cubicBezTo>
                    <a:pt x="715" y="346"/>
                    <a:pt x="703" y="334"/>
                    <a:pt x="691" y="310"/>
                  </a:cubicBezTo>
                  <a:cubicBezTo>
                    <a:pt x="679" y="287"/>
                    <a:pt x="679" y="263"/>
                    <a:pt x="668" y="239"/>
                  </a:cubicBezTo>
                  <a:cubicBezTo>
                    <a:pt x="656" y="215"/>
                    <a:pt x="632" y="203"/>
                    <a:pt x="620" y="179"/>
                  </a:cubicBezTo>
                  <a:cubicBezTo>
                    <a:pt x="608" y="168"/>
                    <a:pt x="596" y="144"/>
                    <a:pt x="584" y="120"/>
                  </a:cubicBezTo>
                  <a:cubicBezTo>
                    <a:pt x="572" y="108"/>
                    <a:pt x="549" y="84"/>
                    <a:pt x="525" y="60"/>
                  </a:cubicBezTo>
                  <a:cubicBezTo>
                    <a:pt x="513" y="48"/>
                    <a:pt x="489" y="37"/>
                    <a:pt x="465" y="25"/>
                  </a:cubicBezTo>
                  <a:cubicBezTo>
                    <a:pt x="441" y="13"/>
                    <a:pt x="418" y="13"/>
                    <a:pt x="394" y="13"/>
                  </a:cubicBezTo>
                  <a:cubicBezTo>
                    <a:pt x="382" y="1"/>
                    <a:pt x="358" y="1"/>
                    <a:pt x="3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3788250" y="4228925"/>
              <a:ext cx="3600" cy="17875"/>
            </a:xfrm>
            <a:custGeom>
              <a:avLst/>
              <a:gdLst/>
              <a:ahLst/>
              <a:cxnLst/>
              <a:rect l="l" t="t" r="r" b="b"/>
              <a:pathLst>
                <a:path w="144" h="71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262"/>
                    <a:pt x="1" y="453"/>
                    <a:pt x="1" y="643"/>
                  </a:cubicBezTo>
                  <a:cubicBezTo>
                    <a:pt x="1" y="679"/>
                    <a:pt x="37" y="715"/>
                    <a:pt x="72" y="715"/>
                  </a:cubicBezTo>
                  <a:cubicBezTo>
                    <a:pt x="108" y="715"/>
                    <a:pt x="144" y="679"/>
                    <a:pt x="144" y="643"/>
                  </a:cubicBezTo>
                  <a:cubicBezTo>
                    <a:pt x="144" y="453"/>
                    <a:pt x="144" y="262"/>
                    <a:pt x="144" y="72"/>
                  </a:cubicBezTo>
                  <a:cubicBezTo>
                    <a:pt x="144" y="36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3789450" y="4229525"/>
              <a:ext cx="5075" cy="13425"/>
            </a:xfrm>
            <a:custGeom>
              <a:avLst/>
              <a:gdLst/>
              <a:ahLst/>
              <a:cxnLst/>
              <a:rect l="l" t="t" r="r" b="b"/>
              <a:pathLst>
                <a:path w="203" h="537" extrusionOk="0">
                  <a:moveTo>
                    <a:pt x="72" y="0"/>
                  </a:moveTo>
                  <a:cubicBezTo>
                    <a:pt x="60" y="0"/>
                    <a:pt x="48" y="12"/>
                    <a:pt x="36" y="12"/>
                  </a:cubicBezTo>
                  <a:cubicBezTo>
                    <a:pt x="24" y="24"/>
                    <a:pt x="12" y="36"/>
                    <a:pt x="0" y="60"/>
                  </a:cubicBezTo>
                  <a:cubicBezTo>
                    <a:pt x="0" y="72"/>
                    <a:pt x="0" y="95"/>
                    <a:pt x="12" y="107"/>
                  </a:cubicBezTo>
                  <a:cubicBezTo>
                    <a:pt x="12" y="107"/>
                    <a:pt x="12" y="119"/>
                    <a:pt x="24" y="131"/>
                  </a:cubicBezTo>
                  <a:cubicBezTo>
                    <a:pt x="36" y="155"/>
                    <a:pt x="48" y="191"/>
                    <a:pt x="48" y="238"/>
                  </a:cubicBezTo>
                  <a:cubicBezTo>
                    <a:pt x="60" y="310"/>
                    <a:pt x="60" y="381"/>
                    <a:pt x="48" y="465"/>
                  </a:cubicBezTo>
                  <a:cubicBezTo>
                    <a:pt x="48" y="476"/>
                    <a:pt x="60" y="500"/>
                    <a:pt x="72" y="512"/>
                  </a:cubicBezTo>
                  <a:cubicBezTo>
                    <a:pt x="84" y="524"/>
                    <a:pt x="108" y="536"/>
                    <a:pt x="120" y="536"/>
                  </a:cubicBezTo>
                  <a:cubicBezTo>
                    <a:pt x="143" y="536"/>
                    <a:pt x="155" y="524"/>
                    <a:pt x="167" y="512"/>
                  </a:cubicBezTo>
                  <a:cubicBezTo>
                    <a:pt x="191" y="500"/>
                    <a:pt x="191" y="476"/>
                    <a:pt x="191" y="465"/>
                  </a:cubicBezTo>
                  <a:cubicBezTo>
                    <a:pt x="203" y="405"/>
                    <a:pt x="203" y="357"/>
                    <a:pt x="191" y="298"/>
                  </a:cubicBezTo>
                  <a:cubicBezTo>
                    <a:pt x="191" y="250"/>
                    <a:pt x="191" y="203"/>
                    <a:pt x="179" y="155"/>
                  </a:cubicBezTo>
                  <a:cubicBezTo>
                    <a:pt x="167" y="119"/>
                    <a:pt x="143" y="72"/>
                    <a:pt x="131" y="36"/>
                  </a:cubicBezTo>
                  <a:cubicBezTo>
                    <a:pt x="120" y="12"/>
                    <a:pt x="96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3788850" y="4227425"/>
              <a:ext cx="11350" cy="17075"/>
            </a:xfrm>
            <a:custGeom>
              <a:avLst/>
              <a:gdLst/>
              <a:ahLst/>
              <a:cxnLst/>
              <a:rect l="l" t="t" r="r" b="b"/>
              <a:pathLst>
                <a:path w="454" h="683" extrusionOk="0">
                  <a:moveTo>
                    <a:pt x="155" y="1"/>
                  </a:moveTo>
                  <a:cubicBezTo>
                    <a:pt x="132" y="13"/>
                    <a:pt x="108" y="25"/>
                    <a:pt x="84" y="37"/>
                  </a:cubicBezTo>
                  <a:cubicBezTo>
                    <a:pt x="60" y="37"/>
                    <a:pt x="48" y="49"/>
                    <a:pt x="36" y="60"/>
                  </a:cubicBezTo>
                  <a:cubicBezTo>
                    <a:pt x="13" y="72"/>
                    <a:pt x="1" y="84"/>
                    <a:pt x="1" y="108"/>
                  </a:cubicBezTo>
                  <a:cubicBezTo>
                    <a:pt x="1" y="120"/>
                    <a:pt x="1" y="144"/>
                    <a:pt x="13" y="156"/>
                  </a:cubicBezTo>
                  <a:cubicBezTo>
                    <a:pt x="20" y="179"/>
                    <a:pt x="43" y="192"/>
                    <a:pt x="67" y="192"/>
                  </a:cubicBezTo>
                  <a:cubicBezTo>
                    <a:pt x="81" y="192"/>
                    <a:pt x="95" y="188"/>
                    <a:pt x="108" y="179"/>
                  </a:cubicBezTo>
                  <a:cubicBezTo>
                    <a:pt x="120" y="168"/>
                    <a:pt x="144" y="156"/>
                    <a:pt x="167" y="144"/>
                  </a:cubicBezTo>
                  <a:cubicBezTo>
                    <a:pt x="179" y="144"/>
                    <a:pt x="191" y="144"/>
                    <a:pt x="203" y="132"/>
                  </a:cubicBezTo>
                  <a:lnTo>
                    <a:pt x="227" y="132"/>
                  </a:lnTo>
                  <a:cubicBezTo>
                    <a:pt x="227" y="132"/>
                    <a:pt x="239" y="144"/>
                    <a:pt x="239" y="144"/>
                  </a:cubicBezTo>
                  <a:lnTo>
                    <a:pt x="251" y="144"/>
                  </a:lnTo>
                  <a:cubicBezTo>
                    <a:pt x="263" y="156"/>
                    <a:pt x="263" y="156"/>
                    <a:pt x="275" y="168"/>
                  </a:cubicBezTo>
                  <a:cubicBezTo>
                    <a:pt x="275" y="179"/>
                    <a:pt x="286" y="191"/>
                    <a:pt x="298" y="203"/>
                  </a:cubicBezTo>
                  <a:cubicBezTo>
                    <a:pt x="298" y="227"/>
                    <a:pt x="310" y="239"/>
                    <a:pt x="310" y="263"/>
                  </a:cubicBezTo>
                  <a:cubicBezTo>
                    <a:pt x="310" y="287"/>
                    <a:pt x="310" y="299"/>
                    <a:pt x="310" y="322"/>
                  </a:cubicBezTo>
                  <a:cubicBezTo>
                    <a:pt x="298" y="358"/>
                    <a:pt x="298" y="394"/>
                    <a:pt x="286" y="430"/>
                  </a:cubicBezTo>
                  <a:cubicBezTo>
                    <a:pt x="263" y="453"/>
                    <a:pt x="251" y="489"/>
                    <a:pt x="227" y="525"/>
                  </a:cubicBezTo>
                  <a:cubicBezTo>
                    <a:pt x="215" y="537"/>
                    <a:pt x="203" y="549"/>
                    <a:pt x="191" y="560"/>
                  </a:cubicBezTo>
                  <a:cubicBezTo>
                    <a:pt x="155" y="596"/>
                    <a:pt x="155" y="632"/>
                    <a:pt x="191" y="656"/>
                  </a:cubicBezTo>
                  <a:cubicBezTo>
                    <a:pt x="203" y="674"/>
                    <a:pt x="218" y="683"/>
                    <a:pt x="234" y="683"/>
                  </a:cubicBezTo>
                  <a:cubicBezTo>
                    <a:pt x="251" y="683"/>
                    <a:pt x="269" y="674"/>
                    <a:pt x="286" y="656"/>
                  </a:cubicBezTo>
                  <a:cubicBezTo>
                    <a:pt x="298" y="644"/>
                    <a:pt x="322" y="620"/>
                    <a:pt x="334" y="608"/>
                  </a:cubicBezTo>
                  <a:cubicBezTo>
                    <a:pt x="358" y="572"/>
                    <a:pt x="370" y="549"/>
                    <a:pt x="382" y="525"/>
                  </a:cubicBezTo>
                  <a:cubicBezTo>
                    <a:pt x="429" y="441"/>
                    <a:pt x="453" y="346"/>
                    <a:pt x="453" y="263"/>
                  </a:cubicBezTo>
                  <a:cubicBezTo>
                    <a:pt x="441" y="215"/>
                    <a:pt x="429" y="168"/>
                    <a:pt x="405" y="120"/>
                  </a:cubicBezTo>
                  <a:cubicBezTo>
                    <a:pt x="382" y="84"/>
                    <a:pt x="358" y="37"/>
                    <a:pt x="310" y="13"/>
                  </a:cubicBezTo>
                  <a:cubicBezTo>
                    <a:pt x="286" y="1"/>
                    <a:pt x="251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3791225" y="4230700"/>
              <a:ext cx="4500" cy="13125"/>
            </a:xfrm>
            <a:custGeom>
              <a:avLst/>
              <a:gdLst/>
              <a:ahLst/>
              <a:cxnLst/>
              <a:rect l="l" t="t" r="r" b="b"/>
              <a:pathLst>
                <a:path w="180" h="525" extrusionOk="0">
                  <a:moveTo>
                    <a:pt x="49" y="1"/>
                  </a:moveTo>
                  <a:cubicBezTo>
                    <a:pt x="13" y="13"/>
                    <a:pt x="1" y="48"/>
                    <a:pt x="1" y="84"/>
                  </a:cubicBezTo>
                  <a:cubicBezTo>
                    <a:pt x="13" y="132"/>
                    <a:pt x="25" y="168"/>
                    <a:pt x="37" y="215"/>
                  </a:cubicBezTo>
                  <a:cubicBezTo>
                    <a:pt x="49" y="299"/>
                    <a:pt x="37" y="370"/>
                    <a:pt x="37" y="453"/>
                  </a:cubicBezTo>
                  <a:cubicBezTo>
                    <a:pt x="25" y="465"/>
                    <a:pt x="37" y="489"/>
                    <a:pt x="49" y="501"/>
                  </a:cubicBezTo>
                  <a:cubicBezTo>
                    <a:pt x="60" y="513"/>
                    <a:pt x="84" y="525"/>
                    <a:pt x="96" y="525"/>
                  </a:cubicBezTo>
                  <a:cubicBezTo>
                    <a:pt x="120" y="525"/>
                    <a:pt x="132" y="513"/>
                    <a:pt x="144" y="501"/>
                  </a:cubicBezTo>
                  <a:cubicBezTo>
                    <a:pt x="156" y="489"/>
                    <a:pt x="168" y="477"/>
                    <a:pt x="168" y="453"/>
                  </a:cubicBezTo>
                  <a:cubicBezTo>
                    <a:pt x="168" y="406"/>
                    <a:pt x="180" y="358"/>
                    <a:pt x="180" y="310"/>
                  </a:cubicBezTo>
                  <a:cubicBezTo>
                    <a:pt x="180" y="215"/>
                    <a:pt x="156" y="132"/>
                    <a:pt x="132" y="48"/>
                  </a:cubicBezTo>
                  <a:cubicBezTo>
                    <a:pt x="132" y="25"/>
                    <a:pt x="96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3734075" y="4313150"/>
              <a:ext cx="22050" cy="21875"/>
            </a:xfrm>
            <a:custGeom>
              <a:avLst/>
              <a:gdLst/>
              <a:ahLst/>
              <a:cxnLst/>
              <a:rect l="l" t="t" r="r" b="b"/>
              <a:pathLst>
                <a:path w="882" h="875" extrusionOk="0">
                  <a:moveTo>
                    <a:pt x="251" y="191"/>
                  </a:moveTo>
                  <a:lnTo>
                    <a:pt x="251" y="191"/>
                  </a:lnTo>
                  <a:cubicBezTo>
                    <a:pt x="227" y="227"/>
                    <a:pt x="191" y="263"/>
                    <a:pt x="168" y="287"/>
                  </a:cubicBezTo>
                  <a:cubicBezTo>
                    <a:pt x="180" y="275"/>
                    <a:pt x="191" y="263"/>
                    <a:pt x="203" y="239"/>
                  </a:cubicBezTo>
                  <a:cubicBezTo>
                    <a:pt x="215" y="227"/>
                    <a:pt x="227" y="215"/>
                    <a:pt x="239" y="203"/>
                  </a:cubicBezTo>
                  <a:cubicBezTo>
                    <a:pt x="251" y="192"/>
                    <a:pt x="251" y="191"/>
                    <a:pt x="251" y="191"/>
                  </a:cubicBezTo>
                  <a:close/>
                  <a:moveTo>
                    <a:pt x="441" y="144"/>
                  </a:moveTo>
                  <a:cubicBezTo>
                    <a:pt x="465" y="144"/>
                    <a:pt x="489" y="156"/>
                    <a:pt x="513" y="156"/>
                  </a:cubicBezTo>
                  <a:cubicBezTo>
                    <a:pt x="549" y="179"/>
                    <a:pt x="584" y="203"/>
                    <a:pt x="620" y="227"/>
                  </a:cubicBezTo>
                  <a:cubicBezTo>
                    <a:pt x="644" y="239"/>
                    <a:pt x="656" y="263"/>
                    <a:pt x="680" y="287"/>
                  </a:cubicBezTo>
                  <a:cubicBezTo>
                    <a:pt x="691" y="310"/>
                    <a:pt x="703" y="334"/>
                    <a:pt x="715" y="358"/>
                  </a:cubicBezTo>
                  <a:cubicBezTo>
                    <a:pt x="727" y="382"/>
                    <a:pt x="739" y="418"/>
                    <a:pt x="739" y="441"/>
                  </a:cubicBezTo>
                  <a:cubicBezTo>
                    <a:pt x="739" y="465"/>
                    <a:pt x="739" y="489"/>
                    <a:pt x="739" y="513"/>
                  </a:cubicBezTo>
                  <a:cubicBezTo>
                    <a:pt x="739" y="525"/>
                    <a:pt x="739" y="537"/>
                    <a:pt x="727" y="549"/>
                  </a:cubicBezTo>
                  <a:cubicBezTo>
                    <a:pt x="727" y="560"/>
                    <a:pt x="715" y="572"/>
                    <a:pt x="715" y="584"/>
                  </a:cubicBezTo>
                  <a:cubicBezTo>
                    <a:pt x="703" y="596"/>
                    <a:pt x="691" y="608"/>
                    <a:pt x="668" y="620"/>
                  </a:cubicBezTo>
                  <a:cubicBezTo>
                    <a:pt x="632" y="656"/>
                    <a:pt x="584" y="691"/>
                    <a:pt x="525" y="703"/>
                  </a:cubicBezTo>
                  <a:cubicBezTo>
                    <a:pt x="501" y="715"/>
                    <a:pt x="465" y="727"/>
                    <a:pt x="430" y="739"/>
                  </a:cubicBezTo>
                  <a:lnTo>
                    <a:pt x="394" y="739"/>
                  </a:lnTo>
                  <a:cubicBezTo>
                    <a:pt x="394" y="703"/>
                    <a:pt x="370" y="680"/>
                    <a:pt x="334" y="680"/>
                  </a:cubicBezTo>
                  <a:cubicBezTo>
                    <a:pt x="310" y="668"/>
                    <a:pt x="287" y="656"/>
                    <a:pt x="263" y="644"/>
                  </a:cubicBezTo>
                  <a:cubicBezTo>
                    <a:pt x="239" y="644"/>
                    <a:pt x="227" y="632"/>
                    <a:pt x="203" y="620"/>
                  </a:cubicBezTo>
                  <a:cubicBezTo>
                    <a:pt x="191" y="608"/>
                    <a:pt x="191" y="596"/>
                    <a:pt x="180" y="596"/>
                  </a:cubicBezTo>
                  <a:cubicBezTo>
                    <a:pt x="168" y="584"/>
                    <a:pt x="168" y="572"/>
                    <a:pt x="156" y="560"/>
                  </a:cubicBezTo>
                  <a:cubicBezTo>
                    <a:pt x="156" y="549"/>
                    <a:pt x="156" y="549"/>
                    <a:pt x="156" y="537"/>
                  </a:cubicBezTo>
                  <a:cubicBezTo>
                    <a:pt x="180" y="501"/>
                    <a:pt x="203" y="465"/>
                    <a:pt x="227" y="430"/>
                  </a:cubicBezTo>
                  <a:cubicBezTo>
                    <a:pt x="239" y="406"/>
                    <a:pt x="263" y="382"/>
                    <a:pt x="275" y="370"/>
                  </a:cubicBezTo>
                  <a:cubicBezTo>
                    <a:pt x="322" y="310"/>
                    <a:pt x="370" y="251"/>
                    <a:pt x="418" y="203"/>
                  </a:cubicBezTo>
                  <a:cubicBezTo>
                    <a:pt x="430" y="179"/>
                    <a:pt x="441" y="156"/>
                    <a:pt x="441" y="144"/>
                  </a:cubicBezTo>
                  <a:close/>
                  <a:moveTo>
                    <a:pt x="406" y="1"/>
                  </a:moveTo>
                  <a:cubicBezTo>
                    <a:pt x="358" y="1"/>
                    <a:pt x="322" y="13"/>
                    <a:pt x="275" y="25"/>
                  </a:cubicBezTo>
                  <a:cubicBezTo>
                    <a:pt x="215" y="49"/>
                    <a:pt x="156" y="84"/>
                    <a:pt x="108" y="132"/>
                  </a:cubicBezTo>
                  <a:cubicBezTo>
                    <a:pt x="84" y="156"/>
                    <a:pt x="72" y="179"/>
                    <a:pt x="49" y="215"/>
                  </a:cubicBezTo>
                  <a:cubicBezTo>
                    <a:pt x="37" y="251"/>
                    <a:pt x="25" y="287"/>
                    <a:pt x="13" y="322"/>
                  </a:cubicBezTo>
                  <a:cubicBezTo>
                    <a:pt x="1" y="394"/>
                    <a:pt x="1" y="465"/>
                    <a:pt x="13" y="537"/>
                  </a:cubicBezTo>
                  <a:cubicBezTo>
                    <a:pt x="13" y="549"/>
                    <a:pt x="13" y="560"/>
                    <a:pt x="25" y="572"/>
                  </a:cubicBezTo>
                  <a:cubicBezTo>
                    <a:pt x="25" y="584"/>
                    <a:pt x="25" y="596"/>
                    <a:pt x="25" y="608"/>
                  </a:cubicBezTo>
                  <a:cubicBezTo>
                    <a:pt x="25" y="632"/>
                    <a:pt x="37" y="656"/>
                    <a:pt x="49" y="680"/>
                  </a:cubicBezTo>
                  <a:cubicBezTo>
                    <a:pt x="72" y="703"/>
                    <a:pt x="84" y="727"/>
                    <a:pt x="108" y="751"/>
                  </a:cubicBezTo>
                  <a:cubicBezTo>
                    <a:pt x="132" y="775"/>
                    <a:pt x="168" y="811"/>
                    <a:pt x="215" y="834"/>
                  </a:cubicBezTo>
                  <a:cubicBezTo>
                    <a:pt x="263" y="858"/>
                    <a:pt x="310" y="870"/>
                    <a:pt x="358" y="870"/>
                  </a:cubicBezTo>
                  <a:cubicBezTo>
                    <a:pt x="376" y="874"/>
                    <a:pt x="392" y="875"/>
                    <a:pt x="408" y="875"/>
                  </a:cubicBezTo>
                  <a:cubicBezTo>
                    <a:pt x="446" y="875"/>
                    <a:pt x="479" y="867"/>
                    <a:pt x="513" y="858"/>
                  </a:cubicBezTo>
                  <a:cubicBezTo>
                    <a:pt x="572" y="846"/>
                    <a:pt x="620" y="811"/>
                    <a:pt x="668" y="787"/>
                  </a:cubicBezTo>
                  <a:cubicBezTo>
                    <a:pt x="715" y="763"/>
                    <a:pt x="751" y="739"/>
                    <a:pt x="787" y="703"/>
                  </a:cubicBezTo>
                  <a:cubicBezTo>
                    <a:pt x="834" y="668"/>
                    <a:pt x="858" y="620"/>
                    <a:pt x="870" y="560"/>
                  </a:cubicBezTo>
                  <a:cubicBezTo>
                    <a:pt x="882" y="513"/>
                    <a:pt x="882" y="453"/>
                    <a:pt x="870" y="406"/>
                  </a:cubicBezTo>
                  <a:cubicBezTo>
                    <a:pt x="870" y="358"/>
                    <a:pt x="846" y="299"/>
                    <a:pt x="822" y="263"/>
                  </a:cubicBezTo>
                  <a:cubicBezTo>
                    <a:pt x="787" y="203"/>
                    <a:pt x="739" y="144"/>
                    <a:pt x="691" y="108"/>
                  </a:cubicBezTo>
                  <a:cubicBezTo>
                    <a:pt x="632" y="60"/>
                    <a:pt x="561" y="25"/>
                    <a:pt x="489" y="13"/>
                  </a:cubicBezTo>
                  <a:cubicBezTo>
                    <a:pt x="465" y="1"/>
                    <a:pt x="441" y="1"/>
                    <a:pt x="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3738850" y="4318525"/>
              <a:ext cx="12525" cy="12825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15" y="215"/>
                  </a:moveTo>
                  <a:cubicBezTo>
                    <a:pt x="215" y="226"/>
                    <a:pt x="215" y="250"/>
                    <a:pt x="227" y="262"/>
                  </a:cubicBezTo>
                  <a:lnTo>
                    <a:pt x="203" y="262"/>
                  </a:lnTo>
                  <a:cubicBezTo>
                    <a:pt x="203" y="250"/>
                    <a:pt x="203" y="250"/>
                    <a:pt x="203" y="238"/>
                  </a:cubicBezTo>
                  <a:cubicBezTo>
                    <a:pt x="203" y="226"/>
                    <a:pt x="203" y="226"/>
                    <a:pt x="203" y="215"/>
                  </a:cubicBezTo>
                  <a:close/>
                  <a:moveTo>
                    <a:pt x="405" y="0"/>
                  </a:moveTo>
                  <a:cubicBezTo>
                    <a:pt x="358" y="0"/>
                    <a:pt x="322" y="24"/>
                    <a:pt x="286" y="60"/>
                  </a:cubicBezTo>
                  <a:cubicBezTo>
                    <a:pt x="286" y="48"/>
                    <a:pt x="286" y="48"/>
                    <a:pt x="286" y="48"/>
                  </a:cubicBezTo>
                  <a:cubicBezTo>
                    <a:pt x="269" y="30"/>
                    <a:pt x="245" y="19"/>
                    <a:pt x="219" y="19"/>
                  </a:cubicBezTo>
                  <a:cubicBezTo>
                    <a:pt x="210" y="19"/>
                    <a:pt x="200" y="21"/>
                    <a:pt x="191" y="24"/>
                  </a:cubicBezTo>
                  <a:cubicBezTo>
                    <a:pt x="167" y="36"/>
                    <a:pt x="155" y="60"/>
                    <a:pt x="131" y="72"/>
                  </a:cubicBezTo>
                  <a:cubicBezTo>
                    <a:pt x="108" y="84"/>
                    <a:pt x="96" y="107"/>
                    <a:pt x="84" y="131"/>
                  </a:cubicBezTo>
                  <a:cubicBezTo>
                    <a:pt x="48" y="167"/>
                    <a:pt x="24" y="215"/>
                    <a:pt x="12" y="262"/>
                  </a:cubicBezTo>
                  <a:cubicBezTo>
                    <a:pt x="0" y="310"/>
                    <a:pt x="0" y="369"/>
                    <a:pt x="24" y="417"/>
                  </a:cubicBezTo>
                  <a:cubicBezTo>
                    <a:pt x="36" y="429"/>
                    <a:pt x="48" y="453"/>
                    <a:pt x="60" y="465"/>
                  </a:cubicBezTo>
                  <a:cubicBezTo>
                    <a:pt x="84" y="488"/>
                    <a:pt x="119" y="500"/>
                    <a:pt x="143" y="512"/>
                  </a:cubicBezTo>
                  <a:cubicBezTo>
                    <a:pt x="167" y="512"/>
                    <a:pt x="191" y="512"/>
                    <a:pt x="215" y="500"/>
                  </a:cubicBezTo>
                  <a:cubicBezTo>
                    <a:pt x="239" y="500"/>
                    <a:pt x="262" y="488"/>
                    <a:pt x="274" y="476"/>
                  </a:cubicBezTo>
                  <a:cubicBezTo>
                    <a:pt x="298" y="465"/>
                    <a:pt x="322" y="453"/>
                    <a:pt x="346" y="441"/>
                  </a:cubicBezTo>
                  <a:cubicBezTo>
                    <a:pt x="358" y="417"/>
                    <a:pt x="381" y="405"/>
                    <a:pt x="393" y="381"/>
                  </a:cubicBezTo>
                  <a:cubicBezTo>
                    <a:pt x="417" y="357"/>
                    <a:pt x="429" y="345"/>
                    <a:pt x="429" y="310"/>
                  </a:cubicBezTo>
                  <a:cubicBezTo>
                    <a:pt x="429" y="298"/>
                    <a:pt x="441" y="286"/>
                    <a:pt x="441" y="274"/>
                  </a:cubicBezTo>
                  <a:cubicBezTo>
                    <a:pt x="453" y="262"/>
                    <a:pt x="465" y="238"/>
                    <a:pt x="477" y="215"/>
                  </a:cubicBezTo>
                  <a:cubicBezTo>
                    <a:pt x="489" y="203"/>
                    <a:pt x="489" y="179"/>
                    <a:pt x="500" y="155"/>
                  </a:cubicBezTo>
                  <a:cubicBezTo>
                    <a:pt x="500" y="143"/>
                    <a:pt x="500" y="119"/>
                    <a:pt x="500" y="107"/>
                  </a:cubicBezTo>
                  <a:cubicBezTo>
                    <a:pt x="500" y="95"/>
                    <a:pt x="500" y="84"/>
                    <a:pt x="500" y="72"/>
                  </a:cubicBezTo>
                  <a:cubicBezTo>
                    <a:pt x="489" y="60"/>
                    <a:pt x="489" y="48"/>
                    <a:pt x="477" y="36"/>
                  </a:cubicBezTo>
                  <a:cubicBezTo>
                    <a:pt x="477" y="24"/>
                    <a:pt x="465" y="12"/>
                    <a:pt x="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3679900" y="4275650"/>
              <a:ext cx="18200" cy="17425"/>
            </a:xfrm>
            <a:custGeom>
              <a:avLst/>
              <a:gdLst/>
              <a:ahLst/>
              <a:cxnLst/>
              <a:rect l="l" t="t" r="r" b="b"/>
              <a:pathLst>
                <a:path w="728" h="697" extrusionOk="0">
                  <a:moveTo>
                    <a:pt x="299" y="203"/>
                  </a:moveTo>
                  <a:cubicBezTo>
                    <a:pt x="287" y="215"/>
                    <a:pt x="287" y="215"/>
                    <a:pt x="287" y="215"/>
                  </a:cubicBezTo>
                  <a:cubicBezTo>
                    <a:pt x="287" y="203"/>
                    <a:pt x="299" y="203"/>
                    <a:pt x="299" y="203"/>
                  </a:cubicBezTo>
                  <a:close/>
                  <a:moveTo>
                    <a:pt x="406" y="191"/>
                  </a:moveTo>
                  <a:cubicBezTo>
                    <a:pt x="406" y="203"/>
                    <a:pt x="418" y="203"/>
                    <a:pt x="418" y="203"/>
                  </a:cubicBezTo>
                  <a:cubicBezTo>
                    <a:pt x="418" y="203"/>
                    <a:pt x="418" y="203"/>
                    <a:pt x="430" y="215"/>
                  </a:cubicBezTo>
                  <a:lnTo>
                    <a:pt x="406" y="215"/>
                  </a:lnTo>
                  <a:cubicBezTo>
                    <a:pt x="394" y="203"/>
                    <a:pt x="394" y="203"/>
                    <a:pt x="382" y="191"/>
                  </a:cubicBezTo>
                  <a:close/>
                  <a:moveTo>
                    <a:pt x="287" y="215"/>
                  </a:moveTo>
                  <a:lnTo>
                    <a:pt x="287" y="215"/>
                  </a:lnTo>
                  <a:cubicBezTo>
                    <a:pt x="275" y="239"/>
                    <a:pt x="263" y="251"/>
                    <a:pt x="251" y="275"/>
                  </a:cubicBezTo>
                  <a:cubicBezTo>
                    <a:pt x="251" y="263"/>
                    <a:pt x="251" y="263"/>
                    <a:pt x="263" y="251"/>
                  </a:cubicBezTo>
                  <a:cubicBezTo>
                    <a:pt x="263" y="251"/>
                    <a:pt x="263" y="239"/>
                    <a:pt x="275" y="227"/>
                  </a:cubicBezTo>
                  <a:cubicBezTo>
                    <a:pt x="275" y="227"/>
                    <a:pt x="287" y="215"/>
                    <a:pt x="287" y="215"/>
                  </a:cubicBezTo>
                  <a:close/>
                  <a:moveTo>
                    <a:pt x="358" y="489"/>
                  </a:moveTo>
                  <a:cubicBezTo>
                    <a:pt x="358" y="501"/>
                    <a:pt x="358" y="501"/>
                    <a:pt x="358" y="501"/>
                  </a:cubicBezTo>
                  <a:cubicBezTo>
                    <a:pt x="358" y="501"/>
                    <a:pt x="358" y="489"/>
                    <a:pt x="346" y="489"/>
                  </a:cubicBezTo>
                  <a:close/>
                  <a:moveTo>
                    <a:pt x="370" y="1"/>
                  </a:moveTo>
                  <a:cubicBezTo>
                    <a:pt x="287" y="1"/>
                    <a:pt x="215" y="25"/>
                    <a:pt x="144" y="72"/>
                  </a:cubicBezTo>
                  <a:cubicBezTo>
                    <a:pt x="108" y="96"/>
                    <a:pt x="72" y="132"/>
                    <a:pt x="49" y="179"/>
                  </a:cubicBezTo>
                  <a:cubicBezTo>
                    <a:pt x="25" y="215"/>
                    <a:pt x="13" y="275"/>
                    <a:pt x="1" y="322"/>
                  </a:cubicBezTo>
                  <a:cubicBezTo>
                    <a:pt x="1" y="370"/>
                    <a:pt x="13" y="417"/>
                    <a:pt x="25" y="465"/>
                  </a:cubicBezTo>
                  <a:cubicBezTo>
                    <a:pt x="25" y="489"/>
                    <a:pt x="37" y="513"/>
                    <a:pt x="37" y="536"/>
                  </a:cubicBezTo>
                  <a:cubicBezTo>
                    <a:pt x="49" y="560"/>
                    <a:pt x="72" y="584"/>
                    <a:pt x="84" y="608"/>
                  </a:cubicBezTo>
                  <a:cubicBezTo>
                    <a:pt x="96" y="632"/>
                    <a:pt x="120" y="644"/>
                    <a:pt x="144" y="656"/>
                  </a:cubicBezTo>
                  <a:cubicBezTo>
                    <a:pt x="168" y="667"/>
                    <a:pt x="191" y="679"/>
                    <a:pt x="215" y="679"/>
                  </a:cubicBezTo>
                  <a:cubicBezTo>
                    <a:pt x="239" y="691"/>
                    <a:pt x="263" y="691"/>
                    <a:pt x="287" y="691"/>
                  </a:cubicBezTo>
                  <a:cubicBezTo>
                    <a:pt x="299" y="695"/>
                    <a:pt x="309" y="697"/>
                    <a:pt x="319" y="697"/>
                  </a:cubicBezTo>
                  <a:cubicBezTo>
                    <a:pt x="340" y="697"/>
                    <a:pt x="358" y="691"/>
                    <a:pt x="382" y="691"/>
                  </a:cubicBezTo>
                  <a:cubicBezTo>
                    <a:pt x="418" y="679"/>
                    <a:pt x="453" y="667"/>
                    <a:pt x="477" y="644"/>
                  </a:cubicBezTo>
                  <a:cubicBezTo>
                    <a:pt x="513" y="644"/>
                    <a:pt x="549" y="620"/>
                    <a:pt x="572" y="596"/>
                  </a:cubicBezTo>
                  <a:cubicBezTo>
                    <a:pt x="620" y="572"/>
                    <a:pt x="644" y="525"/>
                    <a:pt x="680" y="477"/>
                  </a:cubicBezTo>
                  <a:cubicBezTo>
                    <a:pt x="692" y="429"/>
                    <a:pt x="715" y="382"/>
                    <a:pt x="715" y="334"/>
                  </a:cubicBezTo>
                  <a:cubicBezTo>
                    <a:pt x="727" y="275"/>
                    <a:pt x="715" y="227"/>
                    <a:pt x="692" y="179"/>
                  </a:cubicBezTo>
                  <a:cubicBezTo>
                    <a:pt x="644" y="84"/>
                    <a:pt x="549" y="36"/>
                    <a:pt x="453" y="13"/>
                  </a:cubicBezTo>
                  <a:cubicBezTo>
                    <a:pt x="430" y="1"/>
                    <a:pt x="394" y="1"/>
                    <a:pt x="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3" name="Picture 4" descr="DEBO GAS2 MQ2: Developer Boards - Gas Sensor, Gas &amp; Smoke, MQ-2 at reichelt  elektronik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72721">
            <a:off x="325916" y="1575555"/>
            <a:ext cx="887794" cy="83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DEBO GAS2 MQ2: Developer Boards - Gas Sensor, Gas &amp; Smoke, MQ-2 at reichelt  elektronik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72721">
            <a:off x="325916" y="2256704"/>
            <a:ext cx="887794" cy="83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EBO GAS2 MQ2: Developer Boards - Gas Sensor, Gas &amp; Smoke, MQ-2 at reichelt  elektronik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72721">
            <a:off x="325915" y="2952538"/>
            <a:ext cx="887794" cy="83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Arduino Uno Microcontroller Board - Arduino | Mou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032" y="1851891"/>
            <a:ext cx="1673106" cy="121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HC-06 Bluetooth module met adapter - Opencirc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84780" flipH="1">
            <a:off x="2560156" y="3044569"/>
            <a:ext cx="1135360" cy="10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6" descr="Lenovo Legion Y530 | Laptop.bg - Технологията с теб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232" y="1899871"/>
            <a:ext cx="2073938" cy="172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2" descr="Database Free Download PNG | PNG Al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413" y="2233548"/>
            <a:ext cx="875930" cy="8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4" descr="Website PNG HD | PNG Ma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072" y="2154442"/>
            <a:ext cx="1034139" cy="10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1373154" y="3061198"/>
            <a:ext cx="266800" cy="239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319540" y="2604615"/>
            <a:ext cx="320414" cy="3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373154" y="1947509"/>
            <a:ext cx="266800" cy="62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626576" y="3022872"/>
            <a:ext cx="421423" cy="222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Wifi Signal Transparent PNG | PNG Mar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79639">
            <a:off x="3724678" y="2915233"/>
            <a:ext cx="818896" cy="81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luetooth-PNG-Free-Download | Terralang ltd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754966" y="2270239"/>
            <a:ext cx="659620" cy="49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/>
          <p:cNvCxnSpPr/>
          <p:nvPr/>
        </p:nvCxnSpPr>
        <p:spPr>
          <a:xfrm flipV="1">
            <a:off x="6538207" y="2671512"/>
            <a:ext cx="262243" cy="90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9" idx="3"/>
            <a:endCxn id="30" idx="1"/>
          </p:cNvCxnSpPr>
          <p:nvPr/>
        </p:nvCxnSpPr>
        <p:spPr>
          <a:xfrm flipV="1">
            <a:off x="7663343" y="2671512"/>
            <a:ext cx="2677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Gas Transparent PNG | PNG Mar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13" y="460256"/>
            <a:ext cx="1593849" cy="7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/>
          <p:cNvCxnSpPr>
            <a:endCxn id="23" idx="0"/>
          </p:cNvCxnSpPr>
          <p:nvPr/>
        </p:nvCxnSpPr>
        <p:spPr>
          <a:xfrm flipH="1">
            <a:off x="454375" y="1217764"/>
            <a:ext cx="504463" cy="50084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24" idx="0"/>
          </p:cNvCxnSpPr>
          <p:nvPr/>
        </p:nvCxnSpPr>
        <p:spPr>
          <a:xfrm flipH="1">
            <a:off x="454375" y="1217764"/>
            <a:ext cx="504463" cy="118198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25" idx="0"/>
          </p:cNvCxnSpPr>
          <p:nvPr/>
        </p:nvCxnSpPr>
        <p:spPr>
          <a:xfrm flipH="1">
            <a:off x="454374" y="1217764"/>
            <a:ext cx="504464" cy="187782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8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693242" cy="11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dirty="0"/>
              <a:t>Б</a:t>
            </a:r>
            <a:r>
              <a:rPr lang="bg-BG" dirty="0" smtClean="0"/>
              <a:t>ъдещи </a:t>
            </a:r>
            <a:r>
              <a:rPr lang="bg-BG" dirty="0"/>
              <a:t>подобрения и разширения на текущата технология</a:t>
            </a:r>
            <a:endParaRPr dirty="0"/>
          </a:p>
        </p:txBody>
      </p:sp>
      <p:grpSp>
        <p:nvGrpSpPr>
          <p:cNvPr id="593" name="Google Shape;593;p38"/>
          <p:cNvGrpSpPr/>
          <p:nvPr/>
        </p:nvGrpSpPr>
        <p:grpSpPr>
          <a:xfrm rot="1936759">
            <a:off x="8346522" y="282489"/>
            <a:ext cx="807111" cy="1269694"/>
            <a:chOff x="5824825" y="1794700"/>
            <a:chExt cx="364050" cy="572700"/>
          </a:xfrm>
        </p:grpSpPr>
        <p:sp>
          <p:nvSpPr>
            <p:cNvPr id="594" name="Google Shape;594;p38"/>
            <p:cNvSpPr/>
            <p:nvPr/>
          </p:nvSpPr>
          <p:spPr>
            <a:xfrm>
              <a:off x="5927225" y="18030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36" y="1"/>
                  </a:moveTo>
                  <a:cubicBezTo>
                    <a:pt x="36" y="13"/>
                    <a:pt x="36" y="13"/>
                    <a:pt x="24" y="25"/>
                  </a:cubicBezTo>
                  <a:cubicBezTo>
                    <a:pt x="24" y="25"/>
                    <a:pt x="12" y="36"/>
                    <a:pt x="12" y="36"/>
                  </a:cubicBezTo>
                  <a:cubicBezTo>
                    <a:pt x="12" y="48"/>
                    <a:pt x="12" y="60"/>
                    <a:pt x="0" y="60"/>
                  </a:cubicBezTo>
                  <a:cubicBezTo>
                    <a:pt x="12" y="72"/>
                    <a:pt x="24" y="72"/>
                    <a:pt x="36" y="72"/>
                  </a:cubicBezTo>
                  <a:cubicBezTo>
                    <a:pt x="48" y="60"/>
                    <a:pt x="60" y="36"/>
                    <a:pt x="60" y="25"/>
                  </a:cubicBezTo>
                  <a:lnTo>
                    <a:pt x="60" y="13"/>
                  </a:lnTo>
                  <a:cubicBezTo>
                    <a:pt x="48" y="13"/>
                    <a:pt x="48" y="13"/>
                    <a:pt x="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5830475" y="1812850"/>
              <a:ext cx="93200" cy="224975"/>
            </a:xfrm>
            <a:custGeom>
              <a:avLst/>
              <a:gdLst/>
              <a:ahLst/>
              <a:cxnLst/>
              <a:rect l="l" t="t" r="r" b="b"/>
              <a:pathLst>
                <a:path w="3728" h="8999" extrusionOk="0">
                  <a:moveTo>
                    <a:pt x="3620" y="1"/>
                  </a:moveTo>
                  <a:cubicBezTo>
                    <a:pt x="3573" y="120"/>
                    <a:pt x="3513" y="239"/>
                    <a:pt x="3465" y="358"/>
                  </a:cubicBezTo>
                  <a:cubicBezTo>
                    <a:pt x="3382" y="548"/>
                    <a:pt x="3299" y="739"/>
                    <a:pt x="3215" y="929"/>
                  </a:cubicBezTo>
                  <a:cubicBezTo>
                    <a:pt x="3132" y="1108"/>
                    <a:pt x="3061" y="1286"/>
                    <a:pt x="2977" y="1477"/>
                  </a:cubicBezTo>
                  <a:cubicBezTo>
                    <a:pt x="2906" y="1644"/>
                    <a:pt x="2834" y="1810"/>
                    <a:pt x="2763" y="1989"/>
                  </a:cubicBezTo>
                  <a:cubicBezTo>
                    <a:pt x="2680" y="2191"/>
                    <a:pt x="2596" y="2406"/>
                    <a:pt x="2513" y="2608"/>
                  </a:cubicBezTo>
                  <a:cubicBezTo>
                    <a:pt x="2465" y="2715"/>
                    <a:pt x="2430" y="2810"/>
                    <a:pt x="2394" y="2906"/>
                  </a:cubicBezTo>
                  <a:cubicBezTo>
                    <a:pt x="2358" y="3001"/>
                    <a:pt x="2322" y="3084"/>
                    <a:pt x="2287" y="3180"/>
                  </a:cubicBezTo>
                  <a:cubicBezTo>
                    <a:pt x="2251" y="3275"/>
                    <a:pt x="2215" y="3370"/>
                    <a:pt x="2191" y="3465"/>
                  </a:cubicBezTo>
                  <a:cubicBezTo>
                    <a:pt x="2156" y="3549"/>
                    <a:pt x="2108" y="3644"/>
                    <a:pt x="2072" y="3739"/>
                  </a:cubicBezTo>
                  <a:cubicBezTo>
                    <a:pt x="2001" y="3918"/>
                    <a:pt x="1929" y="4108"/>
                    <a:pt x="1858" y="4287"/>
                  </a:cubicBezTo>
                  <a:cubicBezTo>
                    <a:pt x="1775" y="4477"/>
                    <a:pt x="1703" y="4668"/>
                    <a:pt x="1632" y="4858"/>
                  </a:cubicBezTo>
                  <a:cubicBezTo>
                    <a:pt x="1584" y="4954"/>
                    <a:pt x="1548" y="5049"/>
                    <a:pt x="1513" y="5144"/>
                  </a:cubicBezTo>
                  <a:cubicBezTo>
                    <a:pt x="1477" y="5239"/>
                    <a:pt x="1441" y="5335"/>
                    <a:pt x="1394" y="5430"/>
                  </a:cubicBezTo>
                  <a:cubicBezTo>
                    <a:pt x="1310" y="5620"/>
                    <a:pt x="1227" y="5811"/>
                    <a:pt x="1156" y="6001"/>
                  </a:cubicBezTo>
                  <a:cubicBezTo>
                    <a:pt x="1072" y="6204"/>
                    <a:pt x="989" y="6406"/>
                    <a:pt x="906" y="6609"/>
                  </a:cubicBezTo>
                  <a:cubicBezTo>
                    <a:pt x="834" y="6787"/>
                    <a:pt x="751" y="6966"/>
                    <a:pt x="691" y="7144"/>
                  </a:cubicBezTo>
                  <a:cubicBezTo>
                    <a:pt x="620" y="7347"/>
                    <a:pt x="548" y="7537"/>
                    <a:pt x="465" y="7740"/>
                  </a:cubicBezTo>
                  <a:cubicBezTo>
                    <a:pt x="394" y="7918"/>
                    <a:pt x="322" y="8109"/>
                    <a:pt x="263" y="8299"/>
                  </a:cubicBezTo>
                  <a:cubicBezTo>
                    <a:pt x="227" y="8394"/>
                    <a:pt x="191" y="8490"/>
                    <a:pt x="155" y="8585"/>
                  </a:cubicBezTo>
                  <a:cubicBezTo>
                    <a:pt x="120" y="8680"/>
                    <a:pt x="72" y="8775"/>
                    <a:pt x="36" y="8859"/>
                  </a:cubicBezTo>
                  <a:cubicBezTo>
                    <a:pt x="24" y="8883"/>
                    <a:pt x="24" y="8895"/>
                    <a:pt x="13" y="8906"/>
                  </a:cubicBezTo>
                  <a:cubicBezTo>
                    <a:pt x="1" y="8942"/>
                    <a:pt x="24" y="8978"/>
                    <a:pt x="60" y="8990"/>
                  </a:cubicBezTo>
                  <a:cubicBezTo>
                    <a:pt x="72" y="8996"/>
                    <a:pt x="81" y="8999"/>
                    <a:pt x="90" y="8999"/>
                  </a:cubicBezTo>
                  <a:cubicBezTo>
                    <a:pt x="99" y="8999"/>
                    <a:pt x="108" y="8996"/>
                    <a:pt x="120" y="8990"/>
                  </a:cubicBezTo>
                  <a:cubicBezTo>
                    <a:pt x="132" y="8978"/>
                    <a:pt x="144" y="8966"/>
                    <a:pt x="144" y="8954"/>
                  </a:cubicBezTo>
                  <a:cubicBezTo>
                    <a:pt x="191" y="8859"/>
                    <a:pt x="227" y="8764"/>
                    <a:pt x="263" y="8668"/>
                  </a:cubicBezTo>
                  <a:cubicBezTo>
                    <a:pt x="310" y="8573"/>
                    <a:pt x="346" y="8478"/>
                    <a:pt x="382" y="8383"/>
                  </a:cubicBezTo>
                  <a:cubicBezTo>
                    <a:pt x="441" y="8192"/>
                    <a:pt x="513" y="8002"/>
                    <a:pt x="584" y="7823"/>
                  </a:cubicBezTo>
                  <a:cubicBezTo>
                    <a:pt x="620" y="7716"/>
                    <a:pt x="655" y="7621"/>
                    <a:pt x="703" y="7513"/>
                  </a:cubicBezTo>
                  <a:cubicBezTo>
                    <a:pt x="739" y="7418"/>
                    <a:pt x="763" y="7323"/>
                    <a:pt x="798" y="7228"/>
                  </a:cubicBezTo>
                  <a:cubicBezTo>
                    <a:pt x="870" y="7049"/>
                    <a:pt x="941" y="6859"/>
                    <a:pt x="1013" y="6680"/>
                  </a:cubicBezTo>
                  <a:cubicBezTo>
                    <a:pt x="1096" y="6490"/>
                    <a:pt x="1179" y="6287"/>
                    <a:pt x="1263" y="6085"/>
                  </a:cubicBezTo>
                  <a:cubicBezTo>
                    <a:pt x="1346" y="5894"/>
                    <a:pt x="1429" y="5704"/>
                    <a:pt x="1513" y="5501"/>
                  </a:cubicBezTo>
                  <a:cubicBezTo>
                    <a:pt x="1584" y="5323"/>
                    <a:pt x="1656" y="5132"/>
                    <a:pt x="1739" y="4942"/>
                  </a:cubicBezTo>
                  <a:cubicBezTo>
                    <a:pt x="1810" y="4751"/>
                    <a:pt x="1882" y="4561"/>
                    <a:pt x="1965" y="4370"/>
                  </a:cubicBezTo>
                  <a:cubicBezTo>
                    <a:pt x="2037" y="4192"/>
                    <a:pt x="2108" y="4001"/>
                    <a:pt x="2179" y="3823"/>
                  </a:cubicBezTo>
                  <a:cubicBezTo>
                    <a:pt x="2227" y="3727"/>
                    <a:pt x="2263" y="3632"/>
                    <a:pt x="2299" y="3537"/>
                  </a:cubicBezTo>
                  <a:cubicBezTo>
                    <a:pt x="2334" y="3442"/>
                    <a:pt x="2370" y="3358"/>
                    <a:pt x="2394" y="3263"/>
                  </a:cubicBezTo>
                  <a:cubicBezTo>
                    <a:pt x="2477" y="3061"/>
                    <a:pt x="2549" y="2858"/>
                    <a:pt x="2632" y="2668"/>
                  </a:cubicBezTo>
                  <a:cubicBezTo>
                    <a:pt x="2703" y="2465"/>
                    <a:pt x="2787" y="2263"/>
                    <a:pt x="2870" y="2060"/>
                  </a:cubicBezTo>
                  <a:cubicBezTo>
                    <a:pt x="2941" y="1882"/>
                    <a:pt x="3025" y="1703"/>
                    <a:pt x="3096" y="1525"/>
                  </a:cubicBezTo>
                  <a:cubicBezTo>
                    <a:pt x="3168" y="1346"/>
                    <a:pt x="3239" y="1167"/>
                    <a:pt x="3322" y="1001"/>
                  </a:cubicBezTo>
                  <a:cubicBezTo>
                    <a:pt x="3406" y="810"/>
                    <a:pt x="3489" y="620"/>
                    <a:pt x="3573" y="429"/>
                  </a:cubicBezTo>
                  <a:cubicBezTo>
                    <a:pt x="3620" y="310"/>
                    <a:pt x="3680" y="191"/>
                    <a:pt x="3727" y="72"/>
                  </a:cubicBezTo>
                  <a:cubicBezTo>
                    <a:pt x="3692" y="60"/>
                    <a:pt x="3656" y="36"/>
                    <a:pt x="3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5928100" y="1803325"/>
              <a:ext cx="925" cy="1525"/>
            </a:xfrm>
            <a:custGeom>
              <a:avLst/>
              <a:gdLst/>
              <a:ahLst/>
              <a:cxnLst/>
              <a:rect l="l" t="t" r="r" b="b"/>
              <a:pathLst>
                <a:path w="37" h="61" extrusionOk="0">
                  <a:moveTo>
                    <a:pt x="13" y="1"/>
                  </a:moveTo>
                  <a:cubicBezTo>
                    <a:pt x="13" y="1"/>
                    <a:pt x="13" y="1"/>
                    <a:pt x="13" y="13"/>
                  </a:cubicBezTo>
                  <a:cubicBezTo>
                    <a:pt x="1" y="24"/>
                    <a:pt x="1" y="36"/>
                    <a:pt x="1" y="60"/>
                  </a:cubicBezTo>
                  <a:cubicBezTo>
                    <a:pt x="13" y="60"/>
                    <a:pt x="25" y="48"/>
                    <a:pt x="25" y="48"/>
                  </a:cubicBezTo>
                  <a:cubicBezTo>
                    <a:pt x="37" y="48"/>
                    <a:pt x="37" y="48"/>
                    <a:pt x="37" y="36"/>
                  </a:cubicBezTo>
                  <a:cubicBezTo>
                    <a:pt x="37" y="36"/>
                    <a:pt x="37" y="36"/>
                    <a:pt x="37" y="24"/>
                  </a:cubicBezTo>
                  <a:lnTo>
                    <a:pt x="37" y="13"/>
                  </a:lnTo>
                  <a:cubicBezTo>
                    <a:pt x="37" y="13"/>
                    <a:pt x="25" y="13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5831075" y="2039675"/>
              <a:ext cx="57475" cy="309875"/>
            </a:xfrm>
            <a:custGeom>
              <a:avLst/>
              <a:gdLst/>
              <a:ahLst/>
              <a:cxnLst/>
              <a:rect l="l" t="t" r="r" b="b"/>
              <a:pathLst>
                <a:path w="2299" h="12395" extrusionOk="0">
                  <a:moveTo>
                    <a:pt x="72" y="0"/>
                  </a:moveTo>
                  <a:cubicBezTo>
                    <a:pt x="24" y="12"/>
                    <a:pt x="0" y="48"/>
                    <a:pt x="12" y="83"/>
                  </a:cubicBezTo>
                  <a:cubicBezTo>
                    <a:pt x="60" y="357"/>
                    <a:pt x="108" y="619"/>
                    <a:pt x="155" y="881"/>
                  </a:cubicBezTo>
                  <a:cubicBezTo>
                    <a:pt x="191" y="1060"/>
                    <a:pt x="227" y="1226"/>
                    <a:pt x="250" y="1405"/>
                  </a:cubicBezTo>
                  <a:cubicBezTo>
                    <a:pt x="262" y="1488"/>
                    <a:pt x="286" y="1572"/>
                    <a:pt x="298" y="1655"/>
                  </a:cubicBezTo>
                  <a:cubicBezTo>
                    <a:pt x="298" y="1679"/>
                    <a:pt x="310" y="1703"/>
                    <a:pt x="310" y="1738"/>
                  </a:cubicBezTo>
                  <a:cubicBezTo>
                    <a:pt x="358" y="2036"/>
                    <a:pt x="405" y="2334"/>
                    <a:pt x="453" y="2631"/>
                  </a:cubicBezTo>
                  <a:cubicBezTo>
                    <a:pt x="477" y="2739"/>
                    <a:pt x="489" y="2834"/>
                    <a:pt x="501" y="2929"/>
                  </a:cubicBezTo>
                  <a:cubicBezTo>
                    <a:pt x="524" y="3096"/>
                    <a:pt x="548" y="3262"/>
                    <a:pt x="572" y="3441"/>
                  </a:cubicBezTo>
                  <a:cubicBezTo>
                    <a:pt x="620" y="3691"/>
                    <a:pt x="655" y="3929"/>
                    <a:pt x="691" y="4179"/>
                  </a:cubicBezTo>
                  <a:cubicBezTo>
                    <a:pt x="727" y="4429"/>
                    <a:pt x="762" y="4679"/>
                    <a:pt x="798" y="4929"/>
                  </a:cubicBezTo>
                  <a:cubicBezTo>
                    <a:pt x="822" y="5096"/>
                    <a:pt x="846" y="5263"/>
                    <a:pt x="870" y="5429"/>
                  </a:cubicBezTo>
                  <a:cubicBezTo>
                    <a:pt x="893" y="5525"/>
                    <a:pt x="905" y="5620"/>
                    <a:pt x="917" y="5715"/>
                  </a:cubicBezTo>
                  <a:cubicBezTo>
                    <a:pt x="953" y="5894"/>
                    <a:pt x="977" y="6072"/>
                    <a:pt x="1012" y="6251"/>
                  </a:cubicBezTo>
                  <a:cubicBezTo>
                    <a:pt x="1012" y="6287"/>
                    <a:pt x="1024" y="6322"/>
                    <a:pt x="1024" y="6358"/>
                  </a:cubicBezTo>
                  <a:cubicBezTo>
                    <a:pt x="1036" y="6418"/>
                    <a:pt x="1048" y="6465"/>
                    <a:pt x="1060" y="6513"/>
                  </a:cubicBezTo>
                  <a:cubicBezTo>
                    <a:pt x="1096" y="6691"/>
                    <a:pt x="1132" y="6870"/>
                    <a:pt x="1167" y="7049"/>
                  </a:cubicBezTo>
                  <a:cubicBezTo>
                    <a:pt x="1179" y="7144"/>
                    <a:pt x="1203" y="7239"/>
                    <a:pt x="1227" y="7346"/>
                  </a:cubicBezTo>
                  <a:cubicBezTo>
                    <a:pt x="1286" y="7632"/>
                    <a:pt x="1346" y="7906"/>
                    <a:pt x="1405" y="8192"/>
                  </a:cubicBezTo>
                  <a:cubicBezTo>
                    <a:pt x="1429" y="8299"/>
                    <a:pt x="1453" y="8406"/>
                    <a:pt x="1477" y="8513"/>
                  </a:cubicBezTo>
                  <a:cubicBezTo>
                    <a:pt x="1501" y="8668"/>
                    <a:pt x="1536" y="8835"/>
                    <a:pt x="1560" y="9001"/>
                  </a:cubicBezTo>
                  <a:cubicBezTo>
                    <a:pt x="1596" y="9132"/>
                    <a:pt x="1608" y="9263"/>
                    <a:pt x="1632" y="9406"/>
                  </a:cubicBezTo>
                  <a:cubicBezTo>
                    <a:pt x="1655" y="9513"/>
                    <a:pt x="1679" y="9632"/>
                    <a:pt x="1703" y="9751"/>
                  </a:cubicBezTo>
                  <a:cubicBezTo>
                    <a:pt x="1715" y="9882"/>
                    <a:pt x="1739" y="10001"/>
                    <a:pt x="1763" y="10132"/>
                  </a:cubicBezTo>
                  <a:cubicBezTo>
                    <a:pt x="1786" y="10263"/>
                    <a:pt x="1810" y="10394"/>
                    <a:pt x="1834" y="10525"/>
                  </a:cubicBezTo>
                  <a:cubicBezTo>
                    <a:pt x="1882" y="10811"/>
                    <a:pt x="1941" y="11085"/>
                    <a:pt x="2001" y="11371"/>
                  </a:cubicBezTo>
                  <a:cubicBezTo>
                    <a:pt x="2025" y="11525"/>
                    <a:pt x="2060" y="11680"/>
                    <a:pt x="2084" y="11835"/>
                  </a:cubicBezTo>
                  <a:cubicBezTo>
                    <a:pt x="2096" y="11918"/>
                    <a:pt x="2108" y="11990"/>
                    <a:pt x="2120" y="12061"/>
                  </a:cubicBezTo>
                  <a:cubicBezTo>
                    <a:pt x="2132" y="12145"/>
                    <a:pt x="2155" y="12216"/>
                    <a:pt x="2155" y="12299"/>
                  </a:cubicBezTo>
                  <a:cubicBezTo>
                    <a:pt x="2155" y="12311"/>
                    <a:pt x="2144" y="12335"/>
                    <a:pt x="2155" y="12359"/>
                  </a:cubicBezTo>
                  <a:cubicBezTo>
                    <a:pt x="2167" y="12371"/>
                    <a:pt x="2179" y="12383"/>
                    <a:pt x="2203" y="12395"/>
                  </a:cubicBezTo>
                  <a:lnTo>
                    <a:pt x="2251" y="12395"/>
                  </a:lnTo>
                  <a:cubicBezTo>
                    <a:pt x="2263" y="12383"/>
                    <a:pt x="2275" y="12371"/>
                    <a:pt x="2286" y="12359"/>
                  </a:cubicBezTo>
                  <a:cubicBezTo>
                    <a:pt x="2286" y="12359"/>
                    <a:pt x="2286" y="12359"/>
                    <a:pt x="2286" y="12347"/>
                  </a:cubicBezTo>
                  <a:cubicBezTo>
                    <a:pt x="2298" y="12335"/>
                    <a:pt x="2298" y="12323"/>
                    <a:pt x="2298" y="12311"/>
                  </a:cubicBezTo>
                  <a:cubicBezTo>
                    <a:pt x="2298" y="12287"/>
                    <a:pt x="2298" y="12264"/>
                    <a:pt x="2286" y="12240"/>
                  </a:cubicBezTo>
                  <a:cubicBezTo>
                    <a:pt x="2286" y="12216"/>
                    <a:pt x="2286" y="12180"/>
                    <a:pt x="2275" y="12156"/>
                  </a:cubicBezTo>
                  <a:cubicBezTo>
                    <a:pt x="2263" y="12085"/>
                    <a:pt x="2251" y="12025"/>
                    <a:pt x="2251" y="11954"/>
                  </a:cubicBezTo>
                  <a:cubicBezTo>
                    <a:pt x="2227" y="11823"/>
                    <a:pt x="2203" y="11692"/>
                    <a:pt x="2167" y="11561"/>
                  </a:cubicBezTo>
                  <a:cubicBezTo>
                    <a:pt x="2144" y="11418"/>
                    <a:pt x="2120" y="11275"/>
                    <a:pt x="2084" y="11121"/>
                  </a:cubicBezTo>
                  <a:cubicBezTo>
                    <a:pt x="2072" y="11002"/>
                    <a:pt x="2036" y="10894"/>
                    <a:pt x="2013" y="10775"/>
                  </a:cubicBezTo>
                  <a:cubicBezTo>
                    <a:pt x="2001" y="10704"/>
                    <a:pt x="1989" y="10632"/>
                    <a:pt x="1977" y="10561"/>
                  </a:cubicBezTo>
                  <a:cubicBezTo>
                    <a:pt x="1965" y="10501"/>
                    <a:pt x="1953" y="10442"/>
                    <a:pt x="1941" y="10394"/>
                  </a:cubicBezTo>
                  <a:cubicBezTo>
                    <a:pt x="1917" y="10251"/>
                    <a:pt x="1894" y="10109"/>
                    <a:pt x="1870" y="9978"/>
                  </a:cubicBezTo>
                  <a:cubicBezTo>
                    <a:pt x="1846" y="9823"/>
                    <a:pt x="1822" y="9680"/>
                    <a:pt x="1798" y="9525"/>
                  </a:cubicBezTo>
                  <a:cubicBezTo>
                    <a:pt x="1774" y="9394"/>
                    <a:pt x="1751" y="9275"/>
                    <a:pt x="1727" y="9144"/>
                  </a:cubicBezTo>
                  <a:cubicBezTo>
                    <a:pt x="1715" y="9037"/>
                    <a:pt x="1691" y="8918"/>
                    <a:pt x="1667" y="8811"/>
                  </a:cubicBezTo>
                  <a:cubicBezTo>
                    <a:pt x="1644" y="8680"/>
                    <a:pt x="1620" y="8537"/>
                    <a:pt x="1596" y="8406"/>
                  </a:cubicBezTo>
                  <a:cubicBezTo>
                    <a:pt x="1536" y="8156"/>
                    <a:pt x="1489" y="7906"/>
                    <a:pt x="1441" y="7656"/>
                  </a:cubicBezTo>
                  <a:cubicBezTo>
                    <a:pt x="1393" y="7477"/>
                    <a:pt x="1358" y="7299"/>
                    <a:pt x="1322" y="7120"/>
                  </a:cubicBezTo>
                  <a:cubicBezTo>
                    <a:pt x="1298" y="7025"/>
                    <a:pt x="1286" y="6930"/>
                    <a:pt x="1263" y="6834"/>
                  </a:cubicBezTo>
                  <a:cubicBezTo>
                    <a:pt x="1227" y="6668"/>
                    <a:pt x="1203" y="6513"/>
                    <a:pt x="1167" y="6346"/>
                  </a:cubicBezTo>
                  <a:cubicBezTo>
                    <a:pt x="1167" y="6322"/>
                    <a:pt x="1155" y="6287"/>
                    <a:pt x="1155" y="6263"/>
                  </a:cubicBezTo>
                  <a:cubicBezTo>
                    <a:pt x="1143" y="6168"/>
                    <a:pt x="1120" y="6084"/>
                    <a:pt x="1108" y="6001"/>
                  </a:cubicBezTo>
                  <a:cubicBezTo>
                    <a:pt x="1096" y="5906"/>
                    <a:pt x="1084" y="5810"/>
                    <a:pt x="1060" y="5727"/>
                  </a:cubicBezTo>
                  <a:cubicBezTo>
                    <a:pt x="1060" y="5679"/>
                    <a:pt x="1048" y="5644"/>
                    <a:pt x="1048" y="5608"/>
                  </a:cubicBezTo>
                  <a:cubicBezTo>
                    <a:pt x="1024" y="5453"/>
                    <a:pt x="1001" y="5310"/>
                    <a:pt x="977" y="5156"/>
                  </a:cubicBezTo>
                  <a:cubicBezTo>
                    <a:pt x="941" y="4882"/>
                    <a:pt x="893" y="4608"/>
                    <a:pt x="858" y="4334"/>
                  </a:cubicBezTo>
                  <a:cubicBezTo>
                    <a:pt x="810" y="4060"/>
                    <a:pt x="774" y="3786"/>
                    <a:pt x="727" y="3512"/>
                  </a:cubicBezTo>
                  <a:cubicBezTo>
                    <a:pt x="691" y="3251"/>
                    <a:pt x="655" y="2977"/>
                    <a:pt x="608" y="2703"/>
                  </a:cubicBezTo>
                  <a:cubicBezTo>
                    <a:pt x="572" y="2429"/>
                    <a:pt x="524" y="2167"/>
                    <a:pt x="477" y="1893"/>
                  </a:cubicBezTo>
                  <a:cubicBezTo>
                    <a:pt x="465" y="1810"/>
                    <a:pt x="453" y="1738"/>
                    <a:pt x="441" y="1655"/>
                  </a:cubicBezTo>
                  <a:cubicBezTo>
                    <a:pt x="405" y="1477"/>
                    <a:pt x="381" y="1310"/>
                    <a:pt x="346" y="1143"/>
                  </a:cubicBezTo>
                  <a:cubicBezTo>
                    <a:pt x="286" y="774"/>
                    <a:pt x="215" y="417"/>
                    <a:pt x="155" y="60"/>
                  </a:cubicBezTo>
                  <a:cubicBezTo>
                    <a:pt x="143" y="24"/>
                    <a:pt x="108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5918000" y="1794700"/>
              <a:ext cx="236650" cy="303925"/>
            </a:xfrm>
            <a:custGeom>
              <a:avLst/>
              <a:gdLst/>
              <a:ahLst/>
              <a:cxnLst/>
              <a:rect l="l" t="t" r="r" b="b"/>
              <a:pathLst>
                <a:path w="9466" h="12157" extrusionOk="0">
                  <a:moveTo>
                    <a:pt x="405" y="334"/>
                  </a:moveTo>
                  <a:cubicBezTo>
                    <a:pt x="417" y="346"/>
                    <a:pt x="417" y="346"/>
                    <a:pt x="429" y="346"/>
                  </a:cubicBezTo>
                  <a:cubicBezTo>
                    <a:pt x="429" y="358"/>
                    <a:pt x="441" y="358"/>
                    <a:pt x="441" y="358"/>
                  </a:cubicBezTo>
                  <a:lnTo>
                    <a:pt x="441" y="369"/>
                  </a:lnTo>
                  <a:cubicBezTo>
                    <a:pt x="441" y="381"/>
                    <a:pt x="441" y="381"/>
                    <a:pt x="441" y="381"/>
                  </a:cubicBezTo>
                  <a:cubicBezTo>
                    <a:pt x="441" y="393"/>
                    <a:pt x="441" y="393"/>
                    <a:pt x="429" y="393"/>
                  </a:cubicBezTo>
                  <a:cubicBezTo>
                    <a:pt x="429" y="393"/>
                    <a:pt x="417" y="405"/>
                    <a:pt x="405" y="405"/>
                  </a:cubicBezTo>
                  <a:cubicBezTo>
                    <a:pt x="393" y="405"/>
                    <a:pt x="381" y="405"/>
                    <a:pt x="369" y="393"/>
                  </a:cubicBezTo>
                  <a:cubicBezTo>
                    <a:pt x="381" y="393"/>
                    <a:pt x="381" y="381"/>
                    <a:pt x="381" y="369"/>
                  </a:cubicBezTo>
                  <a:cubicBezTo>
                    <a:pt x="381" y="369"/>
                    <a:pt x="393" y="358"/>
                    <a:pt x="393" y="358"/>
                  </a:cubicBezTo>
                  <a:cubicBezTo>
                    <a:pt x="405" y="346"/>
                    <a:pt x="405" y="346"/>
                    <a:pt x="405" y="334"/>
                  </a:cubicBezTo>
                  <a:close/>
                  <a:moveTo>
                    <a:pt x="441" y="0"/>
                  </a:moveTo>
                  <a:cubicBezTo>
                    <a:pt x="405" y="0"/>
                    <a:pt x="357" y="0"/>
                    <a:pt x="322" y="12"/>
                  </a:cubicBezTo>
                  <a:cubicBezTo>
                    <a:pt x="226" y="36"/>
                    <a:pt x="143" y="96"/>
                    <a:pt x="60" y="203"/>
                  </a:cubicBezTo>
                  <a:cubicBezTo>
                    <a:pt x="36" y="238"/>
                    <a:pt x="12" y="286"/>
                    <a:pt x="0" y="346"/>
                  </a:cubicBezTo>
                  <a:cubicBezTo>
                    <a:pt x="0" y="393"/>
                    <a:pt x="0" y="429"/>
                    <a:pt x="0" y="465"/>
                  </a:cubicBezTo>
                  <a:lnTo>
                    <a:pt x="0" y="477"/>
                  </a:lnTo>
                  <a:cubicBezTo>
                    <a:pt x="0" y="512"/>
                    <a:pt x="24" y="548"/>
                    <a:pt x="36" y="584"/>
                  </a:cubicBezTo>
                  <a:lnTo>
                    <a:pt x="36" y="596"/>
                  </a:lnTo>
                  <a:cubicBezTo>
                    <a:pt x="48" y="643"/>
                    <a:pt x="83" y="679"/>
                    <a:pt x="107" y="715"/>
                  </a:cubicBezTo>
                  <a:cubicBezTo>
                    <a:pt x="155" y="762"/>
                    <a:pt x="202" y="798"/>
                    <a:pt x="274" y="810"/>
                  </a:cubicBezTo>
                  <a:cubicBezTo>
                    <a:pt x="310" y="822"/>
                    <a:pt x="345" y="822"/>
                    <a:pt x="393" y="822"/>
                  </a:cubicBezTo>
                  <a:lnTo>
                    <a:pt x="464" y="822"/>
                  </a:lnTo>
                  <a:cubicBezTo>
                    <a:pt x="524" y="810"/>
                    <a:pt x="572" y="798"/>
                    <a:pt x="631" y="774"/>
                  </a:cubicBezTo>
                  <a:cubicBezTo>
                    <a:pt x="691" y="739"/>
                    <a:pt x="750" y="691"/>
                    <a:pt x="786" y="655"/>
                  </a:cubicBezTo>
                  <a:cubicBezTo>
                    <a:pt x="822" y="619"/>
                    <a:pt x="845" y="584"/>
                    <a:pt x="857" y="548"/>
                  </a:cubicBezTo>
                  <a:cubicBezTo>
                    <a:pt x="881" y="548"/>
                    <a:pt x="917" y="560"/>
                    <a:pt x="941" y="560"/>
                  </a:cubicBezTo>
                  <a:cubicBezTo>
                    <a:pt x="1000" y="572"/>
                    <a:pt x="1060" y="596"/>
                    <a:pt x="1131" y="608"/>
                  </a:cubicBezTo>
                  <a:cubicBezTo>
                    <a:pt x="1203" y="619"/>
                    <a:pt x="1274" y="631"/>
                    <a:pt x="1345" y="655"/>
                  </a:cubicBezTo>
                  <a:lnTo>
                    <a:pt x="1417" y="667"/>
                  </a:lnTo>
                  <a:cubicBezTo>
                    <a:pt x="1512" y="679"/>
                    <a:pt x="1596" y="703"/>
                    <a:pt x="1691" y="715"/>
                  </a:cubicBezTo>
                  <a:cubicBezTo>
                    <a:pt x="1905" y="750"/>
                    <a:pt x="2084" y="774"/>
                    <a:pt x="2250" y="798"/>
                  </a:cubicBezTo>
                  <a:cubicBezTo>
                    <a:pt x="2274" y="810"/>
                    <a:pt x="2298" y="810"/>
                    <a:pt x="2334" y="810"/>
                  </a:cubicBezTo>
                  <a:cubicBezTo>
                    <a:pt x="2393" y="822"/>
                    <a:pt x="2465" y="834"/>
                    <a:pt x="2536" y="846"/>
                  </a:cubicBezTo>
                  <a:lnTo>
                    <a:pt x="2703" y="858"/>
                  </a:lnTo>
                  <a:lnTo>
                    <a:pt x="2869" y="881"/>
                  </a:lnTo>
                  <a:cubicBezTo>
                    <a:pt x="2893" y="881"/>
                    <a:pt x="2917" y="893"/>
                    <a:pt x="2941" y="893"/>
                  </a:cubicBezTo>
                  <a:lnTo>
                    <a:pt x="2977" y="893"/>
                  </a:lnTo>
                  <a:lnTo>
                    <a:pt x="3084" y="905"/>
                  </a:lnTo>
                  <a:lnTo>
                    <a:pt x="3191" y="917"/>
                  </a:lnTo>
                  <a:cubicBezTo>
                    <a:pt x="3262" y="917"/>
                    <a:pt x="3346" y="929"/>
                    <a:pt x="3429" y="941"/>
                  </a:cubicBezTo>
                  <a:lnTo>
                    <a:pt x="3477" y="941"/>
                  </a:lnTo>
                  <a:cubicBezTo>
                    <a:pt x="3679" y="953"/>
                    <a:pt x="3882" y="977"/>
                    <a:pt x="4072" y="989"/>
                  </a:cubicBezTo>
                  <a:cubicBezTo>
                    <a:pt x="4251" y="1012"/>
                    <a:pt x="4417" y="1024"/>
                    <a:pt x="4584" y="1048"/>
                  </a:cubicBezTo>
                  <a:cubicBezTo>
                    <a:pt x="4703" y="1060"/>
                    <a:pt x="4822" y="1072"/>
                    <a:pt x="4941" y="1084"/>
                  </a:cubicBezTo>
                  <a:cubicBezTo>
                    <a:pt x="5001" y="1084"/>
                    <a:pt x="5072" y="1096"/>
                    <a:pt x="5144" y="1108"/>
                  </a:cubicBezTo>
                  <a:lnTo>
                    <a:pt x="5239" y="1120"/>
                  </a:lnTo>
                  <a:cubicBezTo>
                    <a:pt x="5322" y="1120"/>
                    <a:pt x="5406" y="1131"/>
                    <a:pt x="5489" y="1143"/>
                  </a:cubicBezTo>
                  <a:lnTo>
                    <a:pt x="5584" y="1155"/>
                  </a:lnTo>
                  <a:cubicBezTo>
                    <a:pt x="5644" y="1167"/>
                    <a:pt x="5715" y="1167"/>
                    <a:pt x="5775" y="1179"/>
                  </a:cubicBezTo>
                  <a:cubicBezTo>
                    <a:pt x="5882" y="1191"/>
                    <a:pt x="5989" y="1215"/>
                    <a:pt x="6096" y="1227"/>
                  </a:cubicBezTo>
                  <a:cubicBezTo>
                    <a:pt x="6168" y="1239"/>
                    <a:pt x="6239" y="1250"/>
                    <a:pt x="6310" y="1250"/>
                  </a:cubicBezTo>
                  <a:cubicBezTo>
                    <a:pt x="6346" y="1262"/>
                    <a:pt x="6382" y="1262"/>
                    <a:pt x="6418" y="1274"/>
                  </a:cubicBezTo>
                  <a:cubicBezTo>
                    <a:pt x="6501" y="1286"/>
                    <a:pt x="6584" y="1298"/>
                    <a:pt x="6656" y="1310"/>
                  </a:cubicBezTo>
                  <a:lnTo>
                    <a:pt x="6679" y="1310"/>
                  </a:lnTo>
                  <a:cubicBezTo>
                    <a:pt x="6930" y="1358"/>
                    <a:pt x="7251" y="1405"/>
                    <a:pt x="7561" y="1441"/>
                  </a:cubicBezTo>
                  <a:cubicBezTo>
                    <a:pt x="7763" y="1477"/>
                    <a:pt x="7977" y="1489"/>
                    <a:pt x="8156" y="1512"/>
                  </a:cubicBezTo>
                  <a:cubicBezTo>
                    <a:pt x="8263" y="1524"/>
                    <a:pt x="8370" y="1536"/>
                    <a:pt x="8477" y="1536"/>
                  </a:cubicBezTo>
                  <a:lnTo>
                    <a:pt x="8489" y="1536"/>
                  </a:lnTo>
                  <a:cubicBezTo>
                    <a:pt x="8573" y="1548"/>
                    <a:pt x="8644" y="1560"/>
                    <a:pt x="8727" y="1560"/>
                  </a:cubicBezTo>
                  <a:cubicBezTo>
                    <a:pt x="8894" y="1584"/>
                    <a:pt x="9037" y="1596"/>
                    <a:pt x="9168" y="1620"/>
                  </a:cubicBezTo>
                  <a:cubicBezTo>
                    <a:pt x="9204" y="1631"/>
                    <a:pt x="9227" y="1631"/>
                    <a:pt x="9263" y="1643"/>
                  </a:cubicBezTo>
                  <a:cubicBezTo>
                    <a:pt x="9275" y="1643"/>
                    <a:pt x="9287" y="1643"/>
                    <a:pt x="9299" y="1655"/>
                  </a:cubicBezTo>
                  <a:cubicBezTo>
                    <a:pt x="9263" y="1762"/>
                    <a:pt x="9227" y="1870"/>
                    <a:pt x="9192" y="1965"/>
                  </a:cubicBezTo>
                  <a:lnTo>
                    <a:pt x="9156" y="2048"/>
                  </a:lnTo>
                  <a:cubicBezTo>
                    <a:pt x="9156" y="2084"/>
                    <a:pt x="9144" y="2108"/>
                    <a:pt x="9132" y="2143"/>
                  </a:cubicBezTo>
                  <a:cubicBezTo>
                    <a:pt x="9096" y="2215"/>
                    <a:pt x="9073" y="2286"/>
                    <a:pt x="9037" y="2370"/>
                  </a:cubicBezTo>
                  <a:cubicBezTo>
                    <a:pt x="8977" y="2513"/>
                    <a:pt x="8918" y="2655"/>
                    <a:pt x="8870" y="2798"/>
                  </a:cubicBezTo>
                  <a:lnTo>
                    <a:pt x="8858" y="2822"/>
                  </a:lnTo>
                  <a:lnTo>
                    <a:pt x="8680" y="3275"/>
                  </a:lnTo>
                  <a:cubicBezTo>
                    <a:pt x="8549" y="3620"/>
                    <a:pt x="8430" y="3953"/>
                    <a:pt x="8299" y="4287"/>
                  </a:cubicBezTo>
                  <a:cubicBezTo>
                    <a:pt x="8263" y="4382"/>
                    <a:pt x="8227" y="4465"/>
                    <a:pt x="8192" y="4560"/>
                  </a:cubicBezTo>
                  <a:lnTo>
                    <a:pt x="8132" y="4703"/>
                  </a:lnTo>
                  <a:lnTo>
                    <a:pt x="7894" y="5346"/>
                  </a:lnTo>
                  <a:lnTo>
                    <a:pt x="7799" y="5596"/>
                  </a:lnTo>
                  <a:lnTo>
                    <a:pt x="7799" y="5608"/>
                  </a:lnTo>
                  <a:lnTo>
                    <a:pt x="7572" y="6203"/>
                  </a:lnTo>
                  <a:lnTo>
                    <a:pt x="7346" y="6787"/>
                  </a:lnTo>
                  <a:lnTo>
                    <a:pt x="7049" y="7585"/>
                  </a:lnTo>
                  <a:lnTo>
                    <a:pt x="6989" y="7716"/>
                  </a:lnTo>
                  <a:cubicBezTo>
                    <a:pt x="6953" y="7835"/>
                    <a:pt x="6906" y="7966"/>
                    <a:pt x="6858" y="8085"/>
                  </a:cubicBezTo>
                  <a:cubicBezTo>
                    <a:pt x="6787" y="8263"/>
                    <a:pt x="6727" y="8430"/>
                    <a:pt x="6656" y="8609"/>
                  </a:cubicBezTo>
                  <a:lnTo>
                    <a:pt x="6549" y="8918"/>
                  </a:lnTo>
                  <a:lnTo>
                    <a:pt x="6525" y="8966"/>
                  </a:lnTo>
                  <a:lnTo>
                    <a:pt x="6525" y="8978"/>
                  </a:lnTo>
                  <a:cubicBezTo>
                    <a:pt x="6513" y="9025"/>
                    <a:pt x="6489" y="9061"/>
                    <a:pt x="6477" y="9097"/>
                  </a:cubicBezTo>
                  <a:lnTo>
                    <a:pt x="6370" y="9406"/>
                  </a:lnTo>
                  <a:lnTo>
                    <a:pt x="6346" y="9490"/>
                  </a:lnTo>
                  <a:lnTo>
                    <a:pt x="6310" y="9597"/>
                  </a:lnTo>
                  <a:lnTo>
                    <a:pt x="6239" y="9811"/>
                  </a:lnTo>
                  <a:cubicBezTo>
                    <a:pt x="6227" y="9835"/>
                    <a:pt x="6215" y="9859"/>
                    <a:pt x="6215" y="9882"/>
                  </a:cubicBezTo>
                  <a:lnTo>
                    <a:pt x="6203" y="9918"/>
                  </a:lnTo>
                  <a:lnTo>
                    <a:pt x="6132" y="10156"/>
                  </a:lnTo>
                  <a:cubicBezTo>
                    <a:pt x="6072" y="10323"/>
                    <a:pt x="6025" y="10490"/>
                    <a:pt x="5977" y="10656"/>
                  </a:cubicBezTo>
                  <a:lnTo>
                    <a:pt x="5965" y="10680"/>
                  </a:lnTo>
                  <a:lnTo>
                    <a:pt x="5941" y="10775"/>
                  </a:lnTo>
                  <a:cubicBezTo>
                    <a:pt x="5906" y="10895"/>
                    <a:pt x="5858" y="11025"/>
                    <a:pt x="5822" y="11156"/>
                  </a:cubicBezTo>
                  <a:lnTo>
                    <a:pt x="5810" y="11192"/>
                  </a:lnTo>
                  <a:lnTo>
                    <a:pt x="5798" y="11240"/>
                  </a:lnTo>
                  <a:cubicBezTo>
                    <a:pt x="5775" y="11299"/>
                    <a:pt x="5751" y="11371"/>
                    <a:pt x="5739" y="11442"/>
                  </a:cubicBezTo>
                  <a:cubicBezTo>
                    <a:pt x="5727" y="11466"/>
                    <a:pt x="5715" y="11490"/>
                    <a:pt x="5703" y="11526"/>
                  </a:cubicBezTo>
                  <a:lnTo>
                    <a:pt x="5703" y="11549"/>
                  </a:lnTo>
                  <a:cubicBezTo>
                    <a:pt x="5679" y="11609"/>
                    <a:pt x="5667" y="11668"/>
                    <a:pt x="5644" y="11740"/>
                  </a:cubicBezTo>
                  <a:cubicBezTo>
                    <a:pt x="5620" y="11787"/>
                    <a:pt x="5608" y="11835"/>
                    <a:pt x="5596" y="11895"/>
                  </a:cubicBezTo>
                  <a:lnTo>
                    <a:pt x="5584" y="11918"/>
                  </a:lnTo>
                  <a:cubicBezTo>
                    <a:pt x="5560" y="11966"/>
                    <a:pt x="5548" y="12014"/>
                    <a:pt x="5536" y="12049"/>
                  </a:cubicBezTo>
                  <a:cubicBezTo>
                    <a:pt x="5525" y="12073"/>
                    <a:pt x="5513" y="12085"/>
                    <a:pt x="5525" y="12109"/>
                  </a:cubicBezTo>
                  <a:cubicBezTo>
                    <a:pt x="5525" y="12121"/>
                    <a:pt x="5536" y="12133"/>
                    <a:pt x="5548" y="12145"/>
                  </a:cubicBezTo>
                  <a:cubicBezTo>
                    <a:pt x="5560" y="12157"/>
                    <a:pt x="5572" y="12157"/>
                    <a:pt x="5584" y="12157"/>
                  </a:cubicBezTo>
                  <a:cubicBezTo>
                    <a:pt x="5608" y="12157"/>
                    <a:pt x="5632" y="12145"/>
                    <a:pt x="5644" y="12133"/>
                  </a:cubicBezTo>
                  <a:cubicBezTo>
                    <a:pt x="5667" y="12109"/>
                    <a:pt x="5679" y="12073"/>
                    <a:pt x="5691" y="12049"/>
                  </a:cubicBezTo>
                  <a:lnTo>
                    <a:pt x="5691" y="12038"/>
                  </a:lnTo>
                  <a:cubicBezTo>
                    <a:pt x="5703" y="12002"/>
                    <a:pt x="5715" y="11978"/>
                    <a:pt x="5727" y="11954"/>
                  </a:cubicBezTo>
                  <a:cubicBezTo>
                    <a:pt x="5739" y="11895"/>
                    <a:pt x="5763" y="11847"/>
                    <a:pt x="5775" y="11787"/>
                  </a:cubicBezTo>
                  <a:cubicBezTo>
                    <a:pt x="5798" y="11728"/>
                    <a:pt x="5822" y="11657"/>
                    <a:pt x="5834" y="11597"/>
                  </a:cubicBezTo>
                  <a:lnTo>
                    <a:pt x="5834" y="11585"/>
                  </a:lnTo>
                  <a:lnTo>
                    <a:pt x="5870" y="11490"/>
                  </a:lnTo>
                  <a:cubicBezTo>
                    <a:pt x="5894" y="11418"/>
                    <a:pt x="5906" y="11359"/>
                    <a:pt x="5929" y="11287"/>
                  </a:cubicBezTo>
                  <a:lnTo>
                    <a:pt x="5941" y="11252"/>
                  </a:lnTo>
                  <a:cubicBezTo>
                    <a:pt x="5989" y="11109"/>
                    <a:pt x="6037" y="10954"/>
                    <a:pt x="6084" y="10799"/>
                  </a:cubicBezTo>
                  <a:lnTo>
                    <a:pt x="6132" y="10633"/>
                  </a:lnTo>
                  <a:lnTo>
                    <a:pt x="6179" y="10454"/>
                  </a:lnTo>
                  <a:cubicBezTo>
                    <a:pt x="6215" y="10359"/>
                    <a:pt x="6239" y="10275"/>
                    <a:pt x="6263" y="10180"/>
                  </a:cubicBezTo>
                  <a:lnTo>
                    <a:pt x="6310" y="10049"/>
                  </a:lnTo>
                  <a:lnTo>
                    <a:pt x="6334" y="9942"/>
                  </a:lnTo>
                  <a:lnTo>
                    <a:pt x="6346" y="9918"/>
                  </a:lnTo>
                  <a:lnTo>
                    <a:pt x="6346" y="9906"/>
                  </a:lnTo>
                  <a:cubicBezTo>
                    <a:pt x="6358" y="9882"/>
                    <a:pt x="6358" y="9871"/>
                    <a:pt x="6370" y="9859"/>
                  </a:cubicBezTo>
                  <a:cubicBezTo>
                    <a:pt x="6406" y="9740"/>
                    <a:pt x="6441" y="9621"/>
                    <a:pt x="6489" y="9513"/>
                  </a:cubicBezTo>
                  <a:lnTo>
                    <a:pt x="6549" y="9323"/>
                  </a:lnTo>
                  <a:lnTo>
                    <a:pt x="6620" y="9132"/>
                  </a:lnTo>
                  <a:cubicBezTo>
                    <a:pt x="6632" y="9097"/>
                    <a:pt x="6644" y="9049"/>
                    <a:pt x="6668" y="9013"/>
                  </a:cubicBezTo>
                  <a:lnTo>
                    <a:pt x="6679" y="8954"/>
                  </a:lnTo>
                  <a:lnTo>
                    <a:pt x="6775" y="8704"/>
                  </a:lnTo>
                  <a:lnTo>
                    <a:pt x="6882" y="8406"/>
                  </a:lnTo>
                  <a:lnTo>
                    <a:pt x="6989" y="8120"/>
                  </a:lnTo>
                  <a:cubicBezTo>
                    <a:pt x="7037" y="8001"/>
                    <a:pt x="7084" y="7882"/>
                    <a:pt x="7132" y="7763"/>
                  </a:cubicBezTo>
                  <a:lnTo>
                    <a:pt x="7180" y="7608"/>
                  </a:lnTo>
                  <a:lnTo>
                    <a:pt x="7311" y="7287"/>
                  </a:lnTo>
                  <a:lnTo>
                    <a:pt x="7477" y="6823"/>
                  </a:lnTo>
                  <a:cubicBezTo>
                    <a:pt x="7584" y="6549"/>
                    <a:pt x="7692" y="6263"/>
                    <a:pt x="7799" y="5989"/>
                  </a:cubicBezTo>
                  <a:lnTo>
                    <a:pt x="7930" y="5632"/>
                  </a:lnTo>
                  <a:lnTo>
                    <a:pt x="8049" y="5334"/>
                  </a:lnTo>
                  <a:lnTo>
                    <a:pt x="8108" y="5180"/>
                  </a:lnTo>
                  <a:cubicBezTo>
                    <a:pt x="8215" y="4894"/>
                    <a:pt x="8311" y="4608"/>
                    <a:pt x="8430" y="4334"/>
                  </a:cubicBezTo>
                  <a:cubicBezTo>
                    <a:pt x="8549" y="4013"/>
                    <a:pt x="8668" y="3691"/>
                    <a:pt x="8799" y="3370"/>
                  </a:cubicBezTo>
                  <a:lnTo>
                    <a:pt x="8989" y="2858"/>
                  </a:lnTo>
                  <a:lnTo>
                    <a:pt x="9001" y="2834"/>
                  </a:lnTo>
                  <a:cubicBezTo>
                    <a:pt x="9061" y="2691"/>
                    <a:pt x="9108" y="2548"/>
                    <a:pt x="9168" y="2405"/>
                  </a:cubicBezTo>
                  <a:cubicBezTo>
                    <a:pt x="9204" y="2334"/>
                    <a:pt x="9227" y="2263"/>
                    <a:pt x="9251" y="2191"/>
                  </a:cubicBezTo>
                  <a:lnTo>
                    <a:pt x="9263" y="2179"/>
                  </a:lnTo>
                  <a:cubicBezTo>
                    <a:pt x="9275" y="2155"/>
                    <a:pt x="9275" y="2120"/>
                    <a:pt x="9287" y="2096"/>
                  </a:cubicBezTo>
                  <a:lnTo>
                    <a:pt x="9323" y="2001"/>
                  </a:lnTo>
                  <a:cubicBezTo>
                    <a:pt x="9358" y="1905"/>
                    <a:pt x="9394" y="1798"/>
                    <a:pt x="9430" y="1691"/>
                  </a:cubicBezTo>
                  <a:cubicBezTo>
                    <a:pt x="9430" y="1679"/>
                    <a:pt x="9430" y="1667"/>
                    <a:pt x="9430" y="1667"/>
                  </a:cubicBezTo>
                  <a:cubicBezTo>
                    <a:pt x="9442" y="1655"/>
                    <a:pt x="9454" y="1643"/>
                    <a:pt x="9454" y="1631"/>
                  </a:cubicBezTo>
                  <a:cubicBezTo>
                    <a:pt x="9466" y="1608"/>
                    <a:pt x="9466" y="1596"/>
                    <a:pt x="9454" y="1584"/>
                  </a:cubicBezTo>
                  <a:cubicBezTo>
                    <a:pt x="9454" y="1560"/>
                    <a:pt x="9430" y="1548"/>
                    <a:pt x="9418" y="1548"/>
                  </a:cubicBezTo>
                  <a:cubicBezTo>
                    <a:pt x="9406" y="1536"/>
                    <a:pt x="9382" y="1536"/>
                    <a:pt x="9370" y="1536"/>
                  </a:cubicBezTo>
                  <a:lnTo>
                    <a:pt x="9358" y="1524"/>
                  </a:lnTo>
                  <a:lnTo>
                    <a:pt x="9346" y="1524"/>
                  </a:lnTo>
                  <a:cubicBezTo>
                    <a:pt x="9323" y="1524"/>
                    <a:pt x="9299" y="1512"/>
                    <a:pt x="9275" y="1512"/>
                  </a:cubicBezTo>
                  <a:cubicBezTo>
                    <a:pt x="9239" y="1501"/>
                    <a:pt x="9192" y="1489"/>
                    <a:pt x="9132" y="1477"/>
                  </a:cubicBezTo>
                  <a:cubicBezTo>
                    <a:pt x="9025" y="1465"/>
                    <a:pt x="8942" y="1453"/>
                    <a:pt x="8858" y="1441"/>
                  </a:cubicBezTo>
                  <a:cubicBezTo>
                    <a:pt x="8704" y="1429"/>
                    <a:pt x="8549" y="1417"/>
                    <a:pt x="8406" y="1405"/>
                  </a:cubicBezTo>
                  <a:lnTo>
                    <a:pt x="8263" y="1393"/>
                  </a:lnTo>
                  <a:cubicBezTo>
                    <a:pt x="7894" y="1358"/>
                    <a:pt x="7513" y="1310"/>
                    <a:pt x="7108" y="1250"/>
                  </a:cubicBezTo>
                  <a:cubicBezTo>
                    <a:pt x="7037" y="1239"/>
                    <a:pt x="6965" y="1227"/>
                    <a:pt x="6894" y="1215"/>
                  </a:cubicBezTo>
                  <a:lnTo>
                    <a:pt x="6787" y="1191"/>
                  </a:lnTo>
                  <a:cubicBezTo>
                    <a:pt x="6537" y="1155"/>
                    <a:pt x="6227" y="1108"/>
                    <a:pt x="5929" y="1072"/>
                  </a:cubicBezTo>
                  <a:cubicBezTo>
                    <a:pt x="5572" y="1012"/>
                    <a:pt x="5179" y="965"/>
                    <a:pt x="4763" y="929"/>
                  </a:cubicBezTo>
                  <a:cubicBezTo>
                    <a:pt x="4548" y="905"/>
                    <a:pt x="4346" y="881"/>
                    <a:pt x="4132" y="869"/>
                  </a:cubicBezTo>
                  <a:cubicBezTo>
                    <a:pt x="4024" y="858"/>
                    <a:pt x="3905" y="846"/>
                    <a:pt x="3786" y="834"/>
                  </a:cubicBezTo>
                  <a:lnTo>
                    <a:pt x="3727" y="834"/>
                  </a:lnTo>
                  <a:cubicBezTo>
                    <a:pt x="3691" y="822"/>
                    <a:pt x="3655" y="822"/>
                    <a:pt x="3620" y="822"/>
                  </a:cubicBezTo>
                  <a:lnTo>
                    <a:pt x="3501" y="810"/>
                  </a:lnTo>
                  <a:lnTo>
                    <a:pt x="3477" y="810"/>
                  </a:lnTo>
                  <a:cubicBezTo>
                    <a:pt x="3417" y="798"/>
                    <a:pt x="3346" y="798"/>
                    <a:pt x="3286" y="786"/>
                  </a:cubicBezTo>
                  <a:lnTo>
                    <a:pt x="3120" y="774"/>
                  </a:lnTo>
                  <a:lnTo>
                    <a:pt x="2953" y="762"/>
                  </a:lnTo>
                  <a:cubicBezTo>
                    <a:pt x="2881" y="750"/>
                    <a:pt x="2810" y="739"/>
                    <a:pt x="2739" y="739"/>
                  </a:cubicBezTo>
                  <a:lnTo>
                    <a:pt x="2703" y="727"/>
                  </a:lnTo>
                  <a:lnTo>
                    <a:pt x="2667" y="727"/>
                  </a:lnTo>
                  <a:cubicBezTo>
                    <a:pt x="2584" y="715"/>
                    <a:pt x="2500" y="703"/>
                    <a:pt x="2429" y="691"/>
                  </a:cubicBezTo>
                  <a:cubicBezTo>
                    <a:pt x="2262" y="667"/>
                    <a:pt x="2096" y="643"/>
                    <a:pt x="1929" y="619"/>
                  </a:cubicBezTo>
                  <a:cubicBezTo>
                    <a:pt x="1846" y="608"/>
                    <a:pt x="1762" y="596"/>
                    <a:pt x="1667" y="572"/>
                  </a:cubicBezTo>
                  <a:lnTo>
                    <a:pt x="1643" y="572"/>
                  </a:lnTo>
                  <a:lnTo>
                    <a:pt x="1524" y="548"/>
                  </a:lnTo>
                  <a:cubicBezTo>
                    <a:pt x="1453" y="536"/>
                    <a:pt x="1393" y="524"/>
                    <a:pt x="1322" y="512"/>
                  </a:cubicBezTo>
                  <a:lnTo>
                    <a:pt x="1262" y="500"/>
                  </a:lnTo>
                  <a:cubicBezTo>
                    <a:pt x="1203" y="488"/>
                    <a:pt x="1143" y="477"/>
                    <a:pt x="1084" y="465"/>
                  </a:cubicBezTo>
                  <a:lnTo>
                    <a:pt x="1024" y="453"/>
                  </a:lnTo>
                  <a:cubicBezTo>
                    <a:pt x="976" y="441"/>
                    <a:pt x="929" y="429"/>
                    <a:pt x="881" y="417"/>
                  </a:cubicBezTo>
                  <a:cubicBezTo>
                    <a:pt x="881" y="405"/>
                    <a:pt x="881" y="393"/>
                    <a:pt x="881" y="381"/>
                  </a:cubicBezTo>
                  <a:cubicBezTo>
                    <a:pt x="869" y="298"/>
                    <a:pt x="869" y="203"/>
                    <a:pt x="822" y="119"/>
                  </a:cubicBezTo>
                  <a:cubicBezTo>
                    <a:pt x="798" y="84"/>
                    <a:pt x="762" y="60"/>
                    <a:pt x="726" y="48"/>
                  </a:cubicBezTo>
                  <a:cubicBezTo>
                    <a:pt x="714" y="36"/>
                    <a:pt x="691" y="36"/>
                    <a:pt x="679" y="36"/>
                  </a:cubicBezTo>
                  <a:cubicBezTo>
                    <a:pt x="655" y="36"/>
                    <a:pt x="643" y="36"/>
                    <a:pt x="619" y="48"/>
                  </a:cubicBezTo>
                  <a:cubicBezTo>
                    <a:pt x="560" y="12"/>
                    <a:pt x="512" y="0"/>
                    <a:pt x="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5888225" y="2099500"/>
              <a:ext cx="173850" cy="254225"/>
            </a:xfrm>
            <a:custGeom>
              <a:avLst/>
              <a:gdLst/>
              <a:ahLst/>
              <a:cxnLst/>
              <a:rect l="l" t="t" r="r" b="b"/>
              <a:pathLst>
                <a:path w="6954" h="10169" extrusionOk="0">
                  <a:moveTo>
                    <a:pt x="6882" y="0"/>
                  </a:moveTo>
                  <a:cubicBezTo>
                    <a:pt x="6858" y="0"/>
                    <a:pt x="6835" y="12"/>
                    <a:pt x="6823" y="24"/>
                  </a:cubicBezTo>
                  <a:cubicBezTo>
                    <a:pt x="6739" y="119"/>
                    <a:pt x="6680" y="215"/>
                    <a:pt x="6608" y="322"/>
                  </a:cubicBezTo>
                  <a:cubicBezTo>
                    <a:pt x="6549" y="417"/>
                    <a:pt x="6477" y="524"/>
                    <a:pt x="6406" y="619"/>
                  </a:cubicBezTo>
                  <a:cubicBezTo>
                    <a:pt x="6370" y="691"/>
                    <a:pt x="6323" y="750"/>
                    <a:pt x="6275" y="822"/>
                  </a:cubicBezTo>
                  <a:lnTo>
                    <a:pt x="6239" y="869"/>
                  </a:lnTo>
                  <a:lnTo>
                    <a:pt x="6216" y="893"/>
                  </a:lnTo>
                  <a:cubicBezTo>
                    <a:pt x="6192" y="917"/>
                    <a:pt x="6168" y="953"/>
                    <a:pt x="6144" y="989"/>
                  </a:cubicBezTo>
                  <a:lnTo>
                    <a:pt x="6144" y="1000"/>
                  </a:lnTo>
                  <a:lnTo>
                    <a:pt x="6120" y="1036"/>
                  </a:lnTo>
                  <a:lnTo>
                    <a:pt x="6108" y="1048"/>
                  </a:lnTo>
                  <a:cubicBezTo>
                    <a:pt x="6096" y="1072"/>
                    <a:pt x="6073" y="1096"/>
                    <a:pt x="6049" y="1119"/>
                  </a:cubicBezTo>
                  <a:lnTo>
                    <a:pt x="6013" y="1191"/>
                  </a:lnTo>
                  <a:lnTo>
                    <a:pt x="5954" y="1274"/>
                  </a:lnTo>
                  <a:cubicBezTo>
                    <a:pt x="5942" y="1310"/>
                    <a:pt x="5918" y="1346"/>
                    <a:pt x="5906" y="1370"/>
                  </a:cubicBezTo>
                  <a:lnTo>
                    <a:pt x="5894" y="1381"/>
                  </a:lnTo>
                  <a:lnTo>
                    <a:pt x="5870" y="1429"/>
                  </a:lnTo>
                  <a:lnTo>
                    <a:pt x="5823" y="1500"/>
                  </a:lnTo>
                  <a:lnTo>
                    <a:pt x="5823" y="1512"/>
                  </a:lnTo>
                  <a:cubicBezTo>
                    <a:pt x="5775" y="1572"/>
                    <a:pt x="5739" y="1643"/>
                    <a:pt x="5704" y="1703"/>
                  </a:cubicBezTo>
                  <a:cubicBezTo>
                    <a:pt x="5668" y="1762"/>
                    <a:pt x="5620" y="1822"/>
                    <a:pt x="5584" y="1881"/>
                  </a:cubicBezTo>
                  <a:lnTo>
                    <a:pt x="5573" y="1905"/>
                  </a:lnTo>
                  <a:lnTo>
                    <a:pt x="5537" y="1965"/>
                  </a:lnTo>
                  <a:cubicBezTo>
                    <a:pt x="5477" y="2060"/>
                    <a:pt x="5418" y="2143"/>
                    <a:pt x="5370" y="2239"/>
                  </a:cubicBezTo>
                  <a:lnTo>
                    <a:pt x="5323" y="2310"/>
                  </a:lnTo>
                  <a:cubicBezTo>
                    <a:pt x="5227" y="2477"/>
                    <a:pt x="5120" y="2643"/>
                    <a:pt x="5013" y="2810"/>
                  </a:cubicBezTo>
                  <a:cubicBezTo>
                    <a:pt x="4989" y="2834"/>
                    <a:pt x="4977" y="2858"/>
                    <a:pt x="4953" y="2894"/>
                  </a:cubicBezTo>
                  <a:lnTo>
                    <a:pt x="4942" y="2905"/>
                  </a:lnTo>
                  <a:cubicBezTo>
                    <a:pt x="4906" y="2965"/>
                    <a:pt x="4870" y="3013"/>
                    <a:pt x="4834" y="3072"/>
                  </a:cubicBezTo>
                  <a:cubicBezTo>
                    <a:pt x="4799" y="3120"/>
                    <a:pt x="4763" y="3179"/>
                    <a:pt x="4727" y="3227"/>
                  </a:cubicBezTo>
                  <a:cubicBezTo>
                    <a:pt x="4727" y="3239"/>
                    <a:pt x="4715" y="3251"/>
                    <a:pt x="4715" y="3263"/>
                  </a:cubicBezTo>
                  <a:lnTo>
                    <a:pt x="4703" y="3275"/>
                  </a:lnTo>
                  <a:cubicBezTo>
                    <a:pt x="4680" y="3310"/>
                    <a:pt x="4656" y="3346"/>
                    <a:pt x="4632" y="3382"/>
                  </a:cubicBezTo>
                  <a:cubicBezTo>
                    <a:pt x="4596" y="3441"/>
                    <a:pt x="4561" y="3513"/>
                    <a:pt x="4525" y="3572"/>
                  </a:cubicBezTo>
                  <a:lnTo>
                    <a:pt x="4489" y="3632"/>
                  </a:lnTo>
                  <a:cubicBezTo>
                    <a:pt x="4430" y="3739"/>
                    <a:pt x="4370" y="3834"/>
                    <a:pt x="4311" y="3941"/>
                  </a:cubicBezTo>
                  <a:cubicBezTo>
                    <a:pt x="4287" y="3989"/>
                    <a:pt x="4251" y="4048"/>
                    <a:pt x="4215" y="4096"/>
                  </a:cubicBezTo>
                  <a:lnTo>
                    <a:pt x="4215" y="4108"/>
                  </a:lnTo>
                  <a:cubicBezTo>
                    <a:pt x="4191" y="4132"/>
                    <a:pt x="4168" y="4167"/>
                    <a:pt x="4156" y="4203"/>
                  </a:cubicBezTo>
                  <a:cubicBezTo>
                    <a:pt x="4084" y="4310"/>
                    <a:pt x="4025" y="4406"/>
                    <a:pt x="3965" y="4513"/>
                  </a:cubicBezTo>
                  <a:lnTo>
                    <a:pt x="3930" y="4572"/>
                  </a:lnTo>
                  <a:cubicBezTo>
                    <a:pt x="3882" y="4644"/>
                    <a:pt x="3846" y="4703"/>
                    <a:pt x="3810" y="4751"/>
                  </a:cubicBezTo>
                  <a:lnTo>
                    <a:pt x="3763" y="4846"/>
                  </a:lnTo>
                  <a:lnTo>
                    <a:pt x="3703" y="4929"/>
                  </a:lnTo>
                  <a:cubicBezTo>
                    <a:pt x="3679" y="4953"/>
                    <a:pt x="3668" y="4989"/>
                    <a:pt x="3644" y="5013"/>
                  </a:cubicBezTo>
                  <a:lnTo>
                    <a:pt x="3644" y="5025"/>
                  </a:lnTo>
                  <a:lnTo>
                    <a:pt x="3620" y="5060"/>
                  </a:lnTo>
                  <a:cubicBezTo>
                    <a:pt x="3596" y="5096"/>
                    <a:pt x="3560" y="5132"/>
                    <a:pt x="3537" y="5168"/>
                  </a:cubicBezTo>
                  <a:lnTo>
                    <a:pt x="3525" y="5191"/>
                  </a:lnTo>
                  <a:lnTo>
                    <a:pt x="3501" y="5215"/>
                  </a:lnTo>
                  <a:cubicBezTo>
                    <a:pt x="3477" y="5251"/>
                    <a:pt x="3465" y="5287"/>
                    <a:pt x="3441" y="5310"/>
                  </a:cubicBezTo>
                  <a:lnTo>
                    <a:pt x="3406" y="5358"/>
                  </a:lnTo>
                  <a:lnTo>
                    <a:pt x="3406" y="5370"/>
                  </a:lnTo>
                  <a:cubicBezTo>
                    <a:pt x="3358" y="5441"/>
                    <a:pt x="3310" y="5513"/>
                    <a:pt x="3263" y="5584"/>
                  </a:cubicBezTo>
                  <a:cubicBezTo>
                    <a:pt x="3203" y="5691"/>
                    <a:pt x="3144" y="5799"/>
                    <a:pt x="3072" y="5906"/>
                  </a:cubicBezTo>
                  <a:cubicBezTo>
                    <a:pt x="3048" y="5942"/>
                    <a:pt x="3025" y="5977"/>
                    <a:pt x="3001" y="6013"/>
                  </a:cubicBezTo>
                  <a:lnTo>
                    <a:pt x="2977" y="6061"/>
                  </a:lnTo>
                  <a:cubicBezTo>
                    <a:pt x="2953" y="6084"/>
                    <a:pt x="2941" y="6120"/>
                    <a:pt x="2917" y="6144"/>
                  </a:cubicBezTo>
                  <a:cubicBezTo>
                    <a:pt x="2810" y="6323"/>
                    <a:pt x="2691" y="6489"/>
                    <a:pt x="2548" y="6704"/>
                  </a:cubicBezTo>
                  <a:cubicBezTo>
                    <a:pt x="2417" y="6894"/>
                    <a:pt x="2286" y="7073"/>
                    <a:pt x="2167" y="7263"/>
                  </a:cubicBezTo>
                  <a:cubicBezTo>
                    <a:pt x="2096" y="7346"/>
                    <a:pt x="2036" y="7430"/>
                    <a:pt x="1977" y="7513"/>
                  </a:cubicBezTo>
                  <a:cubicBezTo>
                    <a:pt x="1917" y="7596"/>
                    <a:pt x="1870" y="7680"/>
                    <a:pt x="1810" y="7751"/>
                  </a:cubicBezTo>
                  <a:lnTo>
                    <a:pt x="1786" y="7799"/>
                  </a:lnTo>
                  <a:cubicBezTo>
                    <a:pt x="1727" y="7882"/>
                    <a:pt x="1679" y="7954"/>
                    <a:pt x="1632" y="8037"/>
                  </a:cubicBezTo>
                  <a:lnTo>
                    <a:pt x="1608" y="8073"/>
                  </a:lnTo>
                  <a:cubicBezTo>
                    <a:pt x="1584" y="8108"/>
                    <a:pt x="1548" y="8156"/>
                    <a:pt x="1524" y="8204"/>
                  </a:cubicBezTo>
                  <a:cubicBezTo>
                    <a:pt x="1477" y="8263"/>
                    <a:pt x="1429" y="8335"/>
                    <a:pt x="1382" y="8406"/>
                  </a:cubicBezTo>
                  <a:cubicBezTo>
                    <a:pt x="1358" y="8442"/>
                    <a:pt x="1334" y="8478"/>
                    <a:pt x="1298" y="8513"/>
                  </a:cubicBezTo>
                  <a:cubicBezTo>
                    <a:pt x="1286" y="8537"/>
                    <a:pt x="1263" y="8573"/>
                    <a:pt x="1239" y="8597"/>
                  </a:cubicBezTo>
                  <a:lnTo>
                    <a:pt x="1227" y="8609"/>
                  </a:lnTo>
                  <a:lnTo>
                    <a:pt x="1215" y="8620"/>
                  </a:lnTo>
                  <a:cubicBezTo>
                    <a:pt x="1155" y="8692"/>
                    <a:pt x="1084" y="8763"/>
                    <a:pt x="1024" y="8847"/>
                  </a:cubicBezTo>
                  <a:cubicBezTo>
                    <a:pt x="953" y="8942"/>
                    <a:pt x="882" y="9037"/>
                    <a:pt x="822" y="9120"/>
                  </a:cubicBezTo>
                  <a:cubicBezTo>
                    <a:pt x="798" y="9156"/>
                    <a:pt x="774" y="9192"/>
                    <a:pt x="751" y="9228"/>
                  </a:cubicBezTo>
                  <a:cubicBezTo>
                    <a:pt x="715" y="9287"/>
                    <a:pt x="679" y="9335"/>
                    <a:pt x="643" y="9382"/>
                  </a:cubicBezTo>
                  <a:lnTo>
                    <a:pt x="631" y="9394"/>
                  </a:lnTo>
                  <a:lnTo>
                    <a:pt x="631" y="9406"/>
                  </a:lnTo>
                  <a:cubicBezTo>
                    <a:pt x="572" y="9478"/>
                    <a:pt x="524" y="9561"/>
                    <a:pt x="453" y="9644"/>
                  </a:cubicBezTo>
                  <a:cubicBezTo>
                    <a:pt x="441" y="9656"/>
                    <a:pt x="429" y="9668"/>
                    <a:pt x="429" y="9680"/>
                  </a:cubicBezTo>
                  <a:cubicBezTo>
                    <a:pt x="370" y="9740"/>
                    <a:pt x="310" y="9799"/>
                    <a:pt x="250" y="9847"/>
                  </a:cubicBezTo>
                  <a:cubicBezTo>
                    <a:pt x="215" y="9882"/>
                    <a:pt x="191" y="9906"/>
                    <a:pt x="155" y="9930"/>
                  </a:cubicBezTo>
                  <a:lnTo>
                    <a:pt x="120" y="9966"/>
                  </a:lnTo>
                  <a:cubicBezTo>
                    <a:pt x="108" y="9978"/>
                    <a:pt x="84" y="10002"/>
                    <a:pt x="60" y="10013"/>
                  </a:cubicBezTo>
                  <a:cubicBezTo>
                    <a:pt x="24" y="10037"/>
                    <a:pt x="0" y="10085"/>
                    <a:pt x="24" y="10121"/>
                  </a:cubicBezTo>
                  <a:cubicBezTo>
                    <a:pt x="36" y="10144"/>
                    <a:pt x="48" y="10156"/>
                    <a:pt x="72" y="10168"/>
                  </a:cubicBezTo>
                  <a:lnTo>
                    <a:pt x="96" y="10168"/>
                  </a:lnTo>
                  <a:cubicBezTo>
                    <a:pt x="108" y="10168"/>
                    <a:pt x="120" y="10168"/>
                    <a:pt x="131" y="10156"/>
                  </a:cubicBezTo>
                  <a:cubicBezTo>
                    <a:pt x="155" y="10156"/>
                    <a:pt x="179" y="10133"/>
                    <a:pt x="203" y="10109"/>
                  </a:cubicBezTo>
                  <a:lnTo>
                    <a:pt x="215" y="10109"/>
                  </a:lnTo>
                  <a:lnTo>
                    <a:pt x="239" y="10085"/>
                  </a:lnTo>
                  <a:lnTo>
                    <a:pt x="250" y="10073"/>
                  </a:lnTo>
                  <a:cubicBezTo>
                    <a:pt x="250" y="10073"/>
                    <a:pt x="262" y="10061"/>
                    <a:pt x="274" y="10061"/>
                  </a:cubicBezTo>
                  <a:cubicBezTo>
                    <a:pt x="310" y="10025"/>
                    <a:pt x="358" y="9990"/>
                    <a:pt x="393" y="9954"/>
                  </a:cubicBezTo>
                  <a:cubicBezTo>
                    <a:pt x="465" y="9894"/>
                    <a:pt x="536" y="9811"/>
                    <a:pt x="608" y="9716"/>
                  </a:cubicBezTo>
                  <a:cubicBezTo>
                    <a:pt x="715" y="9585"/>
                    <a:pt x="810" y="9442"/>
                    <a:pt x="905" y="9311"/>
                  </a:cubicBezTo>
                  <a:lnTo>
                    <a:pt x="917" y="9287"/>
                  </a:lnTo>
                  <a:lnTo>
                    <a:pt x="989" y="9192"/>
                  </a:lnTo>
                  <a:cubicBezTo>
                    <a:pt x="1060" y="9085"/>
                    <a:pt x="1132" y="8990"/>
                    <a:pt x="1179" y="8918"/>
                  </a:cubicBezTo>
                  <a:cubicBezTo>
                    <a:pt x="1203" y="8894"/>
                    <a:pt x="1215" y="8870"/>
                    <a:pt x="1239" y="8847"/>
                  </a:cubicBezTo>
                  <a:lnTo>
                    <a:pt x="1251" y="8835"/>
                  </a:lnTo>
                  <a:cubicBezTo>
                    <a:pt x="1263" y="8823"/>
                    <a:pt x="1274" y="8811"/>
                    <a:pt x="1286" y="8799"/>
                  </a:cubicBezTo>
                  <a:cubicBezTo>
                    <a:pt x="1298" y="8775"/>
                    <a:pt x="1322" y="8751"/>
                    <a:pt x="1346" y="8728"/>
                  </a:cubicBezTo>
                  <a:cubicBezTo>
                    <a:pt x="1358" y="8716"/>
                    <a:pt x="1370" y="8692"/>
                    <a:pt x="1382" y="8680"/>
                  </a:cubicBezTo>
                  <a:cubicBezTo>
                    <a:pt x="1501" y="8537"/>
                    <a:pt x="1608" y="8370"/>
                    <a:pt x="1715" y="8216"/>
                  </a:cubicBezTo>
                  <a:lnTo>
                    <a:pt x="1739" y="8168"/>
                  </a:lnTo>
                  <a:lnTo>
                    <a:pt x="1786" y="8097"/>
                  </a:lnTo>
                  <a:cubicBezTo>
                    <a:pt x="1834" y="8025"/>
                    <a:pt x="1870" y="7966"/>
                    <a:pt x="1905" y="7906"/>
                  </a:cubicBezTo>
                  <a:lnTo>
                    <a:pt x="2025" y="7727"/>
                  </a:lnTo>
                  <a:cubicBezTo>
                    <a:pt x="2036" y="7704"/>
                    <a:pt x="2060" y="7680"/>
                    <a:pt x="2084" y="7656"/>
                  </a:cubicBezTo>
                  <a:lnTo>
                    <a:pt x="2084" y="7644"/>
                  </a:lnTo>
                  <a:lnTo>
                    <a:pt x="2108" y="7608"/>
                  </a:lnTo>
                  <a:lnTo>
                    <a:pt x="2179" y="7513"/>
                  </a:lnTo>
                  <a:cubicBezTo>
                    <a:pt x="2215" y="7454"/>
                    <a:pt x="2251" y="7406"/>
                    <a:pt x="2286" y="7346"/>
                  </a:cubicBezTo>
                  <a:cubicBezTo>
                    <a:pt x="2334" y="7299"/>
                    <a:pt x="2370" y="7239"/>
                    <a:pt x="2406" y="7192"/>
                  </a:cubicBezTo>
                  <a:lnTo>
                    <a:pt x="2465" y="7096"/>
                  </a:lnTo>
                  <a:lnTo>
                    <a:pt x="2501" y="7037"/>
                  </a:lnTo>
                  <a:lnTo>
                    <a:pt x="2572" y="6954"/>
                  </a:lnTo>
                  <a:cubicBezTo>
                    <a:pt x="2667" y="6811"/>
                    <a:pt x="2763" y="6668"/>
                    <a:pt x="2858" y="6513"/>
                  </a:cubicBezTo>
                  <a:cubicBezTo>
                    <a:pt x="2965" y="6358"/>
                    <a:pt x="3084" y="6180"/>
                    <a:pt x="3191" y="6001"/>
                  </a:cubicBezTo>
                  <a:lnTo>
                    <a:pt x="3239" y="5930"/>
                  </a:lnTo>
                  <a:cubicBezTo>
                    <a:pt x="3287" y="5858"/>
                    <a:pt x="3334" y="5775"/>
                    <a:pt x="3382" y="5691"/>
                  </a:cubicBezTo>
                  <a:lnTo>
                    <a:pt x="3394" y="5668"/>
                  </a:lnTo>
                  <a:cubicBezTo>
                    <a:pt x="3418" y="5644"/>
                    <a:pt x="3429" y="5608"/>
                    <a:pt x="3453" y="5572"/>
                  </a:cubicBezTo>
                  <a:lnTo>
                    <a:pt x="3560" y="5406"/>
                  </a:lnTo>
                  <a:cubicBezTo>
                    <a:pt x="3584" y="5370"/>
                    <a:pt x="3608" y="5346"/>
                    <a:pt x="3632" y="5310"/>
                  </a:cubicBezTo>
                  <a:lnTo>
                    <a:pt x="3656" y="5275"/>
                  </a:lnTo>
                  <a:cubicBezTo>
                    <a:pt x="3679" y="5239"/>
                    <a:pt x="3703" y="5191"/>
                    <a:pt x="3739" y="5156"/>
                  </a:cubicBezTo>
                  <a:lnTo>
                    <a:pt x="3763" y="5120"/>
                  </a:lnTo>
                  <a:cubicBezTo>
                    <a:pt x="3787" y="5084"/>
                    <a:pt x="3810" y="5060"/>
                    <a:pt x="3822" y="5025"/>
                  </a:cubicBezTo>
                  <a:lnTo>
                    <a:pt x="3941" y="4858"/>
                  </a:lnTo>
                  <a:cubicBezTo>
                    <a:pt x="3977" y="4787"/>
                    <a:pt x="4013" y="4727"/>
                    <a:pt x="4049" y="4668"/>
                  </a:cubicBezTo>
                  <a:lnTo>
                    <a:pt x="4084" y="4608"/>
                  </a:lnTo>
                  <a:cubicBezTo>
                    <a:pt x="4144" y="4513"/>
                    <a:pt x="4203" y="4406"/>
                    <a:pt x="4263" y="4310"/>
                  </a:cubicBezTo>
                  <a:cubicBezTo>
                    <a:pt x="4287" y="4263"/>
                    <a:pt x="4322" y="4227"/>
                    <a:pt x="4346" y="4179"/>
                  </a:cubicBezTo>
                  <a:lnTo>
                    <a:pt x="4370" y="4144"/>
                  </a:lnTo>
                  <a:lnTo>
                    <a:pt x="4382" y="4132"/>
                  </a:lnTo>
                  <a:cubicBezTo>
                    <a:pt x="4394" y="4096"/>
                    <a:pt x="4418" y="4060"/>
                    <a:pt x="4441" y="4037"/>
                  </a:cubicBezTo>
                  <a:cubicBezTo>
                    <a:pt x="4489" y="3929"/>
                    <a:pt x="4549" y="3834"/>
                    <a:pt x="4608" y="3727"/>
                  </a:cubicBezTo>
                  <a:lnTo>
                    <a:pt x="4644" y="3667"/>
                  </a:lnTo>
                  <a:cubicBezTo>
                    <a:pt x="4680" y="3596"/>
                    <a:pt x="4715" y="3536"/>
                    <a:pt x="4751" y="3477"/>
                  </a:cubicBezTo>
                  <a:lnTo>
                    <a:pt x="4799" y="3417"/>
                  </a:lnTo>
                  <a:cubicBezTo>
                    <a:pt x="4811" y="3382"/>
                    <a:pt x="4834" y="3346"/>
                    <a:pt x="4858" y="3310"/>
                  </a:cubicBezTo>
                  <a:cubicBezTo>
                    <a:pt x="4882" y="3275"/>
                    <a:pt x="4894" y="3251"/>
                    <a:pt x="4918" y="3215"/>
                  </a:cubicBezTo>
                  <a:lnTo>
                    <a:pt x="4930" y="3203"/>
                  </a:lnTo>
                  <a:cubicBezTo>
                    <a:pt x="4942" y="3191"/>
                    <a:pt x="4942" y="3179"/>
                    <a:pt x="4953" y="3167"/>
                  </a:cubicBezTo>
                  <a:cubicBezTo>
                    <a:pt x="4989" y="3120"/>
                    <a:pt x="5013" y="3072"/>
                    <a:pt x="5049" y="3024"/>
                  </a:cubicBezTo>
                  <a:lnTo>
                    <a:pt x="5061" y="3001"/>
                  </a:lnTo>
                  <a:cubicBezTo>
                    <a:pt x="5084" y="2977"/>
                    <a:pt x="5108" y="2941"/>
                    <a:pt x="5120" y="2905"/>
                  </a:cubicBezTo>
                  <a:cubicBezTo>
                    <a:pt x="5192" y="2810"/>
                    <a:pt x="5251" y="2727"/>
                    <a:pt x="5299" y="2655"/>
                  </a:cubicBezTo>
                  <a:cubicBezTo>
                    <a:pt x="5334" y="2584"/>
                    <a:pt x="5370" y="2524"/>
                    <a:pt x="5406" y="2465"/>
                  </a:cubicBezTo>
                  <a:cubicBezTo>
                    <a:pt x="5477" y="2334"/>
                    <a:pt x="5561" y="2203"/>
                    <a:pt x="5644" y="2072"/>
                  </a:cubicBezTo>
                  <a:lnTo>
                    <a:pt x="5704" y="1977"/>
                  </a:lnTo>
                  <a:cubicBezTo>
                    <a:pt x="5739" y="1917"/>
                    <a:pt x="5775" y="1858"/>
                    <a:pt x="5823" y="1798"/>
                  </a:cubicBezTo>
                  <a:cubicBezTo>
                    <a:pt x="5858" y="1727"/>
                    <a:pt x="5906" y="1655"/>
                    <a:pt x="5942" y="1584"/>
                  </a:cubicBezTo>
                  <a:lnTo>
                    <a:pt x="5989" y="1524"/>
                  </a:lnTo>
                  <a:lnTo>
                    <a:pt x="6013" y="1465"/>
                  </a:lnTo>
                  <a:lnTo>
                    <a:pt x="6073" y="1358"/>
                  </a:lnTo>
                  <a:cubicBezTo>
                    <a:pt x="6096" y="1334"/>
                    <a:pt x="6120" y="1298"/>
                    <a:pt x="6144" y="1262"/>
                  </a:cubicBezTo>
                  <a:lnTo>
                    <a:pt x="6168" y="1215"/>
                  </a:lnTo>
                  <a:cubicBezTo>
                    <a:pt x="6192" y="1179"/>
                    <a:pt x="6216" y="1155"/>
                    <a:pt x="6239" y="1119"/>
                  </a:cubicBezTo>
                  <a:lnTo>
                    <a:pt x="6263" y="1084"/>
                  </a:lnTo>
                  <a:cubicBezTo>
                    <a:pt x="6287" y="1048"/>
                    <a:pt x="6311" y="1000"/>
                    <a:pt x="6346" y="965"/>
                  </a:cubicBezTo>
                  <a:lnTo>
                    <a:pt x="6394" y="893"/>
                  </a:lnTo>
                  <a:cubicBezTo>
                    <a:pt x="6442" y="834"/>
                    <a:pt x="6477" y="774"/>
                    <a:pt x="6525" y="715"/>
                  </a:cubicBezTo>
                  <a:cubicBezTo>
                    <a:pt x="6585" y="608"/>
                    <a:pt x="6656" y="512"/>
                    <a:pt x="6716" y="417"/>
                  </a:cubicBezTo>
                  <a:cubicBezTo>
                    <a:pt x="6787" y="298"/>
                    <a:pt x="6870" y="203"/>
                    <a:pt x="6942" y="107"/>
                  </a:cubicBezTo>
                  <a:cubicBezTo>
                    <a:pt x="6942" y="96"/>
                    <a:pt x="6954" y="72"/>
                    <a:pt x="6942" y="60"/>
                  </a:cubicBezTo>
                  <a:cubicBezTo>
                    <a:pt x="6942" y="36"/>
                    <a:pt x="6930" y="12"/>
                    <a:pt x="6918" y="12"/>
                  </a:cubicBezTo>
                  <a:cubicBezTo>
                    <a:pt x="6906" y="0"/>
                    <a:pt x="6894" y="0"/>
                    <a:pt x="6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5824825" y="2032525"/>
              <a:ext cx="15200" cy="14950"/>
            </a:xfrm>
            <a:custGeom>
              <a:avLst/>
              <a:gdLst/>
              <a:ahLst/>
              <a:cxnLst/>
              <a:rect l="l" t="t" r="r" b="b"/>
              <a:pathLst>
                <a:path w="608" h="598" extrusionOk="0">
                  <a:moveTo>
                    <a:pt x="286" y="274"/>
                  </a:moveTo>
                  <a:lnTo>
                    <a:pt x="286" y="274"/>
                  </a:lnTo>
                  <a:cubicBezTo>
                    <a:pt x="286" y="286"/>
                    <a:pt x="298" y="286"/>
                    <a:pt x="298" y="286"/>
                  </a:cubicBezTo>
                  <a:cubicBezTo>
                    <a:pt x="286" y="286"/>
                    <a:pt x="286" y="286"/>
                    <a:pt x="286" y="274"/>
                  </a:cubicBezTo>
                  <a:close/>
                  <a:moveTo>
                    <a:pt x="298" y="0"/>
                  </a:moveTo>
                  <a:cubicBezTo>
                    <a:pt x="250" y="0"/>
                    <a:pt x="191" y="12"/>
                    <a:pt x="155" y="48"/>
                  </a:cubicBezTo>
                  <a:cubicBezTo>
                    <a:pt x="131" y="60"/>
                    <a:pt x="108" y="72"/>
                    <a:pt x="96" y="96"/>
                  </a:cubicBezTo>
                  <a:cubicBezTo>
                    <a:pt x="72" y="119"/>
                    <a:pt x="48" y="155"/>
                    <a:pt x="36" y="191"/>
                  </a:cubicBezTo>
                  <a:cubicBezTo>
                    <a:pt x="0" y="250"/>
                    <a:pt x="0" y="310"/>
                    <a:pt x="12" y="381"/>
                  </a:cubicBezTo>
                  <a:cubicBezTo>
                    <a:pt x="12" y="405"/>
                    <a:pt x="24" y="429"/>
                    <a:pt x="36" y="453"/>
                  </a:cubicBezTo>
                  <a:cubicBezTo>
                    <a:pt x="60" y="489"/>
                    <a:pt x="84" y="512"/>
                    <a:pt x="119" y="536"/>
                  </a:cubicBezTo>
                  <a:cubicBezTo>
                    <a:pt x="167" y="572"/>
                    <a:pt x="227" y="596"/>
                    <a:pt x="286" y="596"/>
                  </a:cubicBezTo>
                  <a:cubicBezTo>
                    <a:pt x="292" y="597"/>
                    <a:pt x="299" y="598"/>
                    <a:pt x="305" y="598"/>
                  </a:cubicBezTo>
                  <a:cubicBezTo>
                    <a:pt x="360" y="598"/>
                    <a:pt x="418" y="554"/>
                    <a:pt x="429" y="500"/>
                  </a:cubicBezTo>
                  <a:cubicBezTo>
                    <a:pt x="489" y="465"/>
                    <a:pt x="536" y="417"/>
                    <a:pt x="560" y="358"/>
                  </a:cubicBezTo>
                  <a:cubicBezTo>
                    <a:pt x="608" y="250"/>
                    <a:pt x="560" y="131"/>
                    <a:pt x="477" y="60"/>
                  </a:cubicBezTo>
                  <a:cubicBezTo>
                    <a:pt x="417" y="24"/>
                    <a:pt x="358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6050450" y="2092350"/>
              <a:ext cx="14900" cy="14025"/>
            </a:xfrm>
            <a:custGeom>
              <a:avLst/>
              <a:gdLst/>
              <a:ahLst/>
              <a:cxnLst/>
              <a:rect l="l" t="t" r="r" b="b"/>
              <a:pathLst>
                <a:path w="596" h="561" extrusionOk="0">
                  <a:moveTo>
                    <a:pt x="274" y="1"/>
                  </a:moveTo>
                  <a:cubicBezTo>
                    <a:pt x="262" y="1"/>
                    <a:pt x="250" y="1"/>
                    <a:pt x="238" y="12"/>
                  </a:cubicBezTo>
                  <a:cubicBezTo>
                    <a:pt x="227" y="12"/>
                    <a:pt x="203" y="12"/>
                    <a:pt x="191" y="24"/>
                  </a:cubicBezTo>
                  <a:cubicBezTo>
                    <a:pt x="167" y="36"/>
                    <a:pt x="143" y="48"/>
                    <a:pt x="131" y="72"/>
                  </a:cubicBezTo>
                  <a:cubicBezTo>
                    <a:pt x="119" y="72"/>
                    <a:pt x="108" y="84"/>
                    <a:pt x="96" y="96"/>
                  </a:cubicBezTo>
                  <a:cubicBezTo>
                    <a:pt x="96" y="108"/>
                    <a:pt x="84" y="108"/>
                    <a:pt x="84" y="108"/>
                  </a:cubicBezTo>
                  <a:cubicBezTo>
                    <a:pt x="48" y="143"/>
                    <a:pt x="36" y="179"/>
                    <a:pt x="24" y="215"/>
                  </a:cubicBezTo>
                  <a:cubicBezTo>
                    <a:pt x="24" y="227"/>
                    <a:pt x="24" y="239"/>
                    <a:pt x="12" y="262"/>
                  </a:cubicBezTo>
                  <a:cubicBezTo>
                    <a:pt x="0" y="334"/>
                    <a:pt x="12" y="417"/>
                    <a:pt x="60" y="477"/>
                  </a:cubicBezTo>
                  <a:cubicBezTo>
                    <a:pt x="84" y="501"/>
                    <a:pt x="108" y="536"/>
                    <a:pt x="143" y="536"/>
                  </a:cubicBezTo>
                  <a:cubicBezTo>
                    <a:pt x="167" y="548"/>
                    <a:pt x="179" y="548"/>
                    <a:pt x="203" y="560"/>
                  </a:cubicBezTo>
                  <a:lnTo>
                    <a:pt x="215" y="560"/>
                  </a:lnTo>
                  <a:cubicBezTo>
                    <a:pt x="250" y="560"/>
                    <a:pt x="286" y="560"/>
                    <a:pt x="310" y="548"/>
                  </a:cubicBezTo>
                  <a:cubicBezTo>
                    <a:pt x="358" y="536"/>
                    <a:pt x="393" y="524"/>
                    <a:pt x="417" y="489"/>
                  </a:cubicBezTo>
                  <a:cubicBezTo>
                    <a:pt x="429" y="489"/>
                    <a:pt x="429" y="489"/>
                    <a:pt x="441" y="477"/>
                  </a:cubicBezTo>
                  <a:cubicBezTo>
                    <a:pt x="465" y="465"/>
                    <a:pt x="500" y="453"/>
                    <a:pt x="524" y="429"/>
                  </a:cubicBezTo>
                  <a:cubicBezTo>
                    <a:pt x="548" y="405"/>
                    <a:pt x="572" y="370"/>
                    <a:pt x="584" y="334"/>
                  </a:cubicBezTo>
                  <a:cubicBezTo>
                    <a:pt x="596" y="262"/>
                    <a:pt x="596" y="191"/>
                    <a:pt x="548" y="132"/>
                  </a:cubicBezTo>
                  <a:cubicBezTo>
                    <a:pt x="524" y="96"/>
                    <a:pt x="512" y="60"/>
                    <a:pt x="477" y="36"/>
                  </a:cubicBezTo>
                  <a:cubicBezTo>
                    <a:pt x="441" y="12"/>
                    <a:pt x="393" y="1"/>
                    <a:pt x="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5918275" y="1794700"/>
              <a:ext cx="22350" cy="23725"/>
            </a:xfrm>
            <a:custGeom>
              <a:avLst/>
              <a:gdLst/>
              <a:ahLst/>
              <a:cxnLst/>
              <a:rect l="l" t="t" r="r" b="b"/>
              <a:pathLst>
                <a:path w="894" h="949" extrusionOk="0">
                  <a:moveTo>
                    <a:pt x="489" y="298"/>
                  </a:moveTo>
                  <a:cubicBezTo>
                    <a:pt x="513" y="310"/>
                    <a:pt x="525" y="310"/>
                    <a:pt x="537" y="322"/>
                  </a:cubicBezTo>
                  <a:cubicBezTo>
                    <a:pt x="549" y="322"/>
                    <a:pt x="561" y="334"/>
                    <a:pt x="572" y="346"/>
                  </a:cubicBezTo>
                  <a:cubicBezTo>
                    <a:pt x="572" y="346"/>
                    <a:pt x="584" y="346"/>
                    <a:pt x="584" y="358"/>
                  </a:cubicBezTo>
                  <a:lnTo>
                    <a:pt x="596" y="358"/>
                  </a:lnTo>
                  <a:cubicBezTo>
                    <a:pt x="596" y="369"/>
                    <a:pt x="596" y="381"/>
                    <a:pt x="596" y="393"/>
                  </a:cubicBezTo>
                  <a:cubicBezTo>
                    <a:pt x="596" y="417"/>
                    <a:pt x="596" y="441"/>
                    <a:pt x="596" y="465"/>
                  </a:cubicBezTo>
                  <a:cubicBezTo>
                    <a:pt x="584" y="488"/>
                    <a:pt x="572" y="524"/>
                    <a:pt x="561" y="548"/>
                  </a:cubicBezTo>
                  <a:cubicBezTo>
                    <a:pt x="561" y="560"/>
                    <a:pt x="549" y="572"/>
                    <a:pt x="537" y="584"/>
                  </a:cubicBezTo>
                  <a:cubicBezTo>
                    <a:pt x="537" y="584"/>
                    <a:pt x="537" y="596"/>
                    <a:pt x="525" y="596"/>
                  </a:cubicBezTo>
                  <a:cubicBezTo>
                    <a:pt x="513" y="608"/>
                    <a:pt x="501" y="608"/>
                    <a:pt x="489" y="619"/>
                  </a:cubicBezTo>
                  <a:cubicBezTo>
                    <a:pt x="477" y="619"/>
                    <a:pt x="465" y="619"/>
                    <a:pt x="442" y="631"/>
                  </a:cubicBezTo>
                  <a:lnTo>
                    <a:pt x="418" y="631"/>
                  </a:lnTo>
                  <a:cubicBezTo>
                    <a:pt x="406" y="619"/>
                    <a:pt x="382" y="619"/>
                    <a:pt x="370" y="608"/>
                  </a:cubicBezTo>
                  <a:cubicBezTo>
                    <a:pt x="370" y="608"/>
                    <a:pt x="358" y="608"/>
                    <a:pt x="358" y="596"/>
                  </a:cubicBezTo>
                  <a:cubicBezTo>
                    <a:pt x="346" y="596"/>
                    <a:pt x="346" y="584"/>
                    <a:pt x="334" y="584"/>
                  </a:cubicBezTo>
                  <a:cubicBezTo>
                    <a:pt x="334" y="572"/>
                    <a:pt x="334" y="560"/>
                    <a:pt x="322" y="548"/>
                  </a:cubicBezTo>
                  <a:cubicBezTo>
                    <a:pt x="322" y="536"/>
                    <a:pt x="311" y="512"/>
                    <a:pt x="311" y="488"/>
                  </a:cubicBezTo>
                  <a:cubicBezTo>
                    <a:pt x="311" y="465"/>
                    <a:pt x="311" y="453"/>
                    <a:pt x="311" y="429"/>
                  </a:cubicBezTo>
                  <a:cubicBezTo>
                    <a:pt x="322" y="417"/>
                    <a:pt x="322" y="405"/>
                    <a:pt x="334" y="393"/>
                  </a:cubicBezTo>
                  <a:cubicBezTo>
                    <a:pt x="334" y="369"/>
                    <a:pt x="346" y="358"/>
                    <a:pt x="358" y="346"/>
                  </a:cubicBezTo>
                  <a:cubicBezTo>
                    <a:pt x="370" y="334"/>
                    <a:pt x="370" y="334"/>
                    <a:pt x="382" y="322"/>
                  </a:cubicBezTo>
                  <a:cubicBezTo>
                    <a:pt x="394" y="310"/>
                    <a:pt x="406" y="310"/>
                    <a:pt x="418" y="298"/>
                  </a:cubicBezTo>
                  <a:close/>
                  <a:moveTo>
                    <a:pt x="442" y="0"/>
                  </a:moveTo>
                  <a:cubicBezTo>
                    <a:pt x="394" y="0"/>
                    <a:pt x="346" y="12"/>
                    <a:pt x="311" y="36"/>
                  </a:cubicBezTo>
                  <a:cubicBezTo>
                    <a:pt x="251" y="48"/>
                    <a:pt x="203" y="84"/>
                    <a:pt x="156" y="119"/>
                  </a:cubicBezTo>
                  <a:cubicBezTo>
                    <a:pt x="144" y="131"/>
                    <a:pt x="120" y="155"/>
                    <a:pt x="108" y="167"/>
                  </a:cubicBezTo>
                  <a:cubicBezTo>
                    <a:pt x="108" y="179"/>
                    <a:pt x="108" y="191"/>
                    <a:pt x="96" y="203"/>
                  </a:cubicBezTo>
                  <a:cubicBezTo>
                    <a:pt x="61" y="250"/>
                    <a:pt x="37" y="298"/>
                    <a:pt x="25" y="358"/>
                  </a:cubicBezTo>
                  <a:cubicBezTo>
                    <a:pt x="1" y="441"/>
                    <a:pt x="1" y="524"/>
                    <a:pt x="13" y="608"/>
                  </a:cubicBezTo>
                  <a:cubicBezTo>
                    <a:pt x="13" y="643"/>
                    <a:pt x="37" y="691"/>
                    <a:pt x="49" y="727"/>
                  </a:cubicBezTo>
                  <a:cubicBezTo>
                    <a:pt x="72" y="762"/>
                    <a:pt x="108" y="810"/>
                    <a:pt x="144" y="834"/>
                  </a:cubicBezTo>
                  <a:cubicBezTo>
                    <a:pt x="203" y="893"/>
                    <a:pt x="287" y="917"/>
                    <a:pt x="358" y="941"/>
                  </a:cubicBezTo>
                  <a:cubicBezTo>
                    <a:pt x="378" y="946"/>
                    <a:pt x="396" y="949"/>
                    <a:pt x="412" y="949"/>
                  </a:cubicBezTo>
                  <a:cubicBezTo>
                    <a:pt x="435" y="949"/>
                    <a:pt x="456" y="943"/>
                    <a:pt x="477" y="929"/>
                  </a:cubicBezTo>
                  <a:cubicBezTo>
                    <a:pt x="489" y="929"/>
                    <a:pt x="501" y="917"/>
                    <a:pt x="513" y="905"/>
                  </a:cubicBezTo>
                  <a:cubicBezTo>
                    <a:pt x="549" y="893"/>
                    <a:pt x="572" y="893"/>
                    <a:pt x="608" y="881"/>
                  </a:cubicBezTo>
                  <a:cubicBezTo>
                    <a:pt x="668" y="846"/>
                    <a:pt x="727" y="810"/>
                    <a:pt x="763" y="762"/>
                  </a:cubicBezTo>
                  <a:cubicBezTo>
                    <a:pt x="811" y="703"/>
                    <a:pt x="834" y="643"/>
                    <a:pt x="858" y="584"/>
                  </a:cubicBezTo>
                  <a:cubicBezTo>
                    <a:pt x="870" y="548"/>
                    <a:pt x="870" y="500"/>
                    <a:pt x="882" y="465"/>
                  </a:cubicBezTo>
                  <a:cubicBezTo>
                    <a:pt x="894" y="417"/>
                    <a:pt x="882" y="381"/>
                    <a:pt x="882" y="334"/>
                  </a:cubicBezTo>
                  <a:cubicBezTo>
                    <a:pt x="870" y="310"/>
                    <a:pt x="870" y="274"/>
                    <a:pt x="846" y="238"/>
                  </a:cubicBezTo>
                  <a:cubicBezTo>
                    <a:pt x="834" y="203"/>
                    <a:pt x="811" y="179"/>
                    <a:pt x="787" y="143"/>
                  </a:cubicBezTo>
                  <a:cubicBezTo>
                    <a:pt x="727" y="84"/>
                    <a:pt x="644" y="48"/>
                    <a:pt x="572" y="24"/>
                  </a:cubicBezTo>
                  <a:cubicBezTo>
                    <a:pt x="537" y="12"/>
                    <a:pt x="501" y="12"/>
                    <a:pt x="453" y="12"/>
                  </a:cubicBezTo>
                  <a:cubicBezTo>
                    <a:pt x="453" y="0"/>
                    <a:pt x="453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5879300" y="2343875"/>
              <a:ext cx="19075" cy="23525"/>
            </a:xfrm>
            <a:custGeom>
              <a:avLst/>
              <a:gdLst/>
              <a:ahLst/>
              <a:cxnLst/>
              <a:rect l="l" t="t" r="r" b="b"/>
              <a:pathLst>
                <a:path w="763" h="941" extrusionOk="0">
                  <a:moveTo>
                    <a:pt x="357" y="0"/>
                  </a:moveTo>
                  <a:cubicBezTo>
                    <a:pt x="322" y="0"/>
                    <a:pt x="286" y="12"/>
                    <a:pt x="250" y="24"/>
                  </a:cubicBezTo>
                  <a:cubicBezTo>
                    <a:pt x="155" y="72"/>
                    <a:pt x="96" y="167"/>
                    <a:pt x="48" y="262"/>
                  </a:cubicBezTo>
                  <a:cubicBezTo>
                    <a:pt x="12" y="334"/>
                    <a:pt x="0" y="405"/>
                    <a:pt x="12" y="488"/>
                  </a:cubicBezTo>
                  <a:cubicBezTo>
                    <a:pt x="0" y="524"/>
                    <a:pt x="0" y="560"/>
                    <a:pt x="0" y="596"/>
                  </a:cubicBezTo>
                  <a:cubicBezTo>
                    <a:pt x="0" y="655"/>
                    <a:pt x="12" y="703"/>
                    <a:pt x="36" y="762"/>
                  </a:cubicBezTo>
                  <a:cubicBezTo>
                    <a:pt x="72" y="810"/>
                    <a:pt x="119" y="846"/>
                    <a:pt x="167" y="881"/>
                  </a:cubicBezTo>
                  <a:cubicBezTo>
                    <a:pt x="215" y="917"/>
                    <a:pt x="274" y="929"/>
                    <a:pt x="334" y="941"/>
                  </a:cubicBezTo>
                  <a:lnTo>
                    <a:pt x="405" y="941"/>
                  </a:lnTo>
                  <a:cubicBezTo>
                    <a:pt x="441" y="941"/>
                    <a:pt x="477" y="929"/>
                    <a:pt x="524" y="917"/>
                  </a:cubicBezTo>
                  <a:cubicBezTo>
                    <a:pt x="619" y="881"/>
                    <a:pt x="691" y="786"/>
                    <a:pt x="727" y="691"/>
                  </a:cubicBezTo>
                  <a:cubicBezTo>
                    <a:pt x="738" y="655"/>
                    <a:pt x="750" y="631"/>
                    <a:pt x="750" y="608"/>
                  </a:cubicBezTo>
                  <a:cubicBezTo>
                    <a:pt x="750" y="584"/>
                    <a:pt x="762" y="560"/>
                    <a:pt x="762" y="536"/>
                  </a:cubicBezTo>
                  <a:cubicBezTo>
                    <a:pt x="762" y="465"/>
                    <a:pt x="750" y="405"/>
                    <a:pt x="727" y="346"/>
                  </a:cubicBezTo>
                  <a:cubicBezTo>
                    <a:pt x="715" y="310"/>
                    <a:pt x="703" y="274"/>
                    <a:pt x="679" y="238"/>
                  </a:cubicBezTo>
                  <a:cubicBezTo>
                    <a:pt x="667" y="203"/>
                    <a:pt x="643" y="167"/>
                    <a:pt x="619" y="131"/>
                  </a:cubicBezTo>
                  <a:cubicBezTo>
                    <a:pt x="596" y="96"/>
                    <a:pt x="548" y="72"/>
                    <a:pt x="512" y="48"/>
                  </a:cubicBezTo>
                  <a:cubicBezTo>
                    <a:pt x="488" y="36"/>
                    <a:pt x="465" y="24"/>
                    <a:pt x="453" y="24"/>
                  </a:cubicBezTo>
                  <a:cubicBezTo>
                    <a:pt x="417" y="12"/>
                    <a:pt x="393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6150450" y="1835775"/>
              <a:ext cx="32475" cy="66400"/>
            </a:xfrm>
            <a:custGeom>
              <a:avLst/>
              <a:gdLst/>
              <a:ahLst/>
              <a:cxnLst/>
              <a:rect l="l" t="t" r="r" b="b"/>
              <a:pathLst>
                <a:path w="1299" h="2656" extrusionOk="0">
                  <a:moveTo>
                    <a:pt x="48" y="0"/>
                  </a:moveTo>
                  <a:cubicBezTo>
                    <a:pt x="13" y="24"/>
                    <a:pt x="1" y="72"/>
                    <a:pt x="13" y="108"/>
                  </a:cubicBezTo>
                  <a:cubicBezTo>
                    <a:pt x="37" y="155"/>
                    <a:pt x="60" y="203"/>
                    <a:pt x="84" y="250"/>
                  </a:cubicBezTo>
                  <a:cubicBezTo>
                    <a:pt x="108" y="286"/>
                    <a:pt x="132" y="334"/>
                    <a:pt x="144" y="381"/>
                  </a:cubicBezTo>
                  <a:cubicBezTo>
                    <a:pt x="191" y="465"/>
                    <a:pt x="227" y="560"/>
                    <a:pt x="275" y="655"/>
                  </a:cubicBezTo>
                  <a:cubicBezTo>
                    <a:pt x="299" y="703"/>
                    <a:pt x="310" y="762"/>
                    <a:pt x="334" y="822"/>
                  </a:cubicBezTo>
                  <a:cubicBezTo>
                    <a:pt x="382" y="917"/>
                    <a:pt x="418" y="1012"/>
                    <a:pt x="453" y="1108"/>
                  </a:cubicBezTo>
                  <a:cubicBezTo>
                    <a:pt x="513" y="1251"/>
                    <a:pt x="572" y="1393"/>
                    <a:pt x="632" y="1524"/>
                  </a:cubicBezTo>
                  <a:cubicBezTo>
                    <a:pt x="668" y="1608"/>
                    <a:pt x="703" y="1691"/>
                    <a:pt x="739" y="1774"/>
                  </a:cubicBezTo>
                  <a:cubicBezTo>
                    <a:pt x="739" y="1798"/>
                    <a:pt x="751" y="1822"/>
                    <a:pt x="763" y="1846"/>
                  </a:cubicBezTo>
                  <a:cubicBezTo>
                    <a:pt x="787" y="1893"/>
                    <a:pt x="810" y="1929"/>
                    <a:pt x="834" y="1977"/>
                  </a:cubicBezTo>
                  <a:cubicBezTo>
                    <a:pt x="846" y="2001"/>
                    <a:pt x="858" y="2024"/>
                    <a:pt x="870" y="2048"/>
                  </a:cubicBezTo>
                  <a:cubicBezTo>
                    <a:pt x="882" y="2072"/>
                    <a:pt x="894" y="2096"/>
                    <a:pt x="906" y="2108"/>
                  </a:cubicBezTo>
                  <a:cubicBezTo>
                    <a:pt x="930" y="2167"/>
                    <a:pt x="965" y="2215"/>
                    <a:pt x="989" y="2274"/>
                  </a:cubicBezTo>
                  <a:cubicBezTo>
                    <a:pt x="1013" y="2322"/>
                    <a:pt x="1049" y="2358"/>
                    <a:pt x="1072" y="2405"/>
                  </a:cubicBezTo>
                  <a:cubicBezTo>
                    <a:pt x="1096" y="2465"/>
                    <a:pt x="1132" y="2513"/>
                    <a:pt x="1156" y="2572"/>
                  </a:cubicBezTo>
                  <a:cubicBezTo>
                    <a:pt x="1156" y="2572"/>
                    <a:pt x="1156" y="2584"/>
                    <a:pt x="1156" y="2596"/>
                  </a:cubicBezTo>
                  <a:cubicBezTo>
                    <a:pt x="1168" y="2632"/>
                    <a:pt x="1203" y="2655"/>
                    <a:pt x="1251" y="2655"/>
                  </a:cubicBezTo>
                  <a:cubicBezTo>
                    <a:pt x="1263" y="2644"/>
                    <a:pt x="1275" y="2632"/>
                    <a:pt x="1287" y="2620"/>
                  </a:cubicBezTo>
                  <a:cubicBezTo>
                    <a:pt x="1299" y="2596"/>
                    <a:pt x="1299" y="2584"/>
                    <a:pt x="1299" y="2560"/>
                  </a:cubicBezTo>
                  <a:cubicBezTo>
                    <a:pt x="1299" y="2501"/>
                    <a:pt x="1263" y="2453"/>
                    <a:pt x="1239" y="2405"/>
                  </a:cubicBezTo>
                  <a:cubicBezTo>
                    <a:pt x="1215" y="2370"/>
                    <a:pt x="1203" y="2346"/>
                    <a:pt x="1180" y="2310"/>
                  </a:cubicBezTo>
                  <a:cubicBezTo>
                    <a:pt x="1144" y="2251"/>
                    <a:pt x="1108" y="2179"/>
                    <a:pt x="1072" y="2108"/>
                  </a:cubicBezTo>
                  <a:cubicBezTo>
                    <a:pt x="1049" y="2072"/>
                    <a:pt x="1025" y="2024"/>
                    <a:pt x="1001" y="1989"/>
                  </a:cubicBezTo>
                  <a:cubicBezTo>
                    <a:pt x="989" y="1953"/>
                    <a:pt x="965" y="1917"/>
                    <a:pt x="953" y="1882"/>
                  </a:cubicBezTo>
                  <a:lnTo>
                    <a:pt x="894" y="1774"/>
                  </a:lnTo>
                  <a:cubicBezTo>
                    <a:pt x="882" y="1751"/>
                    <a:pt x="870" y="1715"/>
                    <a:pt x="858" y="1679"/>
                  </a:cubicBezTo>
                  <a:cubicBezTo>
                    <a:pt x="822" y="1608"/>
                    <a:pt x="787" y="1536"/>
                    <a:pt x="763" y="1465"/>
                  </a:cubicBezTo>
                  <a:cubicBezTo>
                    <a:pt x="727" y="1370"/>
                    <a:pt x="691" y="1286"/>
                    <a:pt x="644" y="1191"/>
                  </a:cubicBezTo>
                  <a:cubicBezTo>
                    <a:pt x="584" y="1036"/>
                    <a:pt x="525" y="881"/>
                    <a:pt x="465" y="727"/>
                  </a:cubicBezTo>
                  <a:cubicBezTo>
                    <a:pt x="441" y="691"/>
                    <a:pt x="429" y="643"/>
                    <a:pt x="406" y="596"/>
                  </a:cubicBezTo>
                  <a:cubicBezTo>
                    <a:pt x="394" y="548"/>
                    <a:pt x="370" y="512"/>
                    <a:pt x="346" y="465"/>
                  </a:cubicBezTo>
                  <a:cubicBezTo>
                    <a:pt x="310" y="393"/>
                    <a:pt x="275" y="310"/>
                    <a:pt x="239" y="239"/>
                  </a:cubicBezTo>
                  <a:cubicBezTo>
                    <a:pt x="227" y="215"/>
                    <a:pt x="215" y="191"/>
                    <a:pt x="215" y="167"/>
                  </a:cubicBezTo>
                  <a:cubicBezTo>
                    <a:pt x="191" y="119"/>
                    <a:pt x="168" y="84"/>
                    <a:pt x="144" y="36"/>
                  </a:cubicBezTo>
                  <a:cubicBezTo>
                    <a:pt x="132" y="12"/>
                    <a:pt x="108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6175175" y="1897375"/>
              <a:ext cx="13700" cy="15225"/>
            </a:xfrm>
            <a:custGeom>
              <a:avLst/>
              <a:gdLst/>
              <a:ahLst/>
              <a:cxnLst/>
              <a:rect l="l" t="t" r="r" b="b"/>
              <a:pathLst>
                <a:path w="548" h="609" extrusionOk="0">
                  <a:moveTo>
                    <a:pt x="238" y="182"/>
                  </a:moveTo>
                  <a:cubicBezTo>
                    <a:pt x="238" y="191"/>
                    <a:pt x="237" y="191"/>
                    <a:pt x="226" y="191"/>
                  </a:cubicBezTo>
                  <a:cubicBezTo>
                    <a:pt x="230" y="187"/>
                    <a:pt x="235" y="185"/>
                    <a:pt x="238" y="182"/>
                  </a:cubicBezTo>
                  <a:close/>
                  <a:moveTo>
                    <a:pt x="322" y="144"/>
                  </a:moveTo>
                  <a:cubicBezTo>
                    <a:pt x="333" y="144"/>
                    <a:pt x="345" y="156"/>
                    <a:pt x="345" y="156"/>
                  </a:cubicBezTo>
                  <a:cubicBezTo>
                    <a:pt x="357" y="156"/>
                    <a:pt x="357" y="168"/>
                    <a:pt x="369" y="168"/>
                  </a:cubicBezTo>
                  <a:cubicBezTo>
                    <a:pt x="369" y="168"/>
                    <a:pt x="381" y="180"/>
                    <a:pt x="381" y="180"/>
                  </a:cubicBezTo>
                  <a:cubicBezTo>
                    <a:pt x="381" y="191"/>
                    <a:pt x="393" y="191"/>
                    <a:pt x="393" y="191"/>
                  </a:cubicBezTo>
                  <a:cubicBezTo>
                    <a:pt x="381" y="191"/>
                    <a:pt x="369" y="180"/>
                    <a:pt x="357" y="180"/>
                  </a:cubicBezTo>
                  <a:cubicBezTo>
                    <a:pt x="345" y="180"/>
                    <a:pt x="333" y="168"/>
                    <a:pt x="322" y="168"/>
                  </a:cubicBezTo>
                  <a:lnTo>
                    <a:pt x="286" y="168"/>
                  </a:lnTo>
                  <a:cubicBezTo>
                    <a:pt x="266" y="168"/>
                    <a:pt x="254" y="176"/>
                    <a:pt x="244" y="179"/>
                  </a:cubicBezTo>
                  <a:lnTo>
                    <a:pt x="244" y="179"/>
                  </a:lnTo>
                  <a:cubicBezTo>
                    <a:pt x="248" y="176"/>
                    <a:pt x="250" y="173"/>
                    <a:pt x="250" y="168"/>
                  </a:cubicBezTo>
                  <a:cubicBezTo>
                    <a:pt x="262" y="168"/>
                    <a:pt x="274" y="156"/>
                    <a:pt x="286" y="156"/>
                  </a:cubicBezTo>
                  <a:cubicBezTo>
                    <a:pt x="298" y="144"/>
                    <a:pt x="298" y="144"/>
                    <a:pt x="310" y="144"/>
                  </a:cubicBezTo>
                  <a:close/>
                  <a:moveTo>
                    <a:pt x="310" y="1"/>
                  </a:moveTo>
                  <a:cubicBezTo>
                    <a:pt x="298" y="1"/>
                    <a:pt x="274" y="1"/>
                    <a:pt x="250" y="13"/>
                  </a:cubicBezTo>
                  <a:cubicBezTo>
                    <a:pt x="202" y="25"/>
                    <a:pt x="155" y="49"/>
                    <a:pt x="119" y="96"/>
                  </a:cubicBezTo>
                  <a:cubicBezTo>
                    <a:pt x="72" y="132"/>
                    <a:pt x="48" y="191"/>
                    <a:pt x="24" y="239"/>
                  </a:cubicBezTo>
                  <a:cubicBezTo>
                    <a:pt x="0" y="346"/>
                    <a:pt x="24" y="465"/>
                    <a:pt x="95" y="549"/>
                  </a:cubicBezTo>
                  <a:cubicBezTo>
                    <a:pt x="143" y="584"/>
                    <a:pt x="191" y="608"/>
                    <a:pt x="250" y="608"/>
                  </a:cubicBezTo>
                  <a:cubicBezTo>
                    <a:pt x="286" y="608"/>
                    <a:pt x="310" y="608"/>
                    <a:pt x="333" y="596"/>
                  </a:cubicBezTo>
                  <a:cubicBezTo>
                    <a:pt x="345" y="584"/>
                    <a:pt x="357" y="572"/>
                    <a:pt x="369" y="572"/>
                  </a:cubicBezTo>
                  <a:cubicBezTo>
                    <a:pt x="381" y="561"/>
                    <a:pt x="393" y="549"/>
                    <a:pt x="405" y="537"/>
                  </a:cubicBezTo>
                  <a:cubicBezTo>
                    <a:pt x="417" y="525"/>
                    <a:pt x="429" y="513"/>
                    <a:pt x="441" y="501"/>
                  </a:cubicBezTo>
                  <a:cubicBezTo>
                    <a:pt x="453" y="489"/>
                    <a:pt x="453" y="489"/>
                    <a:pt x="464" y="477"/>
                  </a:cubicBezTo>
                  <a:cubicBezTo>
                    <a:pt x="488" y="453"/>
                    <a:pt x="500" y="430"/>
                    <a:pt x="512" y="406"/>
                  </a:cubicBezTo>
                  <a:cubicBezTo>
                    <a:pt x="524" y="382"/>
                    <a:pt x="536" y="358"/>
                    <a:pt x="536" y="322"/>
                  </a:cubicBezTo>
                  <a:cubicBezTo>
                    <a:pt x="548" y="263"/>
                    <a:pt x="548" y="203"/>
                    <a:pt x="524" y="144"/>
                  </a:cubicBezTo>
                  <a:cubicBezTo>
                    <a:pt x="500" y="96"/>
                    <a:pt x="464" y="49"/>
                    <a:pt x="417" y="25"/>
                  </a:cubicBezTo>
                  <a:cubicBezTo>
                    <a:pt x="393" y="13"/>
                    <a:pt x="345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6143325" y="1829800"/>
              <a:ext cx="16375" cy="16150"/>
            </a:xfrm>
            <a:custGeom>
              <a:avLst/>
              <a:gdLst/>
              <a:ahLst/>
              <a:cxnLst/>
              <a:rect l="l" t="t" r="r" b="b"/>
              <a:pathLst>
                <a:path w="655" h="646" extrusionOk="0">
                  <a:moveTo>
                    <a:pt x="254" y="1"/>
                  </a:moveTo>
                  <a:cubicBezTo>
                    <a:pt x="231" y="1"/>
                    <a:pt x="206" y="14"/>
                    <a:pt x="191" y="37"/>
                  </a:cubicBezTo>
                  <a:cubicBezTo>
                    <a:pt x="179" y="49"/>
                    <a:pt x="167" y="73"/>
                    <a:pt x="155" y="85"/>
                  </a:cubicBezTo>
                  <a:cubicBezTo>
                    <a:pt x="143" y="108"/>
                    <a:pt x="119" y="132"/>
                    <a:pt x="107" y="156"/>
                  </a:cubicBezTo>
                  <a:cubicBezTo>
                    <a:pt x="36" y="251"/>
                    <a:pt x="0" y="382"/>
                    <a:pt x="72" y="478"/>
                  </a:cubicBezTo>
                  <a:cubicBezTo>
                    <a:pt x="95" y="513"/>
                    <a:pt x="131" y="549"/>
                    <a:pt x="179" y="561"/>
                  </a:cubicBezTo>
                  <a:cubicBezTo>
                    <a:pt x="179" y="573"/>
                    <a:pt x="179" y="573"/>
                    <a:pt x="191" y="573"/>
                  </a:cubicBezTo>
                  <a:cubicBezTo>
                    <a:pt x="203" y="597"/>
                    <a:pt x="238" y="620"/>
                    <a:pt x="262" y="632"/>
                  </a:cubicBezTo>
                  <a:cubicBezTo>
                    <a:pt x="285" y="641"/>
                    <a:pt x="306" y="645"/>
                    <a:pt x="326" y="645"/>
                  </a:cubicBezTo>
                  <a:cubicBezTo>
                    <a:pt x="360" y="645"/>
                    <a:pt x="392" y="635"/>
                    <a:pt x="429" y="620"/>
                  </a:cubicBezTo>
                  <a:cubicBezTo>
                    <a:pt x="453" y="608"/>
                    <a:pt x="464" y="597"/>
                    <a:pt x="488" y="585"/>
                  </a:cubicBezTo>
                  <a:cubicBezTo>
                    <a:pt x="512" y="561"/>
                    <a:pt x="536" y="537"/>
                    <a:pt x="548" y="513"/>
                  </a:cubicBezTo>
                  <a:cubicBezTo>
                    <a:pt x="584" y="478"/>
                    <a:pt x="607" y="430"/>
                    <a:pt x="619" y="382"/>
                  </a:cubicBezTo>
                  <a:cubicBezTo>
                    <a:pt x="643" y="323"/>
                    <a:pt x="655" y="263"/>
                    <a:pt x="643" y="204"/>
                  </a:cubicBezTo>
                  <a:cubicBezTo>
                    <a:pt x="631" y="180"/>
                    <a:pt x="619" y="144"/>
                    <a:pt x="595" y="120"/>
                  </a:cubicBezTo>
                  <a:cubicBezTo>
                    <a:pt x="584" y="108"/>
                    <a:pt x="572" y="85"/>
                    <a:pt x="548" y="73"/>
                  </a:cubicBezTo>
                  <a:cubicBezTo>
                    <a:pt x="524" y="49"/>
                    <a:pt x="512" y="37"/>
                    <a:pt x="488" y="25"/>
                  </a:cubicBezTo>
                  <a:cubicBezTo>
                    <a:pt x="453" y="13"/>
                    <a:pt x="429" y="13"/>
                    <a:pt x="393" y="1"/>
                  </a:cubicBezTo>
                  <a:lnTo>
                    <a:pt x="369" y="1"/>
                  </a:lnTo>
                  <a:cubicBezTo>
                    <a:pt x="345" y="1"/>
                    <a:pt x="310" y="13"/>
                    <a:pt x="286" y="13"/>
                  </a:cubicBezTo>
                  <a:cubicBezTo>
                    <a:pt x="277" y="5"/>
                    <a:pt x="266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07" name="Google Shape;607;p38"/>
          <p:cNvGrpSpPr/>
          <p:nvPr/>
        </p:nvGrpSpPr>
        <p:grpSpPr>
          <a:xfrm rot="3585092" flipH="1">
            <a:off x="-47804" y="3770226"/>
            <a:ext cx="1231027" cy="1119328"/>
            <a:chOff x="2650625" y="4185475"/>
            <a:chExt cx="449175" cy="408400"/>
          </a:xfrm>
        </p:grpSpPr>
        <p:sp>
          <p:nvSpPr>
            <p:cNvPr id="608" name="Google Shape;608;p38"/>
            <p:cNvSpPr/>
            <p:nvPr/>
          </p:nvSpPr>
          <p:spPr>
            <a:xfrm>
              <a:off x="2665500" y="4198200"/>
              <a:ext cx="425375" cy="382100"/>
            </a:xfrm>
            <a:custGeom>
              <a:avLst/>
              <a:gdLst/>
              <a:ahLst/>
              <a:cxnLst/>
              <a:rect l="l" t="t" r="r" b="b"/>
              <a:pathLst>
                <a:path w="17015" h="15284" extrusionOk="0">
                  <a:moveTo>
                    <a:pt x="5346" y="1039"/>
                  </a:moveTo>
                  <a:cubicBezTo>
                    <a:pt x="5358" y="1051"/>
                    <a:pt x="5382" y="1051"/>
                    <a:pt x="5394" y="1063"/>
                  </a:cubicBezTo>
                  <a:cubicBezTo>
                    <a:pt x="5418" y="1087"/>
                    <a:pt x="5442" y="1110"/>
                    <a:pt x="5465" y="1146"/>
                  </a:cubicBezTo>
                  <a:cubicBezTo>
                    <a:pt x="5489" y="1158"/>
                    <a:pt x="5501" y="1182"/>
                    <a:pt x="5513" y="1218"/>
                  </a:cubicBezTo>
                  <a:cubicBezTo>
                    <a:pt x="5525" y="1229"/>
                    <a:pt x="5525" y="1253"/>
                    <a:pt x="5537" y="1277"/>
                  </a:cubicBezTo>
                  <a:cubicBezTo>
                    <a:pt x="5525" y="1289"/>
                    <a:pt x="5525" y="1301"/>
                    <a:pt x="5525" y="1313"/>
                  </a:cubicBezTo>
                  <a:cubicBezTo>
                    <a:pt x="5501" y="1301"/>
                    <a:pt x="5489" y="1289"/>
                    <a:pt x="5477" y="1277"/>
                  </a:cubicBezTo>
                  <a:cubicBezTo>
                    <a:pt x="5465" y="1277"/>
                    <a:pt x="5465" y="1265"/>
                    <a:pt x="5454" y="1265"/>
                  </a:cubicBezTo>
                  <a:cubicBezTo>
                    <a:pt x="5430" y="1241"/>
                    <a:pt x="5406" y="1229"/>
                    <a:pt x="5382" y="1218"/>
                  </a:cubicBezTo>
                  <a:cubicBezTo>
                    <a:pt x="5382" y="1206"/>
                    <a:pt x="5382" y="1194"/>
                    <a:pt x="5370" y="1170"/>
                  </a:cubicBezTo>
                  <a:cubicBezTo>
                    <a:pt x="5358" y="1134"/>
                    <a:pt x="5346" y="1110"/>
                    <a:pt x="5323" y="1087"/>
                  </a:cubicBezTo>
                  <a:cubicBezTo>
                    <a:pt x="5311" y="1087"/>
                    <a:pt x="5299" y="1075"/>
                    <a:pt x="5299" y="1075"/>
                  </a:cubicBezTo>
                  <a:lnTo>
                    <a:pt x="5287" y="1063"/>
                  </a:lnTo>
                  <a:lnTo>
                    <a:pt x="5263" y="1063"/>
                  </a:lnTo>
                  <a:cubicBezTo>
                    <a:pt x="5299" y="1051"/>
                    <a:pt x="5323" y="1039"/>
                    <a:pt x="5346" y="1039"/>
                  </a:cubicBezTo>
                  <a:close/>
                  <a:moveTo>
                    <a:pt x="5358" y="1396"/>
                  </a:moveTo>
                  <a:cubicBezTo>
                    <a:pt x="5382" y="1420"/>
                    <a:pt x="5394" y="1432"/>
                    <a:pt x="5418" y="1456"/>
                  </a:cubicBezTo>
                  <a:cubicBezTo>
                    <a:pt x="5394" y="1468"/>
                    <a:pt x="5382" y="1479"/>
                    <a:pt x="5370" y="1479"/>
                  </a:cubicBezTo>
                  <a:cubicBezTo>
                    <a:pt x="5358" y="1491"/>
                    <a:pt x="5346" y="1491"/>
                    <a:pt x="5334" y="1491"/>
                  </a:cubicBezTo>
                  <a:lnTo>
                    <a:pt x="5311" y="1491"/>
                  </a:lnTo>
                  <a:cubicBezTo>
                    <a:pt x="5287" y="1491"/>
                    <a:pt x="5275" y="1479"/>
                    <a:pt x="5251" y="1479"/>
                  </a:cubicBezTo>
                  <a:cubicBezTo>
                    <a:pt x="5239" y="1468"/>
                    <a:pt x="5227" y="1468"/>
                    <a:pt x="5215" y="1468"/>
                  </a:cubicBezTo>
                  <a:lnTo>
                    <a:pt x="5215" y="1456"/>
                  </a:lnTo>
                  <a:lnTo>
                    <a:pt x="5239" y="1456"/>
                  </a:lnTo>
                  <a:cubicBezTo>
                    <a:pt x="5263" y="1456"/>
                    <a:pt x="5275" y="1456"/>
                    <a:pt x="5287" y="1444"/>
                  </a:cubicBezTo>
                  <a:cubicBezTo>
                    <a:pt x="5311" y="1432"/>
                    <a:pt x="5323" y="1432"/>
                    <a:pt x="5334" y="1420"/>
                  </a:cubicBezTo>
                  <a:cubicBezTo>
                    <a:pt x="5334" y="1408"/>
                    <a:pt x="5346" y="1408"/>
                    <a:pt x="5358" y="1396"/>
                  </a:cubicBezTo>
                  <a:close/>
                  <a:moveTo>
                    <a:pt x="89" y="1"/>
                  </a:moveTo>
                  <a:cubicBezTo>
                    <a:pt x="48" y="1"/>
                    <a:pt x="11" y="32"/>
                    <a:pt x="0" y="63"/>
                  </a:cubicBezTo>
                  <a:cubicBezTo>
                    <a:pt x="0" y="86"/>
                    <a:pt x="0" y="110"/>
                    <a:pt x="12" y="122"/>
                  </a:cubicBezTo>
                  <a:cubicBezTo>
                    <a:pt x="24" y="146"/>
                    <a:pt x="48" y="158"/>
                    <a:pt x="60" y="158"/>
                  </a:cubicBezTo>
                  <a:cubicBezTo>
                    <a:pt x="191" y="194"/>
                    <a:pt x="310" y="217"/>
                    <a:pt x="489" y="253"/>
                  </a:cubicBezTo>
                  <a:lnTo>
                    <a:pt x="572" y="277"/>
                  </a:lnTo>
                  <a:lnTo>
                    <a:pt x="584" y="277"/>
                  </a:lnTo>
                  <a:cubicBezTo>
                    <a:pt x="643" y="289"/>
                    <a:pt x="703" y="301"/>
                    <a:pt x="751" y="313"/>
                  </a:cubicBezTo>
                  <a:cubicBezTo>
                    <a:pt x="834" y="325"/>
                    <a:pt x="905" y="348"/>
                    <a:pt x="977" y="360"/>
                  </a:cubicBezTo>
                  <a:cubicBezTo>
                    <a:pt x="1132" y="384"/>
                    <a:pt x="1286" y="408"/>
                    <a:pt x="1429" y="444"/>
                  </a:cubicBezTo>
                  <a:lnTo>
                    <a:pt x="1465" y="456"/>
                  </a:lnTo>
                  <a:lnTo>
                    <a:pt x="1501" y="456"/>
                  </a:lnTo>
                  <a:cubicBezTo>
                    <a:pt x="1715" y="503"/>
                    <a:pt x="1929" y="539"/>
                    <a:pt x="2144" y="587"/>
                  </a:cubicBezTo>
                  <a:cubicBezTo>
                    <a:pt x="2215" y="598"/>
                    <a:pt x="2275" y="610"/>
                    <a:pt x="2334" y="622"/>
                  </a:cubicBezTo>
                  <a:lnTo>
                    <a:pt x="2417" y="646"/>
                  </a:lnTo>
                  <a:lnTo>
                    <a:pt x="2525" y="658"/>
                  </a:lnTo>
                  <a:cubicBezTo>
                    <a:pt x="2596" y="682"/>
                    <a:pt x="2667" y="694"/>
                    <a:pt x="2739" y="706"/>
                  </a:cubicBezTo>
                  <a:lnTo>
                    <a:pt x="2882" y="741"/>
                  </a:lnTo>
                  <a:cubicBezTo>
                    <a:pt x="3037" y="777"/>
                    <a:pt x="3191" y="813"/>
                    <a:pt x="3346" y="848"/>
                  </a:cubicBezTo>
                  <a:cubicBezTo>
                    <a:pt x="3560" y="896"/>
                    <a:pt x="3787" y="944"/>
                    <a:pt x="4037" y="1015"/>
                  </a:cubicBezTo>
                  <a:cubicBezTo>
                    <a:pt x="4227" y="1051"/>
                    <a:pt x="4430" y="1110"/>
                    <a:pt x="4620" y="1158"/>
                  </a:cubicBezTo>
                  <a:cubicBezTo>
                    <a:pt x="4715" y="1182"/>
                    <a:pt x="4811" y="1206"/>
                    <a:pt x="4906" y="1229"/>
                  </a:cubicBezTo>
                  <a:cubicBezTo>
                    <a:pt x="4906" y="1241"/>
                    <a:pt x="4906" y="1253"/>
                    <a:pt x="4906" y="1265"/>
                  </a:cubicBezTo>
                  <a:cubicBezTo>
                    <a:pt x="4906" y="1301"/>
                    <a:pt x="4918" y="1325"/>
                    <a:pt x="4930" y="1360"/>
                  </a:cubicBezTo>
                  <a:cubicBezTo>
                    <a:pt x="4953" y="1408"/>
                    <a:pt x="4977" y="1456"/>
                    <a:pt x="5013" y="1503"/>
                  </a:cubicBezTo>
                  <a:cubicBezTo>
                    <a:pt x="5049" y="1539"/>
                    <a:pt x="5096" y="1575"/>
                    <a:pt x="5156" y="1610"/>
                  </a:cubicBezTo>
                  <a:lnTo>
                    <a:pt x="5180" y="1610"/>
                  </a:lnTo>
                  <a:cubicBezTo>
                    <a:pt x="5204" y="1634"/>
                    <a:pt x="5239" y="1646"/>
                    <a:pt x="5275" y="1646"/>
                  </a:cubicBezTo>
                  <a:lnTo>
                    <a:pt x="5323" y="1646"/>
                  </a:lnTo>
                  <a:cubicBezTo>
                    <a:pt x="5333" y="1650"/>
                    <a:pt x="5342" y="1651"/>
                    <a:pt x="5351" y="1651"/>
                  </a:cubicBezTo>
                  <a:cubicBezTo>
                    <a:pt x="5373" y="1651"/>
                    <a:pt x="5393" y="1643"/>
                    <a:pt x="5418" y="1634"/>
                  </a:cubicBezTo>
                  <a:cubicBezTo>
                    <a:pt x="5442" y="1634"/>
                    <a:pt x="5477" y="1622"/>
                    <a:pt x="5513" y="1599"/>
                  </a:cubicBezTo>
                  <a:cubicBezTo>
                    <a:pt x="5513" y="1599"/>
                    <a:pt x="5525" y="1587"/>
                    <a:pt x="5537" y="1587"/>
                  </a:cubicBezTo>
                  <a:lnTo>
                    <a:pt x="5561" y="1622"/>
                  </a:lnTo>
                  <a:lnTo>
                    <a:pt x="5585" y="1646"/>
                  </a:lnTo>
                  <a:lnTo>
                    <a:pt x="5596" y="1670"/>
                  </a:lnTo>
                  <a:lnTo>
                    <a:pt x="5656" y="1729"/>
                  </a:lnTo>
                  <a:lnTo>
                    <a:pt x="5704" y="1801"/>
                  </a:lnTo>
                  <a:lnTo>
                    <a:pt x="5739" y="1849"/>
                  </a:lnTo>
                  <a:lnTo>
                    <a:pt x="5763" y="1872"/>
                  </a:lnTo>
                  <a:cubicBezTo>
                    <a:pt x="5811" y="1920"/>
                    <a:pt x="5858" y="1980"/>
                    <a:pt x="5906" y="2039"/>
                  </a:cubicBezTo>
                  <a:lnTo>
                    <a:pt x="6156" y="2349"/>
                  </a:lnTo>
                  <a:lnTo>
                    <a:pt x="6204" y="2396"/>
                  </a:lnTo>
                  <a:lnTo>
                    <a:pt x="6216" y="2408"/>
                  </a:lnTo>
                  <a:cubicBezTo>
                    <a:pt x="6251" y="2444"/>
                    <a:pt x="6275" y="2491"/>
                    <a:pt x="6323" y="2527"/>
                  </a:cubicBezTo>
                  <a:cubicBezTo>
                    <a:pt x="6644" y="2884"/>
                    <a:pt x="6966" y="3253"/>
                    <a:pt x="7287" y="3611"/>
                  </a:cubicBezTo>
                  <a:cubicBezTo>
                    <a:pt x="7299" y="3623"/>
                    <a:pt x="7323" y="3646"/>
                    <a:pt x="7335" y="3670"/>
                  </a:cubicBezTo>
                  <a:cubicBezTo>
                    <a:pt x="7370" y="3706"/>
                    <a:pt x="7406" y="3742"/>
                    <a:pt x="7430" y="3777"/>
                  </a:cubicBezTo>
                  <a:lnTo>
                    <a:pt x="7513" y="3873"/>
                  </a:lnTo>
                  <a:lnTo>
                    <a:pt x="7597" y="3968"/>
                  </a:lnTo>
                  <a:lnTo>
                    <a:pt x="8180" y="4647"/>
                  </a:lnTo>
                  <a:cubicBezTo>
                    <a:pt x="8240" y="4730"/>
                    <a:pt x="8311" y="4813"/>
                    <a:pt x="8371" y="4897"/>
                  </a:cubicBezTo>
                  <a:lnTo>
                    <a:pt x="8382" y="4897"/>
                  </a:lnTo>
                  <a:lnTo>
                    <a:pt x="8442" y="4980"/>
                  </a:lnTo>
                  <a:lnTo>
                    <a:pt x="9025" y="5682"/>
                  </a:lnTo>
                  <a:cubicBezTo>
                    <a:pt x="9228" y="5932"/>
                    <a:pt x="9430" y="6182"/>
                    <a:pt x="9621" y="6421"/>
                  </a:cubicBezTo>
                  <a:lnTo>
                    <a:pt x="9835" y="6682"/>
                  </a:lnTo>
                  <a:lnTo>
                    <a:pt x="10561" y="7599"/>
                  </a:lnTo>
                  <a:cubicBezTo>
                    <a:pt x="10645" y="7683"/>
                    <a:pt x="10716" y="7778"/>
                    <a:pt x="10788" y="7873"/>
                  </a:cubicBezTo>
                  <a:lnTo>
                    <a:pt x="10811" y="7909"/>
                  </a:lnTo>
                  <a:cubicBezTo>
                    <a:pt x="10942" y="8076"/>
                    <a:pt x="11073" y="8230"/>
                    <a:pt x="11204" y="8397"/>
                  </a:cubicBezTo>
                  <a:cubicBezTo>
                    <a:pt x="11526" y="8790"/>
                    <a:pt x="11847" y="9195"/>
                    <a:pt x="12157" y="9588"/>
                  </a:cubicBezTo>
                  <a:cubicBezTo>
                    <a:pt x="12181" y="9623"/>
                    <a:pt x="12204" y="9647"/>
                    <a:pt x="12228" y="9683"/>
                  </a:cubicBezTo>
                  <a:lnTo>
                    <a:pt x="12240" y="9683"/>
                  </a:lnTo>
                  <a:lnTo>
                    <a:pt x="12276" y="9730"/>
                  </a:lnTo>
                  <a:lnTo>
                    <a:pt x="12490" y="9992"/>
                  </a:lnTo>
                  <a:lnTo>
                    <a:pt x="12550" y="10052"/>
                  </a:lnTo>
                  <a:lnTo>
                    <a:pt x="12907" y="10469"/>
                  </a:lnTo>
                  <a:lnTo>
                    <a:pt x="13062" y="10659"/>
                  </a:lnTo>
                  <a:cubicBezTo>
                    <a:pt x="13133" y="10754"/>
                    <a:pt x="13216" y="10850"/>
                    <a:pt x="13300" y="10933"/>
                  </a:cubicBezTo>
                  <a:lnTo>
                    <a:pt x="13383" y="11052"/>
                  </a:lnTo>
                  <a:lnTo>
                    <a:pt x="13895" y="11659"/>
                  </a:lnTo>
                  <a:lnTo>
                    <a:pt x="13907" y="11671"/>
                  </a:lnTo>
                  <a:lnTo>
                    <a:pt x="14324" y="12207"/>
                  </a:lnTo>
                  <a:cubicBezTo>
                    <a:pt x="14359" y="12255"/>
                    <a:pt x="14395" y="12302"/>
                    <a:pt x="14431" y="12338"/>
                  </a:cubicBezTo>
                  <a:cubicBezTo>
                    <a:pt x="14502" y="12433"/>
                    <a:pt x="14598" y="12540"/>
                    <a:pt x="14681" y="12648"/>
                  </a:cubicBezTo>
                  <a:lnTo>
                    <a:pt x="14776" y="12778"/>
                  </a:lnTo>
                  <a:lnTo>
                    <a:pt x="15205" y="13290"/>
                  </a:lnTo>
                  <a:cubicBezTo>
                    <a:pt x="15300" y="13410"/>
                    <a:pt x="15407" y="13529"/>
                    <a:pt x="15491" y="13636"/>
                  </a:cubicBezTo>
                  <a:lnTo>
                    <a:pt x="15598" y="13755"/>
                  </a:lnTo>
                  <a:cubicBezTo>
                    <a:pt x="15681" y="13862"/>
                    <a:pt x="15776" y="13969"/>
                    <a:pt x="15860" y="14076"/>
                  </a:cubicBezTo>
                  <a:lnTo>
                    <a:pt x="15943" y="14160"/>
                  </a:lnTo>
                  <a:cubicBezTo>
                    <a:pt x="16038" y="14279"/>
                    <a:pt x="16133" y="14398"/>
                    <a:pt x="16241" y="14517"/>
                  </a:cubicBezTo>
                  <a:cubicBezTo>
                    <a:pt x="16336" y="14636"/>
                    <a:pt x="16443" y="14755"/>
                    <a:pt x="16538" y="14874"/>
                  </a:cubicBezTo>
                  <a:cubicBezTo>
                    <a:pt x="16574" y="14910"/>
                    <a:pt x="16598" y="14945"/>
                    <a:pt x="16634" y="14981"/>
                  </a:cubicBezTo>
                  <a:lnTo>
                    <a:pt x="16681" y="15041"/>
                  </a:lnTo>
                  <a:lnTo>
                    <a:pt x="16753" y="15124"/>
                  </a:lnTo>
                  <a:lnTo>
                    <a:pt x="16764" y="15148"/>
                  </a:lnTo>
                  <a:cubicBezTo>
                    <a:pt x="16788" y="15172"/>
                    <a:pt x="16812" y="15207"/>
                    <a:pt x="16836" y="15231"/>
                  </a:cubicBezTo>
                  <a:lnTo>
                    <a:pt x="16848" y="15243"/>
                  </a:lnTo>
                  <a:cubicBezTo>
                    <a:pt x="16848" y="15255"/>
                    <a:pt x="16872" y="15279"/>
                    <a:pt x="16895" y="15279"/>
                  </a:cubicBezTo>
                  <a:cubicBezTo>
                    <a:pt x="16902" y="15282"/>
                    <a:pt x="16909" y="15284"/>
                    <a:pt x="16916" y="15284"/>
                  </a:cubicBezTo>
                  <a:cubicBezTo>
                    <a:pt x="16933" y="15284"/>
                    <a:pt x="16950" y="15275"/>
                    <a:pt x="16967" y="15267"/>
                  </a:cubicBezTo>
                  <a:cubicBezTo>
                    <a:pt x="16979" y="15255"/>
                    <a:pt x="17003" y="15243"/>
                    <a:pt x="17003" y="15219"/>
                  </a:cubicBezTo>
                  <a:cubicBezTo>
                    <a:pt x="17015" y="15195"/>
                    <a:pt x="17003" y="15172"/>
                    <a:pt x="16991" y="15148"/>
                  </a:cubicBezTo>
                  <a:cubicBezTo>
                    <a:pt x="16979" y="15124"/>
                    <a:pt x="16967" y="15112"/>
                    <a:pt x="16943" y="15088"/>
                  </a:cubicBezTo>
                  <a:cubicBezTo>
                    <a:pt x="16943" y="15076"/>
                    <a:pt x="16943" y="15076"/>
                    <a:pt x="16931" y="15076"/>
                  </a:cubicBezTo>
                  <a:lnTo>
                    <a:pt x="16907" y="15053"/>
                  </a:lnTo>
                  <a:lnTo>
                    <a:pt x="16884" y="15017"/>
                  </a:lnTo>
                  <a:lnTo>
                    <a:pt x="16872" y="14993"/>
                  </a:lnTo>
                  <a:cubicBezTo>
                    <a:pt x="16836" y="14969"/>
                    <a:pt x="16812" y="14934"/>
                    <a:pt x="16788" y="14898"/>
                  </a:cubicBezTo>
                  <a:lnTo>
                    <a:pt x="16681" y="14779"/>
                  </a:lnTo>
                  <a:lnTo>
                    <a:pt x="16586" y="14648"/>
                  </a:lnTo>
                  <a:cubicBezTo>
                    <a:pt x="16455" y="14505"/>
                    <a:pt x="16336" y="14362"/>
                    <a:pt x="16181" y="14183"/>
                  </a:cubicBezTo>
                  <a:lnTo>
                    <a:pt x="16122" y="14112"/>
                  </a:lnTo>
                  <a:cubicBezTo>
                    <a:pt x="16002" y="13981"/>
                    <a:pt x="15895" y="13838"/>
                    <a:pt x="15776" y="13707"/>
                  </a:cubicBezTo>
                  <a:lnTo>
                    <a:pt x="15633" y="13529"/>
                  </a:lnTo>
                  <a:lnTo>
                    <a:pt x="15479" y="13362"/>
                  </a:lnTo>
                  <a:cubicBezTo>
                    <a:pt x="15443" y="13314"/>
                    <a:pt x="15407" y="13267"/>
                    <a:pt x="15371" y="13219"/>
                  </a:cubicBezTo>
                  <a:lnTo>
                    <a:pt x="15252" y="13088"/>
                  </a:lnTo>
                  <a:lnTo>
                    <a:pt x="14776" y="12493"/>
                  </a:lnTo>
                  <a:lnTo>
                    <a:pt x="14776" y="12505"/>
                  </a:lnTo>
                  <a:lnTo>
                    <a:pt x="14550" y="12207"/>
                  </a:lnTo>
                  <a:lnTo>
                    <a:pt x="14359" y="11957"/>
                  </a:lnTo>
                  <a:lnTo>
                    <a:pt x="14312" y="11897"/>
                  </a:lnTo>
                  <a:lnTo>
                    <a:pt x="14097" y="11647"/>
                  </a:lnTo>
                  <a:lnTo>
                    <a:pt x="14086" y="11624"/>
                  </a:lnTo>
                  <a:lnTo>
                    <a:pt x="14074" y="11612"/>
                  </a:lnTo>
                  <a:cubicBezTo>
                    <a:pt x="14062" y="11588"/>
                    <a:pt x="14038" y="11564"/>
                    <a:pt x="14014" y="11528"/>
                  </a:cubicBezTo>
                  <a:lnTo>
                    <a:pt x="13597" y="11028"/>
                  </a:lnTo>
                  <a:lnTo>
                    <a:pt x="13502" y="10909"/>
                  </a:lnTo>
                  <a:lnTo>
                    <a:pt x="13395" y="10790"/>
                  </a:lnTo>
                  <a:lnTo>
                    <a:pt x="13371" y="10754"/>
                  </a:lnTo>
                  <a:cubicBezTo>
                    <a:pt x="13312" y="10683"/>
                    <a:pt x="13240" y="10600"/>
                    <a:pt x="13181" y="10528"/>
                  </a:cubicBezTo>
                  <a:lnTo>
                    <a:pt x="13038" y="10362"/>
                  </a:lnTo>
                  <a:lnTo>
                    <a:pt x="13002" y="10314"/>
                  </a:lnTo>
                  <a:cubicBezTo>
                    <a:pt x="12764" y="10028"/>
                    <a:pt x="12526" y="9754"/>
                    <a:pt x="12288" y="9469"/>
                  </a:cubicBezTo>
                  <a:lnTo>
                    <a:pt x="12062" y="9183"/>
                  </a:lnTo>
                  <a:cubicBezTo>
                    <a:pt x="11823" y="8885"/>
                    <a:pt x="11573" y="8576"/>
                    <a:pt x="11335" y="8278"/>
                  </a:cubicBezTo>
                  <a:lnTo>
                    <a:pt x="11300" y="8230"/>
                  </a:lnTo>
                  <a:cubicBezTo>
                    <a:pt x="11240" y="8159"/>
                    <a:pt x="11180" y="8076"/>
                    <a:pt x="11121" y="8004"/>
                  </a:cubicBezTo>
                  <a:lnTo>
                    <a:pt x="11109" y="7992"/>
                  </a:lnTo>
                  <a:cubicBezTo>
                    <a:pt x="11073" y="7945"/>
                    <a:pt x="11026" y="7897"/>
                    <a:pt x="10990" y="7849"/>
                  </a:cubicBezTo>
                  <a:lnTo>
                    <a:pt x="10788" y="7587"/>
                  </a:lnTo>
                  <a:lnTo>
                    <a:pt x="10418" y="7135"/>
                  </a:lnTo>
                  <a:cubicBezTo>
                    <a:pt x="10264" y="6933"/>
                    <a:pt x="10097" y="6730"/>
                    <a:pt x="9930" y="6528"/>
                  </a:cubicBezTo>
                  <a:lnTo>
                    <a:pt x="9787" y="6349"/>
                  </a:lnTo>
                  <a:lnTo>
                    <a:pt x="9645" y="6171"/>
                  </a:lnTo>
                  <a:lnTo>
                    <a:pt x="9525" y="6028"/>
                  </a:lnTo>
                  <a:lnTo>
                    <a:pt x="9478" y="5968"/>
                  </a:lnTo>
                  <a:cubicBezTo>
                    <a:pt x="9406" y="5885"/>
                    <a:pt x="9335" y="5801"/>
                    <a:pt x="9275" y="5718"/>
                  </a:cubicBezTo>
                  <a:cubicBezTo>
                    <a:pt x="9180" y="5599"/>
                    <a:pt x="9085" y="5492"/>
                    <a:pt x="9002" y="5385"/>
                  </a:cubicBezTo>
                  <a:lnTo>
                    <a:pt x="8871" y="5218"/>
                  </a:lnTo>
                  <a:lnTo>
                    <a:pt x="8621" y="4920"/>
                  </a:lnTo>
                  <a:lnTo>
                    <a:pt x="8371" y="4623"/>
                  </a:lnTo>
                  <a:cubicBezTo>
                    <a:pt x="8347" y="4587"/>
                    <a:pt x="8323" y="4551"/>
                    <a:pt x="8299" y="4527"/>
                  </a:cubicBezTo>
                  <a:cubicBezTo>
                    <a:pt x="8204" y="4420"/>
                    <a:pt x="8121" y="4313"/>
                    <a:pt x="8037" y="4218"/>
                  </a:cubicBezTo>
                  <a:lnTo>
                    <a:pt x="7787" y="3932"/>
                  </a:lnTo>
                  <a:lnTo>
                    <a:pt x="7549" y="3646"/>
                  </a:lnTo>
                  <a:cubicBezTo>
                    <a:pt x="7525" y="3611"/>
                    <a:pt x="7490" y="3587"/>
                    <a:pt x="7466" y="3551"/>
                  </a:cubicBezTo>
                  <a:lnTo>
                    <a:pt x="7454" y="3539"/>
                  </a:lnTo>
                  <a:lnTo>
                    <a:pt x="7406" y="3492"/>
                  </a:lnTo>
                  <a:lnTo>
                    <a:pt x="7097" y="3134"/>
                  </a:lnTo>
                  <a:cubicBezTo>
                    <a:pt x="6966" y="2992"/>
                    <a:pt x="6835" y="2849"/>
                    <a:pt x="6704" y="2706"/>
                  </a:cubicBezTo>
                  <a:lnTo>
                    <a:pt x="6573" y="2551"/>
                  </a:lnTo>
                  <a:lnTo>
                    <a:pt x="6442" y="2408"/>
                  </a:lnTo>
                  <a:cubicBezTo>
                    <a:pt x="6406" y="2361"/>
                    <a:pt x="6370" y="2325"/>
                    <a:pt x="6335" y="2277"/>
                  </a:cubicBezTo>
                  <a:lnTo>
                    <a:pt x="6323" y="2265"/>
                  </a:lnTo>
                  <a:lnTo>
                    <a:pt x="6287" y="2218"/>
                  </a:lnTo>
                  <a:lnTo>
                    <a:pt x="6156" y="2075"/>
                  </a:lnTo>
                  <a:lnTo>
                    <a:pt x="6025" y="1920"/>
                  </a:lnTo>
                  <a:cubicBezTo>
                    <a:pt x="5977" y="1860"/>
                    <a:pt x="5930" y="1801"/>
                    <a:pt x="5882" y="1753"/>
                  </a:cubicBezTo>
                  <a:lnTo>
                    <a:pt x="5858" y="1718"/>
                  </a:lnTo>
                  <a:lnTo>
                    <a:pt x="5823" y="1670"/>
                  </a:lnTo>
                  <a:lnTo>
                    <a:pt x="5787" y="1622"/>
                  </a:lnTo>
                  <a:lnTo>
                    <a:pt x="5739" y="1575"/>
                  </a:lnTo>
                  <a:lnTo>
                    <a:pt x="5715" y="1539"/>
                  </a:lnTo>
                  <a:cubicBezTo>
                    <a:pt x="5692" y="1515"/>
                    <a:pt x="5668" y="1479"/>
                    <a:pt x="5644" y="1456"/>
                  </a:cubicBezTo>
                  <a:cubicBezTo>
                    <a:pt x="5668" y="1432"/>
                    <a:pt x="5680" y="1408"/>
                    <a:pt x="5680" y="1372"/>
                  </a:cubicBezTo>
                  <a:cubicBezTo>
                    <a:pt x="5692" y="1348"/>
                    <a:pt x="5692" y="1325"/>
                    <a:pt x="5692" y="1301"/>
                  </a:cubicBezTo>
                  <a:cubicBezTo>
                    <a:pt x="5692" y="1289"/>
                    <a:pt x="5692" y="1277"/>
                    <a:pt x="5692" y="1253"/>
                  </a:cubicBezTo>
                  <a:cubicBezTo>
                    <a:pt x="5692" y="1229"/>
                    <a:pt x="5692" y="1206"/>
                    <a:pt x="5692" y="1182"/>
                  </a:cubicBezTo>
                  <a:cubicBezTo>
                    <a:pt x="5692" y="1158"/>
                    <a:pt x="5692" y="1134"/>
                    <a:pt x="5680" y="1098"/>
                  </a:cubicBezTo>
                  <a:cubicBezTo>
                    <a:pt x="5680" y="1075"/>
                    <a:pt x="5668" y="1063"/>
                    <a:pt x="5656" y="1039"/>
                  </a:cubicBezTo>
                  <a:lnTo>
                    <a:pt x="5644" y="1027"/>
                  </a:lnTo>
                  <a:cubicBezTo>
                    <a:pt x="5632" y="991"/>
                    <a:pt x="5620" y="968"/>
                    <a:pt x="5608" y="956"/>
                  </a:cubicBezTo>
                  <a:cubicBezTo>
                    <a:pt x="5596" y="932"/>
                    <a:pt x="5573" y="896"/>
                    <a:pt x="5549" y="872"/>
                  </a:cubicBezTo>
                  <a:cubicBezTo>
                    <a:pt x="5525" y="848"/>
                    <a:pt x="5501" y="837"/>
                    <a:pt x="5477" y="825"/>
                  </a:cubicBezTo>
                  <a:cubicBezTo>
                    <a:pt x="5454" y="813"/>
                    <a:pt x="5430" y="801"/>
                    <a:pt x="5394" y="789"/>
                  </a:cubicBezTo>
                  <a:cubicBezTo>
                    <a:pt x="5374" y="784"/>
                    <a:pt x="5353" y="781"/>
                    <a:pt x="5329" y="781"/>
                  </a:cubicBezTo>
                  <a:cubicBezTo>
                    <a:pt x="5295" y="781"/>
                    <a:pt x="5257" y="787"/>
                    <a:pt x="5215" y="801"/>
                  </a:cubicBezTo>
                  <a:cubicBezTo>
                    <a:pt x="5168" y="813"/>
                    <a:pt x="5120" y="848"/>
                    <a:pt x="5073" y="884"/>
                  </a:cubicBezTo>
                  <a:cubicBezTo>
                    <a:pt x="5025" y="920"/>
                    <a:pt x="4989" y="968"/>
                    <a:pt x="4953" y="1015"/>
                  </a:cubicBezTo>
                  <a:cubicBezTo>
                    <a:pt x="4942" y="1027"/>
                    <a:pt x="4942" y="1051"/>
                    <a:pt x="4930" y="1075"/>
                  </a:cubicBezTo>
                  <a:cubicBezTo>
                    <a:pt x="4596" y="979"/>
                    <a:pt x="4227" y="884"/>
                    <a:pt x="3775" y="777"/>
                  </a:cubicBezTo>
                  <a:cubicBezTo>
                    <a:pt x="3406" y="682"/>
                    <a:pt x="3013" y="598"/>
                    <a:pt x="2537" y="503"/>
                  </a:cubicBezTo>
                  <a:cubicBezTo>
                    <a:pt x="2096" y="408"/>
                    <a:pt x="1679" y="325"/>
                    <a:pt x="1274" y="241"/>
                  </a:cubicBezTo>
                  <a:lnTo>
                    <a:pt x="1096" y="217"/>
                  </a:lnTo>
                  <a:lnTo>
                    <a:pt x="917" y="182"/>
                  </a:lnTo>
                  <a:lnTo>
                    <a:pt x="870" y="170"/>
                  </a:lnTo>
                  <a:cubicBezTo>
                    <a:pt x="834" y="158"/>
                    <a:pt x="798" y="158"/>
                    <a:pt x="762" y="146"/>
                  </a:cubicBezTo>
                  <a:lnTo>
                    <a:pt x="632" y="122"/>
                  </a:lnTo>
                  <a:cubicBezTo>
                    <a:pt x="465" y="86"/>
                    <a:pt x="286" y="51"/>
                    <a:pt x="108" y="3"/>
                  </a:cubicBezTo>
                  <a:cubicBezTo>
                    <a:pt x="101" y="2"/>
                    <a:pt x="95" y="1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2650625" y="4185475"/>
              <a:ext cx="22350" cy="23225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298" y="631"/>
                  </a:moveTo>
                  <a:lnTo>
                    <a:pt x="298" y="631"/>
                  </a:lnTo>
                  <a:cubicBezTo>
                    <a:pt x="322" y="643"/>
                    <a:pt x="345" y="667"/>
                    <a:pt x="369" y="667"/>
                  </a:cubicBezTo>
                  <a:lnTo>
                    <a:pt x="345" y="667"/>
                  </a:lnTo>
                  <a:cubicBezTo>
                    <a:pt x="334" y="655"/>
                    <a:pt x="322" y="655"/>
                    <a:pt x="310" y="643"/>
                  </a:cubicBezTo>
                  <a:cubicBezTo>
                    <a:pt x="310" y="643"/>
                    <a:pt x="298" y="631"/>
                    <a:pt x="298" y="631"/>
                  </a:cubicBezTo>
                  <a:close/>
                  <a:moveTo>
                    <a:pt x="381" y="203"/>
                  </a:moveTo>
                  <a:cubicBezTo>
                    <a:pt x="417" y="203"/>
                    <a:pt x="453" y="214"/>
                    <a:pt x="476" y="226"/>
                  </a:cubicBezTo>
                  <a:cubicBezTo>
                    <a:pt x="512" y="238"/>
                    <a:pt x="548" y="262"/>
                    <a:pt x="584" y="274"/>
                  </a:cubicBezTo>
                  <a:cubicBezTo>
                    <a:pt x="607" y="298"/>
                    <a:pt x="631" y="322"/>
                    <a:pt x="655" y="345"/>
                  </a:cubicBezTo>
                  <a:cubicBezTo>
                    <a:pt x="667" y="369"/>
                    <a:pt x="679" y="393"/>
                    <a:pt x="691" y="417"/>
                  </a:cubicBezTo>
                  <a:cubicBezTo>
                    <a:pt x="703" y="429"/>
                    <a:pt x="703" y="453"/>
                    <a:pt x="715" y="464"/>
                  </a:cubicBezTo>
                  <a:cubicBezTo>
                    <a:pt x="715" y="488"/>
                    <a:pt x="715" y="512"/>
                    <a:pt x="715" y="536"/>
                  </a:cubicBezTo>
                  <a:cubicBezTo>
                    <a:pt x="703" y="560"/>
                    <a:pt x="703" y="595"/>
                    <a:pt x="691" y="619"/>
                  </a:cubicBezTo>
                  <a:cubicBezTo>
                    <a:pt x="679" y="643"/>
                    <a:pt x="667" y="679"/>
                    <a:pt x="643" y="703"/>
                  </a:cubicBezTo>
                  <a:cubicBezTo>
                    <a:pt x="631" y="726"/>
                    <a:pt x="619" y="738"/>
                    <a:pt x="595" y="750"/>
                  </a:cubicBezTo>
                  <a:cubicBezTo>
                    <a:pt x="584" y="762"/>
                    <a:pt x="572" y="774"/>
                    <a:pt x="560" y="774"/>
                  </a:cubicBezTo>
                  <a:cubicBezTo>
                    <a:pt x="548" y="774"/>
                    <a:pt x="548" y="786"/>
                    <a:pt x="536" y="786"/>
                  </a:cubicBezTo>
                  <a:cubicBezTo>
                    <a:pt x="536" y="786"/>
                    <a:pt x="548" y="774"/>
                    <a:pt x="548" y="774"/>
                  </a:cubicBezTo>
                  <a:cubicBezTo>
                    <a:pt x="560" y="762"/>
                    <a:pt x="584" y="750"/>
                    <a:pt x="595" y="738"/>
                  </a:cubicBezTo>
                  <a:cubicBezTo>
                    <a:pt x="607" y="726"/>
                    <a:pt x="619" y="703"/>
                    <a:pt x="631" y="691"/>
                  </a:cubicBezTo>
                  <a:cubicBezTo>
                    <a:pt x="643" y="667"/>
                    <a:pt x="655" y="643"/>
                    <a:pt x="655" y="619"/>
                  </a:cubicBezTo>
                  <a:cubicBezTo>
                    <a:pt x="667" y="595"/>
                    <a:pt x="667" y="572"/>
                    <a:pt x="667" y="548"/>
                  </a:cubicBezTo>
                  <a:cubicBezTo>
                    <a:pt x="667" y="512"/>
                    <a:pt x="655" y="488"/>
                    <a:pt x="643" y="453"/>
                  </a:cubicBezTo>
                  <a:cubicBezTo>
                    <a:pt x="631" y="405"/>
                    <a:pt x="607" y="369"/>
                    <a:pt x="572" y="334"/>
                  </a:cubicBezTo>
                  <a:cubicBezTo>
                    <a:pt x="536" y="286"/>
                    <a:pt x="488" y="250"/>
                    <a:pt x="429" y="238"/>
                  </a:cubicBezTo>
                  <a:cubicBezTo>
                    <a:pt x="405" y="226"/>
                    <a:pt x="381" y="214"/>
                    <a:pt x="357" y="214"/>
                  </a:cubicBezTo>
                  <a:cubicBezTo>
                    <a:pt x="334" y="214"/>
                    <a:pt x="310" y="214"/>
                    <a:pt x="286" y="226"/>
                  </a:cubicBezTo>
                  <a:cubicBezTo>
                    <a:pt x="226" y="238"/>
                    <a:pt x="179" y="286"/>
                    <a:pt x="167" y="345"/>
                  </a:cubicBezTo>
                  <a:cubicBezTo>
                    <a:pt x="155" y="381"/>
                    <a:pt x="155" y="417"/>
                    <a:pt x="167" y="453"/>
                  </a:cubicBezTo>
                  <a:cubicBezTo>
                    <a:pt x="155" y="429"/>
                    <a:pt x="155" y="417"/>
                    <a:pt x="143" y="393"/>
                  </a:cubicBezTo>
                  <a:cubicBezTo>
                    <a:pt x="155" y="381"/>
                    <a:pt x="155" y="357"/>
                    <a:pt x="167" y="334"/>
                  </a:cubicBezTo>
                  <a:cubicBezTo>
                    <a:pt x="179" y="310"/>
                    <a:pt x="191" y="286"/>
                    <a:pt x="203" y="262"/>
                  </a:cubicBezTo>
                  <a:cubicBezTo>
                    <a:pt x="214" y="250"/>
                    <a:pt x="226" y="238"/>
                    <a:pt x="238" y="226"/>
                  </a:cubicBezTo>
                  <a:cubicBezTo>
                    <a:pt x="238" y="226"/>
                    <a:pt x="238" y="226"/>
                    <a:pt x="238" y="214"/>
                  </a:cubicBezTo>
                  <a:cubicBezTo>
                    <a:pt x="262" y="214"/>
                    <a:pt x="286" y="203"/>
                    <a:pt x="310" y="203"/>
                  </a:cubicBezTo>
                  <a:close/>
                  <a:moveTo>
                    <a:pt x="369" y="0"/>
                  </a:moveTo>
                  <a:cubicBezTo>
                    <a:pt x="298" y="12"/>
                    <a:pt x="226" y="48"/>
                    <a:pt x="167" y="95"/>
                  </a:cubicBezTo>
                  <a:cubicBezTo>
                    <a:pt x="143" y="107"/>
                    <a:pt x="119" y="131"/>
                    <a:pt x="95" y="155"/>
                  </a:cubicBezTo>
                  <a:cubicBezTo>
                    <a:pt x="48" y="191"/>
                    <a:pt x="24" y="238"/>
                    <a:pt x="12" y="286"/>
                  </a:cubicBezTo>
                  <a:cubicBezTo>
                    <a:pt x="0" y="334"/>
                    <a:pt x="0" y="369"/>
                    <a:pt x="0" y="417"/>
                  </a:cubicBezTo>
                  <a:cubicBezTo>
                    <a:pt x="0" y="429"/>
                    <a:pt x="0" y="441"/>
                    <a:pt x="0" y="453"/>
                  </a:cubicBezTo>
                  <a:cubicBezTo>
                    <a:pt x="12" y="572"/>
                    <a:pt x="72" y="667"/>
                    <a:pt x="131" y="750"/>
                  </a:cubicBezTo>
                  <a:cubicBezTo>
                    <a:pt x="167" y="786"/>
                    <a:pt x="203" y="822"/>
                    <a:pt x="238" y="845"/>
                  </a:cubicBezTo>
                  <a:cubicBezTo>
                    <a:pt x="286" y="881"/>
                    <a:pt x="334" y="905"/>
                    <a:pt x="393" y="917"/>
                  </a:cubicBezTo>
                  <a:cubicBezTo>
                    <a:pt x="441" y="929"/>
                    <a:pt x="500" y="929"/>
                    <a:pt x="548" y="929"/>
                  </a:cubicBezTo>
                  <a:cubicBezTo>
                    <a:pt x="595" y="917"/>
                    <a:pt x="643" y="893"/>
                    <a:pt x="691" y="857"/>
                  </a:cubicBezTo>
                  <a:cubicBezTo>
                    <a:pt x="738" y="822"/>
                    <a:pt x="774" y="762"/>
                    <a:pt x="810" y="703"/>
                  </a:cubicBezTo>
                  <a:cubicBezTo>
                    <a:pt x="814" y="705"/>
                    <a:pt x="819" y="706"/>
                    <a:pt x="823" y="706"/>
                  </a:cubicBezTo>
                  <a:cubicBezTo>
                    <a:pt x="846" y="706"/>
                    <a:pt x="871" y="684"/>
                    <a:pt x="881" y="655"/>
                  </a:cubicBezTo>
                  <a:lnTo>
                    <a:pt x="869" y="655"/>
                  </a:lnTo>
                  <a:cubicBezTo>
                    <a:pt x="881" y="607"/>
                    <a:pt x="893" y="560"/>
                    <a:pt x="893" y="512"/>
                  </a:cubicBezTo>
                  <a:cubicBezTo>
                    <a:pt x="881" y="453"/>
                    <a:pt x="869" y="393"/>
                    <a:pt x="846" y="345"/>
                  </a:cubicBezTo>
                  <a:cubicBezTo>
                    <a:pt x="822" y="298"/>
                    <a:pt x="798" y="262"/>
                    <a:pt x="762" y="226"/>
                  </a:cubicBezTo>
                  <a:cubicBezTo>
                    <a:pt x="738" y="179"/>
                    <a:pt x="703" y="143"/>
                    <a:pt x="667" y="95"/>
                  </a:cubicBezTo>
                  <a:cubicBezTo>
                    <a:pt x="655" y="83"/>
                    <a:pt x="631" y="72"/>
                    <a:pt x="607" y="48"/>
                  </a:cubicBezTo>
                  <a:cubicBezTo>
                    <a:pt x="584" y="36"/>
                    <a:pt x="560" y="24"/>
                    <a:pt x="536" y="12"/>
                  </a:cubicBezTo>
                  <a:cubicBezTo>
                    <a:pt x="476" y="0"/>
                    <a:pt x="429" y="0"/>
                    <a:pt x="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3075675" y="4570200"/>
              <a:ext cx="24125" cy="23675"/>
            </a:xfrm>
            <a:custGeom>
              <a:avLst/>
              <a:gdLst/>
              <a:ahLst/>
              <a:cxnLst/>
              <a:rect l="l" t="t" r="r" b="b"/>
              <a:pathLst>
                <a:path w="965" h="947" extrusionOk="0">
                  <a:moveTo>
                    <a:pt x="572" y="173"/>
                  </a:moveTo>
                  <a:lnTo>
                    <a:pt x="572" y="173"/>
                  </a:lnTo>
                  <a:cubicBezTo>
                    <a:pt x="580" y="177"/>
                    <a:pt x="588" y="181"/>
                    <a:pt x="596" y="184"/>
                  </a:cubicBezTo>
                  <a:lnTo>
                    <a:pt x="584" y="184"/>
                  </a:lnTo>
                  <a:cubicBezTo>
                    <a:pt x="578" y="179"/>
                    <a:pt x="575" y="176"/>
                    <a:pt x="572" y="173"/>
                  </a:cubicBezTo>
                  <a:close/>
                  <a:moveTo>
                    <a:pt x="608" y="351"/>
                  </a:moveTo>
                  <a:cubicBezTo>
                    <a:pt x="631" y="363"/>
                    <a:pt x="643" y="375"/>
                    <a:pt x="667" y="387"/>
                  </a:cubicBezTo>
                  <a:cubicBezTo>
                    <a:pt x="679" y="399"/>
                    <a:pt x="703" y="411"/>
                    <a:pt x="715" y="435"/>
                  </a:cubicBezTo>
                  <a:cubicBezTo>
                    <a:pt x="727" y="446"/>
                    <a:pt x="738" y="470"/>
                    <a:pt x="750" y="482"/>
                  </a:cubicBezTo>
                  <a:cubicBezTo>
                    <a:pt x="750" y="506"/>
                    <a:pt x="762" y="530"/>
                    <a:pt x="762" y="542"/>
                  </a:cubicBezTo>
                  <a:cubicBezTo>
                    <a:pt x="762" y="565"/>
                    <a:pt x="762" y="577"/>
                    <a:pt x="762" y="589"/>
                  </a:cubicBezTo>
                  <a:cubicBezTo>
                    <a:pt x="762" y="613"/>
                    <a:pt x="762" y="625"/>
                    <a:pt x="762" y="637"/>
                  </a:cubicBezTo>
                  <a:cubicBezTo>
                    <a:pt x="750" y="649"/>
                    <a:pt x="750" y="661"/>
                    <a:pt x="738" y="673"/>
                  </a:cubicBezTo>
                  <a:cubicBezTo>
                    <a:pt x="738" y="673"/>
                    <a:pt x="727" y="685"/>
                    <a:pt x="715" y="685"/>
                  </a:cubicBezTo>
                  <a:cubicBezTo>
                    <a:pt x="691" y="708"/>
                    <a:pt x="655" y="720"/>
                    <a:pt x="631" y="744"/>
                  </a:cubicBezTo>
                  <a:cubicBezTo>
                    <a:pt x="619" y="744"/>
                    <a:pt x="609" y="747"/>
                    <a:pt x="600" y="751"/>
                  </a:cubicBezTo>
                  <a:lnTo>
                    <a:pt x="600" y="751"/>
                  </a:lnTo>
                  <a:cubicBezTo>
                    <a:pt x="642" y="733"/>
                    <a:pt x="680" y="690"/>
                    <a:pt x="691" y="637"/>
                  </a:cubicBezTo>
                  <a:cubicBezTo>
                    <a:pt x="703" y="589"/>
                    <a:pt x="703" y="530"/>
                    <a:pt x="679" y="470"/>
                  </a:cubicBezTo>
                  <a:cubicBezTo>
                    <a:pt x="655" y="435"/>
                    <a:pt x="619" y="387"/>
                    <a:pt x="596" y="351"/>
                  </a:cubicBezTo>
                  <a:close/>
                  <a:moveTo>
                    <a:pt x="477" y="768"/>
                  </a:moveTo>
                  <a:cubicBezTo>
                    <a:pt x="484" y="772"/>
                    <a:pt x="492" y="773"/>
                    <a:pt x="501" y="773"/>
                  </a:cubicBezTo>
                  <a:cubicBezTo>
                    <a:pt x="501" y="773"/>
                    <a:pt x="502" y="773"/>
                    <a:pt x="502" y="773"/>
                  </a:cubicBezTo>
                  <a:lnTo>
                    <a:pt x="502" y="773"/>
                  </a:lnTo>
                  <a:cubicBezTo>
                    <a:pt x="493" y="776"/>
                    <a:pt x="483" y="780"/>
                    <a:pt x="477" y="780"/>
                  </a:cubicBezTo>
                  <a:lnTo>
                    <a:pt x="477" y="768"/>
                  </a:lnTo>
                  <a:close/>
                  <a:moveTo>
                    <a:pt x="474" y="1"/>
                  </a:moveTo>
                  <a:cubicBezTo>
                    <a:pt x="436" y="1"/>
                    <a:pt x="400" y="9"/>
                    <a:pt x="357" y="18"/>
                  </a:cubicBezTo>
                  <a:cubicBezTo>
                    <a:pt x="334" y="18"/>
                    <a:pt x="310" y="30"/>
                    <a:pt x="286" y="42"/>
                  </a:cubicBezTo>
                  <a:cubicBezTo>
                    <a:pt x="262" y="54"/>
                    <a:pt x="227" y="65"/>
                    <a:pt x="203" y="89"/>
                  </a:cubicBezTo>
                  <a:cubicBezTo>
                    <a:pt x="167" y="125"/>
                    <a:pt x="131" y="161"/>
                    <a:pt x="96" y="208"/>
                  </a:cubicBezTo>
                  <a:cubicBezTo>
                    <a:pt x="60" y="256"/>
                    <a:pt x="36" y="304"/>
                    <a:pt x="12" y="363"/>
                  </a:cubicBezTo>
                  <a:cubicBezTo>
                    <a:pt x="0" y="411"/>
                    <a:pt x="0" y="470"/>
                    <a:pt x="0" y="518"/>
                  </a:cubicBezTo>
                  <a:cubicBezTo>
                    <a:pt x="0" y="577"/>
                    <a:pt x="24" y="637"/>
                    <a:pt x="48" y="685"/>
                  </a:cubicBezTo>
                  <a:cubicBezTo>
                    <a:pt x="72" y="732"/>
                    <a:pt x="107" y="780"/>
                    <a:pt x="143" y="804"/>
                  </a:cubicBezTo>
                  <a:cubicBezTo>
                    <a:pt x="191" y="851"/>
                    <a:pt x="238" y="875"/>
                    <a:pt x="298" y="887"/>
                  </a:cubicBezTo>
                  <a:cubicBezTo>
                    <a:pt x="346" y="911"/>
                    <a:pt x="393" y="911"/>
                    <a:pt x="441" y="923"/>
                  </a:cubicBezTo>
                  <a:cubicBezTo>
                    <a:pt x="453" y="923"/>
                    <a:pt x="465" y="923"/>
                    <a:pt x="477" y="935"/>
                  </a:cubicBezTo>
                  <a:cubicBezTo>
                    <a:pt x="500" y="935"/>
                    <a:pt x="524" y="946"/>
                    <a:pt x="560" y="946"/>
                  </a:cubicBezTo>
                  <a:lnTo>
                    <a:pt x="631" y="946"/>
                  </a:lnTo>
                  <a:cubicBezTo>
                    <a:pt x="691" y="935"/>
                    <a:pt x="738" y="911"/>
                    <a:pt x="774" y="887"/>
                  </a:cubicBezTo>
                  <a:cubicBezTo>
                    <a:pt x="834" y="851"/>
                    <a:pt x="869" y="804"/>
                    <a:pt x="893" y="756"/>
                  </a:cubicBezTo>
                  <a:cubicBezTo>
                    <a:pt x="917" y="720"/>
                    <a:pt x="929" y="673"/>
                    <a:pt x="941" y="625"/>
                  </a:cubicBezTo>
                  <a:cubicBezTo>
                    <a:pt x="941" y="625"/>
                    <a:pt x="953" y="613"/>
                    <a:pt x="953" y="613"/>
                  </a:cubicBezTo>
                  <a:cubicBezTo>
                    <a:pt x="965" y="554"/>
                    <a:pt x="965" y="494"/>
                    <a:pt x="953" y="446"/>
                  </a:cubicBezTo>
                  <a:cubicBezTo>
                    <a:pt x="953" y="411"/>
                    <a:pt x="941" y="387"/>
                    <a:pt x="941" y="363"/>
                  </a:cubicBezTo>
                  <a:cubicBezTo>
                    <a:pt x="929" y="339"/>
                    <a:pt x="917" y="315"/>
                    <a:pt x="905" y="292"/>
                  </a:cubicBezTo>
                  <a:cubicBezTo>
                    <a:pt x="881" y="232"/>
                    <a:pt x="846" y="196"/>
                    <a:pt x="810" y="149"/>
                  </a:cubicBezTo>
                  <a:cubicBezTo>
                    <a:pt x="774" y="113"/>
                    <a:pt x="727" y="77"/>
                    <a:pt x="679" y="54"/>
                  </a:cubicBezTo>
                  <a:cubicBezTo>
                    <a:pt x="655" y="42"/>
                    <a:pt x="631" y="30"/>
                    <a:pt x="608" y="18"/>
                  </a:cubicBezTo>
                  <a:cubicBezTo>
                    <a:pt x="584" y="18"/>
                    <a:pt x="548" y="6"/>
                    <a:pt x="524" y="6"/>
                  </a:cubicBezTo>
                  <a:cubicBezTo>
                    <a:pt x="507" y="2"/>
                    <a:pt x="490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050" name="Picture 2" descr="101020002 Seeed Studio - Distributors and Price Comparison | Octopart  component search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53" y="1735222"/>
            <a:ext cx="1662841" cy="1662841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eiger Counter - Radiation Sensor Board for Arduino and Raspberry 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039" y="3398063"/>
            <a:ext cx="1628888" cy="1074957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979115" y="1681841"/>
            <a:ext cx="1559298" cy="1559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2058" name="Picture 10" descr="Data, database, server icon - Download on Iconfin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115" y="1681842"/>
            <a:ext cx="1559298" cy="155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>
            <a:stCxn id="3" idx="3"/>
            <a:endCxn id="18" idx="1"/>
          </p:cNvCxnSpPr>
          <p:nvPr/>
        </p:nvCxnSpPr>
        <p:spPr>
          <a:xfrm flipV="1">
            <a:off x="6538413" y="2022020"/>
            <a:ext cx="1040023" cy="4394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58" idx="3"/>
            <a:endCxn id="47" idx="1"/>
          </p:cNvCxnSpPr>
          <p:nvPr/>
        </p:nvCxnSpPr>
        <p:spPr>
          <a:xfrm>
            <a:off x="6538413" y="2461491"/>
            <a:ext cx="1044726" cy="4117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058" idx="3"/>
            <a:endCxn id="48" idx="1"/>
          </p:cNvCxnSpPr>
          <p:nvPr/>
        </p:nvCxnSpPr>
        <p:spPr>
          <a:xfrm>
            <a:off x="6538413" y="2461491"/>
            <a:ext cx="1078881" cy="12628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578436" y="1695695"/>
            <a:ext cx="774895" cy="652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7" name="Rectangle 46"/>
          <p:cNvSpPr/>
          <p:nvPr/>
        </p:nvSpPr>
        <p:spPr>
          <a:xfrm>
            <a:off x="7583139" y="2546879"/>
            <a:ext cx="774895" cy="652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8" name="Rectangle 47"/>
          <p:cNvSpPr/>
          <p:nvPr/>
        </p:nvSpPr>
        <p:spPr>
          <a:xfrm>
            <a:off x="7617294" y="3398063"/>
            <a:ext cx="774895" cy="652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4" name="TextBox 23"/>
          <p:cNvSpPr txBox="1"/>
          <p:nvPr/>
        </p:nvSpPr>
        <p:spPr>
          <a:xfrm>
            <a:off x="7617294" y="1735222"/>
            <a:ext cx="722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Sensor system</a:t>
            </a:r>
            <a:endParaRPr lang="bg-BG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7609227" y="2629237"/>
            <a:ext cx="722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Sensor system</a:t>
            </a:r>
            <a:endParaRPr lang="bg-BG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7643382" y="3466948"/>
            <a:ext cx="722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Sensor system</a:t>
            </a:r>
            <a:endParaRPr lang="bg-BG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cience Fiction Newsletter by Slidesgo">
  <a:themeElements>
    <a:clrScheme name="Simple Light">
      <a:dk1>
        <a:srgbClr val="ABA8AC"/>
      </a:dk1>
      <a:lt1>
        <a:srgbClr val="FFFFFF"/>
      </a:lt1>
      <a:dk2>
        <a:srgbClr val="6576A4"/>
      </a:dk2>
      <a:lt2>
        <a:srgbClr val="3A4974"/>
      </a:lt2>
      <a:accent1>
        <a:srgbClr val="D5C7D0"/>
      </a:accent1>
      <a:accent2>
        <a:srgbClr val="99A3C8"/>
      </a:accent2>
      <a:accent3>
        <a:srgbClr val="6F6A70"/>
      </a:accent3>
      <a:accent4>
        <a:srgbClr val="080808"/>
      </a:accent4>
      <a:accent5>
        <a:srgbClr val="6576A4"/>
      </a:accent5>
      <a:accent6>
        <a:srgbClr val="3A4974"/>
      </a:accent6>
      <a:hlink>
        <a:srgbClr val="D5C7D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1215</Words>
  <Application>WPS Presentation</Application>
  <PresentationFormat>On-screen Show (16:9)</PresentationFormat>
  <Paragraphs>74</Paragraphs>
  <Slides>19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SimSun</vt:lpstr>
      <vt:lpstr>Wingdings</vt:lpstr>
      <vt:lpstr>Arial</vt:lpstr>
      <vt:lpstr>Space Mono</vt:lpstr>
      <vt:lpstr>Roboto Condensed</vt:lpstr>
      <vt:lpstr>NotesESAbold</vt:lpstr>
      <vt:lpstr>Segoe Print</vt:lpstr>
      <vt:lpstr>Microsoft YaHei</vt:lpstr>
      <vt:lpstr>Arial Unicode MS</vt:lpstr>
      <vt:lpstr>Science Fiction Newsletter by Slidesgo</vt:lpstr>
      <vt:lpstr>Space Jub</vt:lpstr>
      <vt:lpstr>Участници – 60 метра</vt:lpstr>
      <vt:lpstr>01</vt:lpstr>
      <vt:lpstr>PowerPoint 演示文稿</vt:lpstr>
      <vt:lpstr>Начин на работа на проекта </vt:lpstr>
      <vt:lpstr>Подобни решения</vt:lpstr>
      <vt:lpstr>02</vt:lpstr>
      <vt:lpstr>...</vt:lpstr>
      <vt:lpstr>Бъдещи подобрения и разширения на текущата технология</vt:lpstr>
      <vt:lpstr>Проблеми, с които сме се сблъсквали и проблеми за решаване в бъдеще</vt:lpstr>
      <vt:lpstr>03</vt:lpstr>
      <vt:lpstr>Компоненти – използвани компоненти за реализацията на проекта</vt:lpstr>
      <vt:lpstr>Блок схема на проекта</vt:lpstr>
      <vt:lpstr>Пртинципна електрическа схема на проекта</vt:lpstr>
      <vt:lpstr>Разпределение на работата между екипа</vt:lpstr>
      <vt:lpstr>Demo</vt:lpstr>
      <vt:lpstr>PowerPoint 演示文稿</vt:lpstr>
      <vt:lpstr>PowerPoint 演示文稿</vt:lpstr>
      <vt:lpstr>Благодарим за вниманието!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Jub</dc:title>
  <dc:creator>PC</dc:creator>
  <cp:lastModifiedBy>lubol</cp:lastModifiedBy>
  <cp:revision>17</cp:revision>
  <dcterms:created xsi:type="dcterms:W3CDTF">2022-03-13T05:47:08Z</dcterms:created>
  <dcterms:modified xsi:type="dcterms:W3CDTF">2022-03-13T05:48:38Z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FB6D138E280A450AB787AC6D58AAD31D</vt:lpwstr>
  </property>
  <property fmtid="{D5CDD505-2E9C-101B-9397-08002B2CF9AE}" pid="3" name="KSOProductBuildVer">
    <vt:lpwstr>2057-11.2.0.11029</vt:lpwstr>
  </property>
</Properties>
</file>